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7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8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9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0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1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2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3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4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5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26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27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7" r:id="rId3"/>
    <p:sldId id="258" r:id="rId4"/>
    <p:sldId id="259" r:id="rId5"/>
    <p:sldId id="286" r:id="rId6"/>
    <p:sldId id="261" r:id="rId7"/>
    <p:sldId id="272" r:id="rId8"/>
    <p:sldId id="266" r:id="rId9"/>
    <p:sldId id="267" r:id="rId10"/>
    <p:sldId id="268" r:id="rId11"/>
    <p:sldId id="269" r:id="rId12"/>
    <p:sldId id="270" r:id="rId13"/>
    <p:sldId id="263" r:id="rId14"/>
    <p:sldId id="289" r:id="rId15"/>
    <p:sldId id="273" r:id="rId16"/>
    <p:sldId id="277" r:id="rId17"/>
    <p:sldId id="278" r:id="rId18"/>
    <p:sldId id="279" r:id="rId19"/>
    <p:sldId id="264" r:id="rId20"/>
    <p:sldId id="285" r:id="rId21"/>
    <p:sldId id="275" r:id="rId22"/>
    <p:sldId id="276" r:id="rId23"/>
    <p:sldId id="280" r:id="rId24"/>
    <p:sldId id="281" r:id="rId25"/>
    <p:sldId id="282" r:id="rId26"/>
    <p:sldId id="283" r:id="rId27"/>
    <p:sldId id="265" r:id="rId28"/>
    <p:sldId id="284" r:id="rId29"/>
    <p:sldId id="287" r:id="rId30"/>
  </p:sldIdLst>
  <p:sldSz cx="9144000" cy="6858000" type="screen4x3"/>
  <p:notesSz cx="6797675" cy="9928225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5B00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881" autoAdjust="0"/>
    <p:restoredTop sz="94215" autoAdjust="0"/>
  </p:normalViewPr>
  <p:slideViewPr>
    <p:cSldViewPr>
      <p:cViewPr>
        <p:scale>
          <a:sx n="66" d="100"/>
          <a:sy n="66" d="100"/>
        </p:scale>
        <p:origin x="-960" y="-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022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D93074-518D-4367-990B-B52A9448C85C}" type="doc">
      <dgm:prSet loTypeId="urn:diagrams.loki3.com/VaryingWidthList+Icon" loCatId="list" qsTypeId="urn:microsoft.com/office/officeart/2005/8/quickstyle/simple1" qsCatId="simple" csTypeId="urn:microsoft.com/office/officeart/2005/8/colors/accent0_3" csCatId="mainScheme" phldr="1"/>
      <dgm:spPr/>
    </dgm:pt>
    <dgm:pt modelId="{CA580779-EB64-4225-94ED-03A03894CEFA}">
      <dgm:prSet phldrT="[Texto]" custT="1"/>
      <dgm:spPr>
        <a:noFill/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>
              <a:solidFill>
                <a:schemeClr val="bg1"/>
              </a:solidFill>
            </a:rPr>
            <a:t>Case</a:t>
          </a:r>
          <a:br>
            <a:rPr lang="en-US" sz="1200" noProof="0" dirty="0" smtClean="0">
              <a:solidFill>
                <a:schemeClr val="bg1"/>
              </a:solidFill>
            </a:rPr>
          </a:br>
          <a:r>
            <a:rPr lang="en-US" sz="1200" noProof="0" dirty="0" smtClean="0">
              <a:solidFill>
                <a:schemeClr val="bg1"/>
              </a:solidFill>
            </a:rPr>
            <a:t>study</a:t>
          </a:r>
          <a:endParaRPr lang="en-US" sz="1200" noProof="0" dirty="0">
            <a:solidFill>
              <a:schemeClr val="bg1"/>
            </a:solidFill>
          </a:endParaRPr>
        </a:p>
      </dgm:t>
    </dgm:pt>
    <dgm:pt modelId="{FE2668C5-03D7-4DF2-B32C-C188C1A96C89}" type="parTrans" cxnId="{C8DB7514-FF2D-44E5-82C3-F1101720D9E1}">
      <dgm:prSet/>
      <dgm:spPr/>
      <dgm:t>
        <a:bodyPr/>
        <a:lstStyle/>
        <a:p>
          <a:endParaRPr lang="en-US" sz="1200" noProof="0"/>
        </a:p>
      </dgm:t>
    </dgm:pt>
    <dgm:pt modelId="{A47597B9-5FE9-4D2B-88ED-0553DD057887}" type="sibTrans" cxnId="{C8DB7514-FF2D-44E5-82C3-F1101720D9E1}">
      <dgm:prSet/>
      <dgm:spPr/>
      <dgm:t>
        <a:bodyPr/>
        <a:lstStyle/>
        <a:p>
          <a:endParaRPr lang="en-US" sz="1200" noProof="0"/>
        </a:p>
      </dgm:t>
    </dgm:pt>
    <dgm:pt modelId="{8518C583-FAFD-4B3C-AB81-A84E12F21626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Geom.</a:t>
          </a:r>
          <a:br>
            <a:rPr lang="en-US" sz="1200" noProof="0" dirty="0" smtClean="0"/>
          </a:br>
          <a:r>
            <a:rPr lang="en-US" sz="1200" noProof="0" dirty="0" smtClean="0"/>
            <a:t>aspects</a:t>
          </a:r>
          <a:endParaRPr lang="en-US" sz="1200" noProof="0" dirty="0"/>
        </a:p>
      </dgm:t>
    </dgm:pt>
    <dgm:pt modelId="{A8074511-742A-4E5D-901B-F943CF134555}" type="parTrans" cxnId="{BF7A522B-22F2-4B8F-B4F9-EDEE55070EF3}">
      <dgm:prSet/>
      <dgm:spPr/>
      <dgm:t>
        <a:bodyPr/>
        <a:lstStyle/>
        <a:p>
          <a:endParaRPr lang="en-US" sz="1200" noProof="0"/>
        </a:p>
      </dgm:t>
    </dgm:pt>
    <dgm:pt modelId="{ABFB7A22-6C64-4323-BEAC-5F4A359DE9EC}" type="sibTrans" cxnId="{BF7A522B-22F2-4B8F-B4F9-EDEE55070EF3}">
      <dgm:prSet/>
      <dgm:spPr/>
      <dgm:t>
        <a:bodyPr/>
        <a:lstStyle/>
        <a:p>
          <a:endParaRPr lang="en-US" sz="1200" noProof="0"/>
        </a:p>
      </dgm:t>
    </dgm:pt>
    <dgm:pt modelId="{7631F9A2-0D55-481A-AAB5-25DBE4BD3C7D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Construct.</a:t>
          </a:r>
          <a:br>
            <a:rPr lang="en-US" sz="1200" noProof="0" dirty="0" smtClean="0"/>
          </a:br>
          <a:r>
            <a:rPr lang="en-US" sz="1200" noProof="0" dirty="0" smtClean="0"/>
            <a:t>algorithm</a:t>
          </a:r>
          <a:endParaRPr lang="en-US" sz="1200" noProof="0" dirty="0"/>
        </a:p>
      </dgm:t>
    </dgm:pt>
    <dgm:pt modelId="{195E900E-F236-443A-8757-E3FE6464E73F}" type="parTrans" cxnId="{48866768-77A1-43EC-8F8F-109D5727989F}">
      <dgm:prSet/>
      <dgm:spPr/>
      <dgm:t>
        <a:bodyPr/>
        <a:lstStyle/>
        <a:p>
          <a:endParaRPr lang="en-US" sz="1200" noProof="0"/>
        </a:p>
      </dgm:t>
    </dgm:pt>
    <dgm:pt modelId="{0F2892A0-7E31-41DC-8A5E-0CD9F5FF50A1}" type="sibTrans" cxnId="{48866768-77A1-43EC-8F8F-109D5727989F}">
      <dgm:prSet/>
      <dgm:spPr/>
      <dgm:t>
        <a:bodyPr/>
        <a:lstStyle/>
        <a:p>
          <a:endParaRPr lang="en-US" sz="1200" noProof="0"/>
        </a:p>
      </dgm:t>
    </dgm:pt>
    <dgm:pt modelId="{64F2FCFF-2168-47B6-99F1-40F0D7A30785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VNS</a:t>
          </a:r>
          <a:br>
            <a:rPr lang="en-US" sz="1200" noProof="0" dirty="0" smtClean="0"/>
          </a:br>
          <a:r>
            <a:rPr lang="en-US" sz="1200" noProof="0" dirty="0" smtClean="0"/>
            <a:t>algorithm</a:t>
          </a:r>
          <a:endParaRPr lang="en-US" sz="1200" noProof="0" dirty="0"/>
        </a:p>
      </dgm:t>
    </dgm:pt>
    <dgm:pt modelId="{AF0DE719-A617-469F-93AF-D457409D9AAB}" type="parTrans" cxnId="{772FB488-0A7E-4EF4-8A56-8356FBA0E037}">
      <dgm:prSet/>
      <dgm:spPr/>
      <dgm:t>
        <a:bodyPr/>
        <a:lstStyle/>
        <a:p>
          <a:endParaRPr lang="en-US" sz="1200" noProof="0"/>
        </a:p>
      </dgm:t>
    </dgm:pt>
    <dgm:pt modelId="{183B4A9C-436E-417C-BC69-C375E38D99BB}" type="sibTrans" cxnId="{772FB488-0A7E-4EF4-8A56-8356FBA0E037}">
      <dgm:prSet/>
      <dgm:spPr/>
      <dgm:t>
        <a:bodyPr/>
        <a:lstStyle/>
        <a:p>
          <a:endParaRPr lang="en-US" sz="1200" noProof="0"/>
        </a:p>
      </dgm:t>
    </dgm:pt>
    <dgm:pt modelId="{2751A872-7E41-4A88-92DB-9489604C0DD4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GRASP</a:t>
          </a:r>
          <a:br>
            <a:rPr lang="en-US" sz="1200" noProof="0" dirty="0" smtClean="0"/>
          </a:br>
          <a:r>
            <a:rPr lang="en-US" sz="1200" noProof="0" dirty="0" smtClean="0"/>
            <a:t>algorithm</a:t>
          </a:r>
          <a:endParaRPr lang="en-US" sz="1200" noProof="0" dirty="0"/>
        </a:p>
      </dgm:t>
    </dgm:pt>
    <dgm:pt modelId="{C241303E-8AF5-474A-8283-02A86FE3DF74}" type="parTrans" cxnId="{21634CE0-81AC-41C9-9689-928F132DC16A}">
      <dgm:prSet/>
      <dgm:spPr/>
      <dgm:t>
        <a:bodyPr/>
        <a:lstStyle/>
        <a:p>
          <a:endParaRPr lang="en-US" sz="1200" noProof="0"/>
        </a:p>
      </dgm:t>
    </dgm:pt>
    <dgm:pt modelId="{290E6963-5AFE-4F5B-B8D2-03E15EBB65C0}" type="sibTrans" cxnId="{21634CE0-81AC-41C9-9689-928F132DC16A}">
      <dgm:prSet/>
      <dgm:spPr/>
      <dgm:t>
        <a:bodyPr/>
        <a:lstStyle/>
        <a:p>
          <a:endParaRPr lang="en-US" sz="1200" noProof="0"/>
        </a:p>
      </dgm:t>
    </dgm:pt>
    <dgm:pt modelId="{72C17669-E296-4D4B-B6E9-4A8A898A93E8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Results</a:t>
          </a:r>
        </a:p>
      </dgm:t>
    </dgm:pt>
    <dgm:pt modelId="{E431C812-94B1-4D3E-809E-DD0B4961C13A}" type="parTrans" cxnId="{1A209D76-FD9B-40FC-9FCF-86C2484E2638}">
      <dgm:prSet/>
      <dgm:spPr/>
      <dgm:t>
        <a:bodyPr/>
        <a:lstStyle/>
        <a:p>
          <a:endParaRPr lang="en-US" sz="1200" noProof="0"/>
        </a:p>
      </dgm:t>
    </dgm:pt>
    <dgm:pt modelId="{A525D4ED-5106-4B25-8442-4BE0A5CAD374}" type="sibTrans" cxnId="{1A209D76-FD9B-40FC-9FCF-86C2484E2638}">
      <dgm:prSet/>
      <dgm:spPr/>
      <dgm:t>
        <a:bodyPr/>
        <a:lstStyle/>
        <a:p>
          <a:endParaRPr lang="en-US" sz="1200" noProof="0"/>
        </a:p>
      </dgm:t>
    </dgm:pt>
    <dgm:pt modelId="{6A1C036A-C9FB-4418-A849-3D429672DA76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100" noProof="0" dirty="0" smtClean="0"/>
            <a:t>Conclusions</a:t>
          </a:r>
          <a:endParaRPr lang="en-US" sz="1100" noProof="0" dirty="0"/>
        </a:p>
      </dgm:t>
    </dgm:pt>
    <dgm:pt modelId="{F226BBC1-CFF3-4EA4-817C-255CFC1F92B9}" type="parTrans" cxnId="{39E80B07-E611-42E3-9541-6BBDB6FF6ACB}">
      <dgm:prSet/>
      <dgm:spPr/>
      <dgm:t>
        <a:bodyPr/>
        <a:lstStyle/>
        <a:p>
          <a:endParaRPr lang="en-US" sz="1200" noProof="0"/>
        </a:p>
      </dgm:t>
    </dgm:pt>
    <dgm:pt modelId="{E9A5A682-81DC-43C4-8665-DB6936B15E46}" type="sibTrans" cxnId="{39E80B07-E611-42E3-9541-6BBDB6FF6ACB}">
      <dgm:prSet/>
      <dgm:spPr/>
      <dgm:t>
        <a:bodyPr/>
        <a:lstStyle/>
        <a:p>
          <a:endParaRPr lang="en-US" sz="1200" noProof="0"/>
        </a:p>
      </dgm:t>
    </dgm:pt>
    <dgm:pt modelId="{EA8B60CB-09C9-4F79-A9F4-66EB08B271C5}">
      <dgm:prSet phldrT="[Texto]" custT="1"/>
      <dgm:spPr>
        <a:solidFill>
          <a:schemeClr val="bg1">
            <a:lumMod val="85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sz="1100" b="1" noProof="0" dirty="0" smtClean="0">
              <a:solidFill>
                <a:schemeClr val="tx1"/>
              </a:solidFill>
            </a:rPr>
            <a:t>Introduction</a:t>
          </a:r>
          <a:endParaRPr lang="en-US" sz="1100" b="1" noProof="0" dirty="0">
            <a:solidFill>
              <a:schemeClr val="tx1"/>
            </a:solidFill>
          </a:endParaRPr>
        </a:p>
      </dgm:t>
    </dgm:pt>
    <dgm:pt modelId="{E7B1C95E-C324-4CDD-94B2-8E073AC06588}" type="parTrans" cxnId="{2F5251C7-3A1A-47C8-9284-AD203559276E}">
      <dgm:prSet/>
      <dgm:spPr/>
      <dgm:t>
        <a:bodyPr/>
        <a:lstStyle/>
        <a:p>
          <a:endParaRPr lang="en-US" noProof="0"/>
        </a:p>
      </dgm:t>
    </dgm:pt>
    <dgm:pt modelId="{5CE50DA4-6FFF-4C98-8C53-D76218FA72B4}" type="sibTrans" cxnId="{2F5251C7-3A1A-47C8-9284-AD203559276E}">
      <dgm:prSet/>
      <dgm:spPr/>
      <dgm:t>
        <a:bodyPr/>
        <a:lstStyle/>
        <a:p>
          <a:endParaRPr lang="en-US" noProof="0"/>
        </a:p>
      </dgm:t>
    </dgm:pt>
    <dgm:pt modelId="{39297858-86C8-4058-A23A-3BE6AEE11D13}" type="pres">
      <dgm:prSet presAssocID="{E5D93074-518D-4367-990B-B52A9448C85C}" presName="Name0" presStyleCnt="0">
        <dgm:presLayoutVars>
          <dgm:resizeHandles/>
        </dgm:presLayoutVars>
      </dgm:prSet>
      <dgm:spPr/>
    </dgm:pt>
    <dgm:pt modelId="{B2287D55-4589-44AB-93B9-815A0BFA77B7}" type="pres">
      <dgm:prSet presAssocID="{EA8B60CB-09C9-4F79-A9F4-66EB08B271C5}" presName="text" presStyleLbl="node1" presStyleIdx="0" presStyleCnt="8" custScaleX="104749" custLinFactNeighborX="-568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5EF201A-DBFB-47A3-90BD-103919691160}" type="pres">
      <dgm:prSet presAssocID="{5CE50DA4-6FFF-4C98-8C53-D76218FA72B4}" presName="space" presStyleCnt="0"/>
      <dgm:spPr/>
    </dgm:pt>
    <dgm:pt modelId="{40187BD8-D26D-4975-AE54-F1761BCF7FE3}" type="pres">
      <dgm:prSet presAssocID="{CA580779-EB64-4225-94ED-03A03894CEFA}" presName="text" presStyleLbl="node1" presStyleIdx="1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C105E32-0694-4D89-BC20-8530A4FA51B6}" type="pres">
      <dgm:prSet presAssocID="{A47597B9-5FE9-4D2B-88ED-0553DD057887}" presName="space" presStyleCnt="0"/>
      <dgm:spPr/>
    </dgm:pt>
    <dgm:pt modelId="{34709D81-F996-4EBD-8A50-FEADE8138DD3}" type="pres">
      <dgm:prSet presAssocID="{8518C583-FAFD-4B3C-AB81-A84E12F21626}" presName="text" presStyleLbl="node1" presStyleIdx="2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1DC2532-68B4-4E9E-8441-31943D7D36E7}" type="pres">
      <dgm:prSet presAssocID="{ABFB7A22-6C64-4323-BEAC-5F4A359DE9EC}" presName="space" presStyleCnt="0"/>
      <dgm:spPr/>
    </dgm:pt>
    <dgm:pt modelId="{6C8A6418-542E-4E33-9250-D0970F090635}" type="pres">
      <dgm:prSet presAssocID="{7631F9A2-0D55-481A-AAB5-25DBE4BD3C7D}" presName="text" presStyleLbl="node1" presStyleIdx="3" presStyleCnt="8" custScaleX="114031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9A17323-B276-49A9-8E89-A5547BAB8832}" type="pres">
      <dgm:prSet presAssocID="{0F2892A0-7E31-41DC-8A5E-0CD9F5FF50A1}" presName="space" presStyleCnt="0"/>
      <dgm:spPr/>
    </dgm:pt>
    <dgm:pt modelId="{829BE467-103E-4381-91CA-0E397B1663A8}" type="pres">
      <dgm:prSet presAssocID="{64F2FCFF-2168-47B6-99F1-40F0D7A30785}" presName="text" presStyleLbl="node1" presStyleIdx="4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5A308E7-31D0-49AE-96CF-2CF421299E52}" type="pres">
      <dgm:prSet presAssocID="{183B4A9C-436E-417C-BC69-C375E38D99BB}" presName="space" presStyleCnt="0"/>
      <dgm:spPr/>
    </dgm:pt>
    <dgm:pt modelId="{AB1B03AA-0C31-4126-A935-4127057D9663}" type="pres">
      <dgm:prSet presAssocID="{2751A872-7E41-4A88-92DB-9489604C0DD4}" presName="text" presStyleLbl="node1" presStyleIdx="5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7753057-5927-4B31-8CD1-9DFB5ECF22C2}" type="pres">
      <dgm:prSet presAssocID="{290E6963-5AFE-4F5B-B8D2-03E15EBB65C0}" presName="space" presStyleCnt="0"/>
      <dgm:spPr/>
    </dgm:pt>
    <dgm:pt modelId="{B47D8610-CDD8-4D37-BD74-5BD0E34F93D7}" type="pres">
      <dgm:prSet presAssocID="{72C17669-E296-4D4B-B6E9-4A8A898A93E8}" presName="text" presStyleLbl="node1" presStyleIdx="6" presStyleCnt="8" custScaleX="114000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097A984-5EBF-44FE-8AFD-B820E8D622CD}" type="pres">
      <dgm:prSet presAssocID="{A525D4ED-5106-4B25-8442-4BE0A5CAD374}" presName="space" presStyleCnt="0"/>
      <dgm:spPr/>
    </dgm:pt>
    <dgm:pt modelId="{2CA4FA90-90E6-4083-9740-6E2CE69B331A}" type="pres">
      <dgm:prSet presAssocID="{6A1C036A-C9FB-4418-A849-3D429672DA76}" presName="text" presStyleLbl="node1" presStyleIdx="7" presStyleCnt="8" custScaleX="110545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BF7A522B-22F2-4B8F-B4F9-EDEE55070EF3}" srcId="{E5D93074-518D-4367-990B-B52A9448C85C}" destId="{8518C583-FAFD-4B3C-AB81-A84E12F21626}" srcOrd="2" destOrd="0" parTransId="{A8074511-742A-4E5D-901B-F943CF134555}" sibTransId="{ABFB7A22-6C64-4323-BEAC-5F4A359DE9EC}"/>
    <dgm:cxn modelId="{772FB488-0A7E-4EF4-8A56-8356FBA0E037}" srcId="{E5D93074-518D-4367-990B-B52A9448C85C}" destId="{64F2FCFF-2168-47B6-99F1-40F0D7A30785}" srcOrd="4" destOrd="0" parTransId="{AF0DE719-A617-469F-93AF-D457409D9AAB}" sibTransId="{183B4A9C-436E-417C-BC69-C375E38D99BB}"/>
    <dgm:cxn modelId="{18648EFE-FA60-463A-B045-AA7BD5EC17FD}" type="presOf" srcId="{CA580779-EB64-4225-94ED-03A03894CEFA}" destId="{40187BD8-D26D-4975-AE54-F1761BCF7FE3}" srcOrd="0" destOrd="0" presId="urn:diagrams.loki3.com/VaryingWidthList+Icon"/>
    <dgm:cxn modelId="{C8DB7514-FF2D-44E5-82C3-F1101720D9E1}" srcId="{E5D93074-518D-4367-990B-B52A9448C85C}" destId="{CA580779-EB64-4225-94ED-03A03894CEFA}" srcOrd="1" destOrd="0" parTransId="{FE2668C5-03D7-4DF2-B32C-C188C1A96C89}" sibTransId="{A47597B9-5FE9-4D2B-88ED-0553DD057887}"/>
    <dgm:cxn modelId="{BE060A6F-C0C9-4F54-AC4A-D1D573497235}" type="presOf" srcId="{2751A872-7E41-4A88-92DB-9489604C0DD4}" destId="{AB1B03AA-0C31-4126-A935-4127057D9663}" srcOrd="0" destOrd="0" presId="urn:diagrams.loki3.com/VaryingWidthList+Icon"/>
    <dgm:cxn modelId="{FF73A725-349A-49DE-9273-97DD06BD44F6}" type="presOf" srcId="{6A1C036A-C9FB-4418-A849-3D429672DA76}" destId="{2CA4FA90-90E6-4083-9740-6E2CE69B331A}" srcOrd="0" destOrd="0" presId="urn:diagrams.loki3.com/VaryingWidthList+Icon"/>
    <dgm:cxn modelId="{809BEDA2-CBC3-492E-AC60-58DAA4325BC6}" type="presOf" srcId="{7631F9A2-0D55-481A-AAB5-25DBE4BD3C7D}" destId="{6C8A6418-542E-4E33-9250-D0970F090635}" srcOrd="0" destOrd="0" presId="urn:diagrams.loki3.com/VaryingWidthList+Icon"/>
    <dgm:cxn modelId="{3B1BD8D3-21A7-4438-B54B-D942E5EAB99A}" type="presOf" srcId="{8518C583-FAFD-4B3C-AB81-A84E12F21626}" destId="{34709D81-F996-4EBD-8A50-FEADE8138DD3}" srcOrd="0" destOrd="0" presId="urn:diagrams.loki3.com/VaryingWidthList+Icon"/>
    <dgm:cxn modelId="{1A209D76-FD9B-40FC-9FCF-86C2484E2638}" srcId="{E5D93074-518D-4367-990B-B52A9448C85C}" destId="{72C17669-E296-4D4B-B6E9-4A8A898A93E8}" srcOrd="6" destOrd="0" parTransId="{E431C812-94B1-4D3E-809E-DD0B4961C13A}" sibTransId="{A525D4ED-5106-4B25-8442-4BE0A5CAD374}"/>
    <dgm:cxn modelId="{39E80B07-E611-42E3-9541-6BBDB6FF6ACB}" srcId="{E5D93074-518D-4367-990B-B52A9448C85C}" destId="{6A1C036A-C9FB-4418-A849-3D429672DA76}" srcOrd="7" destOrd="0" parTransId="{F226BBC1-CFF3-4EA4-817C-255CFC1F92B9}" sibTransId="{E9A5A682-81DC-43C4-8665-DB6936B15E46}"/>
    <dgm:cxn modelId="{4AA88F3E-2B91-43DF-AB35-E1FCEFCFAAFC}" type="presOf" srcId="{64F2FCFF-2168-47B6-99F1-40F0D7A30785}" destId="{829BE467-103E-4381-91CA-0E397B1663A8}" srcOrd="0" destOrd="0" presId="urn:diagrams.loki3.com/VaryingWidthList+Icon"/>
    <dgm:cxn modelId="{F660E7E3-255D-4C9C-87BA-4ED08BA65EA8}" type="presOf" srcId="{72C17669-E296-4D4B-B6E9-4A8A898A93E8}" destId="{B47D8610-CDD8-4D37-BD74-5BD0E34F93D7}" srcOrd="0" destOrd="0" presId="urn:diagrams.loki3.com/VaryingWidthList+Icon"/>
    <dgm:cxn modelId="{48866768-77A1-43EC-8F8F-109D5727989F}" srcId="{E5D93074-518D-4367-990B-B52A9448C85C}" destId="{7631F9A2-0D55-481A-AAB5-25DBE4BD3C7D}" srcOrd="3" destOrd="0" parTransId="{195E900E-F236-443A-8757-E3FE6464E73F}" sibTransId="{0F2892A0-7E31-41DC-8A5E-0CD9F5FF50A1}"/>
    <dgm:cxn modelId="{D5818A4B-3CA1-4A60-A878-1F6FB866F7E6}" type="presOf" srcId="{E5D93074-518D-4367-990B-B52A9448C85C}" destId="{39297858-86C8-4058-A23A-3BE6AEE11D13}" srcOrd="0" destOrd="0" presId="urn:diagrams.loki3.com/VaryingWidthList+Icon"/>
    <dgm:cxn modelId="{2F5251C7-3A1A-47C8-9284-AD203559276E}" srcId="{E5D93074-518D-4367-990B-B52A9448C85C}" destId="{EA8B60CB-09C9-4F79-A9F4-66EB08B271C5}" srcOrd="0" destOrd="0" parTransId="{E7B1C95E-C324-4CDD-94B2-8E073AC06588}" sibTransId="{5CE50DA4-6FFF-4C98-8C53-D76218FA72B4}"/>
    <dgm:cxn modelId="{21634CE0-81AC-41C9-9689-928F132DC16A}" srcId="{E5D93074-518D-4367-990B-B52A9448C85C}" destId="{2751A872-7E41-4A88-92DB-9489604C0DD4}" srcOrd="5" destOrd="0" parTransId="{C241303E-8AF5-474A-8283-02A86FE3DF74}" sibTransId="{290E6963-5AFE-4F5B-B8D2-03E15EBB65C0}"/>
    <dgm:cxn modelId="{77BDCBA7-B62D-405A-98DA-EC44A1921354}" type="presOf" srcId="{EA8B60CB-09C9-4F79-A9F4-66EB08B271C5}" destId="{B2287D55-4589-44AB-93B9-815A0BFA77B7}" srcOrd="0" destOrd="0" presId="urn:diagrams.loki3.com/VaryingWidthList+Icon"/>
    <dgm:cxn modelId="{1C1E3C5B-B755-49AF-99D7-8C396D0931ED}" type="presParOf" srcId="{39297858-86C8-4058-A23A-3BE6AEE11D13}" destId="{B2287D55-4589-44AB-93B9-815A0BFA77B7}" srcOrd="0" destOrd="0" presId="urn:diagrams.loki3.com/VaryingWidthList+Icon"/>
    <dgm:cxn modelId="{250A9298-0087-40AC-8375-0BB692DEEF00}" type="presParOf" srcId="{39297858-86C8-4058-A23A-3BE6AEE11D13}" destId="{05EF201A-DBFB-47A3-90BD-103919691160}" srcOrd="1" destOrd="0" presId="urn:diagrams.loki3.com/VaryingWidthList+Icon"/>
    <dgm:cxn modelId="{1E3F5E7A-7012-422D-AD50-E221288F3596}" type="presParOf" srcId="{39297858-86C8-4058-A23A-3BE6AEE11D13}" destId="{40187BD8-D26D-4975-AE54-F1761BCF7FE3}" srcOrd="2" destOrd="0" presId="urn:diagrams.loki3.com/VaryingWidthList+Icon"/>
    <dgm:cxn modelId="{5B428ADD-C1C0-4B59-BE4B-AE853FC0ED31}" type="presParOf" srcId="{39297858-86C8-4058-A23A-3BE6AEE11D13}" destId="{EC105E32-0694-4D89-BC20-8530A4FA51B6}" srcOrd="3" destOrd="0" presId="urn:diagrams.loki3.com/VaryingWidthList+Icon"/>
    <dgm:cxn modelId="{EB2A607C-1CF1-49D7-A146-059E94C6AAF9}" type="presParOf" srcId="{39297858-86C8-4058-A23A-3BE6AEE11D13}" destId="{34709D81-F996-4EBD-8A50-FEADE8138DD3}" srcOrd="4" destOrd="0" presId="urn:diagrams.loki3.com/VaryingWidthList+Icon"/>
    <dgm:cxn modelId="{13BE7709-692A-4024-AB6B-06B8156AC46D}" type="presParOf" srcId="{39297858-86C8-4058-A23A-3BE6AEE11D13}" destId="{71DC2532-68B4-4E9E-8441-31943D7D36E7}" srcOrd="5" destOrd="0" presId="urn:diagrams.loki3.com/VaryingWidthList+Icon"/>
    <dgm:cxn modelId="{B0C38DBE-B0BB-4E51-98A9-6CBB3F96203D}" type="presParOf" srcId="{39297858-86C8-4058-A23A-3BE6AEE11D13}" destId="{6C8A6418-542E-4E33-9250-D0970F090635}" srcOrd="6" destOrd="0" presId="urn:diagrams.loki3.com/VaryingWidthList+Icon"/>
    <dgm:cxn modelId="{119F75F8-A700-4550-B0CC-E47D7F8E771D}" type="presParOf" srcId="{39297858-86C8-4058-A23A-3BE6AEE11D13}" destId="{49A17323-B276-49A9-8E89-A5547BAB8832}" srcOrd="7" destOrd="0" presId="urn:diagrams.loki3.com/VaryingWidthList+Icon"/>
    <dgm:cxn modelId="{6FDC0D78-9A7B-4EC2-BC69-FE183054125F}" type="presParOf" srcId="{39297858-86C8-4058-A23A-3BE6AEE11D13}" destId="{829BE467-103E-4381-91CA-0E397B1663A8}" srcOrd="8" destOrd="0" presId="urn:diagrams.loki3.com/VaryingWidthList+Icon"/>
    <dgm:cxn modelId="{4A01F5C1-37D9-493A-83B4-F4BB7D13A696}" type="presParOf" srcId="{39297858-86C8-4058-A23A-3BE6AEE11D13}" destId="{25A308E7-31D0-49AE-96CF-2CF421299E52}" srcOrd="9" destOrd="0" presId="urn:diagrams.loki3.com/VaryingWidthList+Icon"/>
    <dgm:cxn modelId="{D930CFF4-3D29-451D-A5BE-26C6FAAAA482}" type="presParOf" srcId="{39297858-86C8-4058-A23A-3BE6AEE11D13}" destId="{AB1B03AA-0C31-4126-A935-4127057D9663}" srcOrd="10" destOrd="0" presId="urn:diagrams.loki3.com/VaryingWidthList+Icon"/>
    <dgm:cxn modelId="{CD587473-F082-4784-81E8-B339EA3E7D9C}" type="presParOf" srcId="{39297858-86C8-4058-A23A-3BE6AEE11D13}" destId="{67753057-5927-4B31-8CD1-9DFB5ECF22C2}" srcOrd="11" destOrd="0" presId="urn:diagrams.loki3.com/VaryingWidthList+Icon"/>
    <dgm:cxn modelId="{3AEFC3A5-B270-44DE-AF1B-3771725A5E21}" type="presParOf" srcId="{39297858-86C8-4058-A23A-3BE6AEE11D13}" destId="{B47D8610-CDD8-4D37-BD74-5BD0E34F93D7}" srcOrd="12" destOrd="0" presId="urn:diagrams.loki3.com/VaryingWidthList+Icon"/>
    <dgm:cxn modelId="{88EB9E18-44EF-430D-8239-9F5A286CBB2E}" type="presParOf" srcId="{39297858-86C8-4058-A23A-3BE6AEE11D13}" destId="{5097A984-5EBF-44FE-8AFD-B820E8D622CD}" srcOrd="13" destOrd="0" presId="urn:diagrams.loki3.com/VaryingWidthList+Icon"/>
    <dgm:cxn modelId="{EA7B4D0B-B520-4FD4-AC53-B658894108BC}" type="presParOf" srcId="{39297858-86C8-4058-A23A-3BE6AEE11D13}" destId="{2CA4FA90-90E6-4083-9740-6E2CE69B331A}" srcOrd="14" destOrd="0" presId="urn:diagrams.loki3.com/VaryingWidthList+Icon"/>
  </dgm:cxnLst>
  <dgm:bg/>
  <dgm:whole>
    <a:ln w="5715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5D93074-518D-4367-990B-B52A9448C85C}" type="doc">
      <dgm:prSet loTypeId="urn:diagrams.loki3.com/VaryingWidthList+Icon" loCatId="list" qsTypeId="urn:microsoft.com/office/officeart/2005/8/quickstyle/simple1" qsCatId="simple" csTypeId="urn:microsoft.com/office/officeart/2005/8/colors/accent0_3" csCatId="mainScheme" phldr="1"/>
      <dgm:spPr/>
    </dgm:pt>
    <dgm:pt modelId="{CA580779-EB64-4225-94ED-03A03894CEFA}">
      <dgm:prSet phldrT="[Texto]" custT="1"/>
      <dgm:spPr>
        <a:noFill/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>
              <a:solidFill>
                <a:schemeClr val="bg1"/>
              </a:solidFill>
            </a:rPr>
            <a:t>Case</a:t>
          </a:r>
          <a:br>
            <a:rPr lang="en-US" sz="1200" noProof="0" dirty="0" smtClean="0">
              <a:solidFill>
                <a:schemeClr val="bg1"/>
              </a:solidFill>
            </a:rPr>
          </a:br>
          <a:r>
            <a:rPr lang="en-US" sz="1200" noProof="0" dirty="0" smtClean="0">
              <a:solidFill>
                <a:schemeClr val="bg1"/>
              </a:solidFill>
            </a:rPr>
            <a:t>study</a:t>
          </a:r>
          <a:endParaRPr lang="en-US" sz="1200" noProof="0" dirty="0">
            <a:solidFill>
              <a:schemeClr val="bg1"/>
            </a:solidFill>
          </a:endParaRPr>
        </a:p>
      </dgm:t>
    </dgm:pt>
    <dgm:pt modelId="{FE2668C5-03D7-4DF2-B32C-C188C1A96C89}" type="parTrans" cxnId="{C8DB7514-FF2D-44E5-82C3-F1101720D9E1}">
      <dgm:prSet/>
      <dgm:spPr/>
      <dgm:t>
        <a:bodyPr/>
        <a:lstStyle/>
        <a:p>
          <a:endParaRPr lang="en-US" sz="1200" noProof="0"/>
        </a:p>
      </dgm:t>
    </dgm:pt>
    <dgm:pt modelId="{A47597B9-5FE9-4D2B-88ED-0553DD057887}" type="sibTrans" cxnId="{C8DB7514-FF2D-44E5-82C3-F1101720D9E1}">
      <dgm:prSet/>
      <dgm:spPr/>
      <dgm:t>
        <a:bodyPr/>
        <a:lstStyle/>
        <a:p>
          <a:endParaRPr lang="en-US" sz="1200" noProof="0"/>
        </a:p>
      </dgm:t>
    </dgm:pt>
    <dgm:pt modelId="{8518C583-FAFD-4B3C-AB81-A84E12F21626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Geom.</a:t>
          </a:r>
          <a:br>
            <a:rPr lang="en-US" sz="1200" noProof="0" dirty="0" smtClean="0"/>
          </a:br>
          <a:r>
            <a:rPr lang="en-US" sz="1200" noProof="0" dirty="0" smtClean="0"/>
            <a:t>aspects</a:t>
          </a:r>
          <a:endParaRPr lang="en-US" sz="1200" noProof="0" dirty="0"/>
        </a:p>
      </dgm:t>
    </dgm:pt>
    <dgm:pt modelId="{A8074511-742A-4E5D-901B-F943CF134555}" type="parTrans" cxnId="{BF7A522B-22F2-4B8F-B4F9-EDEE55070EF3}">
      <dgm:prSet/>
      <dgm:spPr/>
      <dgm:t>
        <a:bodyPr/>
        <a:lstStyle/>
        <a:p>
          <a:endParaRPr lang="en-US" sz="1200" noProof="0"/>
        </a:p>
      </dgm:t>
    </dgm:pt>
    <dgm:pt modelId="{ABFB7A22-6C64-4323-BEAC-5F4A359DE9EC}" type="sibTrans" cxnId="{BF7A522B-22F2-4B8F-B4F9-EDEE55070EF3}">
      <dgm:prSet/>
      <dgm:spPr/>
      <dgm:t>
        <a:bodyPr/>
        <a:lstStyle/>
        <a:p>
          <a:endParaRPr lang="en-US" sz="1200" noProof="0"/>
        </a:p>
      </dgm:t>
    </dgm:pt>
    <dgm:pt modelId="{7631F9A2-0D55-481A-AAB5-25DBE4BD3C7D}">
      <dgm:prSet phldrT="[Texto]" custT="1"/>
      <dgm:spPr>
        <a:solidFill>
          <a:schemeClr val="bg1">
            <a:lumMod val="85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sz="1200" b="1" noProof="0" dirty="0" smtClean="0">
              <a:solidFill>
                <a:schemeClr val="tx1"/>
              </a:solidFill>
            </a:rPr>
            <a:t>Construct.</a:t>
          </a:r>
          <a:br>
            <a:rPr lang="en-US" sz="1200" b="1" noProof="0" dirty="0" smtClean="0">
              <a:solidFill>
                <a:schemeClr val="tx1"/>
              </a:solidFill>
            </a:rPr>
          </a:br>
          <a:r>
            <a:rPr lang="en-US" sz="1200" b="1" noProof="0" dirty="0" smtClean="0">
              <a:solidFill>
                <a:schemeClr val="tx1"/>
              </a:solidFill>
            </a:rPr>
            <a:t>algorithm</a:t>
          </a:r>
          <a:endParaRPr lang="en-US" sz="1200" b="1" noProof="0" dirty="0">
            <a:solidFill>
              <a:schemeClr val="tx1"/>
            </a:solidFill>
          </a:endParaRPr>
        </a:p>
      </dgm:t>
    </dgm:pt>
    <dgm:pt modelId="{195E900E-F236-443A-8757-E3FE6464E73F}" type="parTrans" cxnId="{48866768-77A1-43EC-8F8F-109D5727989F}">
      <dgm:prSet/>
      <dgm:spPr/>
      <dgm:t>
        <a:bodyPr/>
        <a:lstStyle/>
        <a:p>
          <a:endParaRPr lang="en-US" sz="1200" noProof="0"/>
        </a:p>
      </dgm:t>
    </dgm:pt>
    <dgm:pt modelId="{0F2892A0-7E31-41DC-8A5E-0CD9F5FF50A1}" type="sibTrans" cxnId="{48866768-77A1-43EC-8F8F-109D5727989F}">
      <dgm:prSet/>
      <dgm:spPr/>
      <dgm:t>
        <a:bodyPr/>
        <a:lstStyle/>
        <a:p>
          <a:endParaRPr lang="en-US" sz="1200" noProof="0"/>
        </a:p>
      </dgm:t>
    </dgm:pt>
    <dgm:pt modelId="{64F2FCFF-2168-47B6-99F1-40F0D7A30785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VNS</a:t>
          </a:r>
          <a:br>
            <a:rPr lang="en-US" sz="1200" noProof="0" dirty="0" smtClean="0"/>
          </a:br>
          <a:r>
            <a:rPr lang="en-US" sz="1200" noProof="0" dirty="0" smtClean="0"/>
            <a:t>algorithm</a:t>
          </a:r>
          <a:endParaRPr lang="en-US" sz="1200" noProof="0" dirty="0"/>
        </a:p>
      </dgm:t>
    </dgm:pt>
    <dgm:pt modelId="{AF0DE719-A617-469F-93AF-D457409D9AAB}" type="parTrans" cxnId="{772FB488-0A7E-4EF4-8A56-8356FBA0E037}">
      <dgm:prSet/>
      <dgm:spPr/>
      <dgm:t>
        <a:bodyPr/>
        <a:lstStyle/>
        <a:p>
          <a:endParaRPr lang="en-US" sz="1200" noProof="0"/>
        </a:p>
      </dgm:t>
    </dgm:pt>
    <dgm:pt modelId="{183B4A9C-436E-417C-BC69-C375E38D99BB}" type="sibTrans" cxnId="{772FB488-0A7E-4EF4-8A56-8356FBA0E037}">
      <dgm:prSet/>
      <dgm:spPr/>
      <dgm:t>
        <a:bodyPr/>
        <a:lstStyle/>
        <a:p>
          <a:endParaRPr lang="en-US" sz="1200" noProof="0"/>
        </a:p>
      </dgm:t>
    </dgm:pt>
    <dgm:pt modelId="{2751A872-7E41-4A88-92DB-9489604C0DD4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GRASP</a:t>
          </a:r>
          <a:br>
            <a:rPr lang="en-US" sz="1200" noProof="0" dirty="0" smtClean="0"/>
          </a:br>
          <a:r>
            <a:rPr lang="en-US" sz="1200" noProof="0" dirty="0" smtClean="0"/>
            <a:t>algorithm</a:t>
          </a:r>
          <a:endParaRPr lang="en-US" sz="1200" noProof="0" dirty="0"/>
        </a:p>
      </dgm:t>
    </dgm:pt>
    <dgm:pt modelId="{C241303E-8AF5-474A-8283-02A86FE3DF74}" type="parTrans" cxnId="{21634CE0-81AC-41C9-9689-928F132DC16A}">
      <dgm:prSet/>
      <dgm:spPr/>
      <dgm:t>
        <a:bodyPr/>
        <a:lstStyle/>
        <a:p>
          <a:endParaRPr lang="en-US" sz="1200" noProof="0"/>
        </a:p>
      </dgm:t>
    </dgm:pt>
    <dgm:pt modelId="{290E6963-5AFE-4F5B-B8D2-03E15EBB65C0}" type="sibTrans" cxnId="{21634CE0-81AC-41C9-9689-928F132DC16A}">
      <dgm:prSet/>
      <dgm:spPr/>
      <dgm:t>
        <a:bodyPr/>
        <a:lstStyle/>
        <a:p>
          <a:endParaRPr lang="en-US" sz="1200" noProof="0"/>
        </a:p>
      </dgm:t>
    </dgm:pt>
    <dgm:pt modelId="{72C17669-E296-4D4B-B6E9-4A8A898A93E8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Results</a:t>
          </a:r>
        </a:p>
      </dgm:t>
    </dgm:pt>
    <dgm:pt modelId="{E431C812-94B1-4D3E-809E-DD0B4961C13A}" type="parTrans" cxnId="{1A209D76-FD9B-40FC-9FCF-86C2484E2638}">
      <dgm:prSet/>
      <dgm:spPr/>
      <dgm:t>
        <a:bodyPr/>
        <a:lstStyle/>
        <a:p>
          <a:endParaRPr lang="en-US" sz="1200" noProof="0"/>
        </a:p>
      </dgm:t>
    </dgm:pt>
    <dgm:pt modelId="{A525D4ED-5106-4B25-8442-4BE0A5CAD374}" type="sibTrans" cxnId="{1A209D76-FD9B-40FC-9FCF-86C2484E2638}">
      <dgm:prSet/>
      <dgm:spPr/>
      <dgm:t>
        <a:bodyPr/>
        <a:lstStyle/>
        <a:p>
          <a:endParaRPr lang="en-US" sz="1200" noProof="0"/>
        </a:p>
      </dgm:t>
    </dgm:pt>
    <dgm:pt modelId="{6A1C036A-C9FB-4418-A849-3D429672DA76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100" noProof="0" dirty="0" smtClean="0"/>
            <a:t>Conclusions</a:t>
          </a:r>
          <a:endParaRPr lang="en-US" sz="1100" noProof="0" dirty="0"/>
        </a:p>
      </dgm:t>
    </dgm:pt>
    <dgm:pt modelId="{F226BBC1-CFF3-4EA4-817C-255CFC1F92B9}" type="parTrans" cxnId="{39E80B07-E611-42E3-9541-6BBDB6FF6ACB}">
      <dgm:prSet/>
      <dgm:spPr/>
      <dgm:t>
        <a:bodyPr/>
        <a:lstStyle/>
        <a:p>
          <a:endParaRPr lang="en-US" sz="1200" noProof="0"/>
        </a:p>
      </dgm:t>
    </dgm:pt>
    <dgm:pt modelId="{E9A5A682-81DC-43C4-8665-DB6936B15E46}" type="sibTrans" cxnId="{39E80B07-E611-42E3-9541-6BBDB6FF6ACB}">
      <dgm:prSet/>
      <dgm:spPr/>
      <dgm:t>
        <a:bodyPr/>
        <a:lstStyle/>
        <a:p>
          <a:endParaRPr lang="en-US" sz="1200" noProof="0"/>
        </a:p>
      </dgm:t>
    </dgm:pt>
    <dgm:pt modelId="{EA8B60CB-09C9-4F79-A9F4-66EB08B271C5}">
      <dgm:prSet phldrT="[Texto]" custT="1"/>
      <dgm:spPr>
        <a:noFill/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100" b="0" noProof="0" dirty="0" smtClean="0">
              <a:solidFill>
                <a:schemeClr val="bg1"/>
              </a:solidFill>
            </a:rPr>
            <a:t>Introduction</a:t>
          </a:r>
          <a:endParaRPr lang="en-US" sz="1100" b="0" noProof="0" dirty="0">
            <a:solidFill>
              <a:schemeClr val="bg1"/>
            </a:solidFill>
          </a:endParaRPr>
        </a:p>
      </dgm:t>
    </dgm:pt>
    <dgm:pt modelId="{E7B1C95E-C324-4CDD-94B2-8E073AC06588}" type="parTrans" cxnId="{2F5251C7-3A1A-47C8-9284-AD203559276E}">
      <dgm:prSet/>
      <dgm:spPr/>
      <dgm:t>
        <a:bodyPr/>
        <a:lstStyle/>
        <a:p>
          <a:endParaRPr lang="en-US" noProof="0"/>
        </a:p>
      </dgm:t>
    </dgm:pt>
    <dgm:pt modelId="{5CE50DA4-6FFF-4C98-8C53-D76218FA72B4}" type="sibTrans" cxnId="{2F5251C7-3A1A-47C8-9284-AD203559276E}">
      <dgm:prSet/>
      <dgm:spPr/>
      <dgm:t>
        <a:bodyPr/>
        <a:lstStyle/>
        <a:p>
          <a:endParaRPr lang="en-US" noProof="0"/>
        </a:p>
      </dgm:t>
    </dgm:pt>
    <dgm:pt modelId="{39297858-86C8-4058-A23A-3BE6AEE11D13}" type="pres">
      <dgm:prSet presAssocID="{E5D93074-518D-4367-990B-B52A9448C85C}" presName="Name0" presStyleCnt="0">
        <dgm:presLayoutVars>
          <dgm:resizeHandles/>
        </dgm:presLayoutVars>
      </dgm:prSet>
      <dgm:spPr/>
    </dgm:pt>
    <dgm:pt modelId="{B2287D55-4589-44AB-93B9-815A0BFA77B7}" type="pres">
      <dgm:prSet presAssocID="{EA8B60CB-09C9-4F79-A9F4-66EB08B271C5}" presName="text" presStyleLbl="node1" presStyleIdx="0" presStyleCnt="8" custScaleX="104749" custLinFactNeighborX="-568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5EF201A-DBFB-47A3-90BD-103919691160}" type="pres">
      <dgm:prSet presAssocID="{5CE50DA4-6FFF-4C98-8C53-D76218FA72B4}" presName="space" presStyleCnt="0"/>
      <dgm:spPr/>
    </dgm:pt>
    <dgm:pt modelId="{40187BD8-D26D-4975-AE54-F1761BCF7FE3}" type="pres">
      <dgm:prSet presAssocID="{CA580779-EB64-4225-94ED-03A03894CEFA}" presName="text" presStyleLbl="node1" presStyleIdx="1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C105E32-0694-4D89-BC20-8530A4FA51B6}" type="pres">
      <dgm:prSet presAssocID="{A47597B9-5FE9-4D2B-88ED-0553DD057887}" presName="space" presStyleCnt="0"/>
      <dgm:spPr/>
    </dgm:pt>
    <dgm:pt modelId="{34709D81-F996-4EBD-8A50-FEADE8138DD3}" type="pres">
      <dgm:prSet presAssocID="{8518C583-FAFD-4B3C-AB81-A84E12F21626}" presName="text" presStyleLbl="node1" presStyleIdx="2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1DC2532-68B4-4E9E-8441-31943D7D36E7}" type="pres">
      <dgm:prSet presAssocID="{ABFB7A22-6C64-4323-BEAC-5F4A359DE9EC}" presName="space" presStyleCnt="0"/>
      <dgm:spPr/>
    </dgm:pt>
    <dgm:pt modelId="{6C8A6418-542E-4E33-9250-D0970F090635}" type="pres">
      <dgm:prSet presAssocID="{7631F9A2-0D55-481A-AAB5-25DBE4BD3C7D}" presName="text" presStyleLbl="node1" presStyleIdx="3" presStyleCnt="8" custScaleX="114031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9A17323-B276-49A9-8E89-A5547BAB8832}" type="pres">
      <dgm:prSet presAssocID="{0F2892A0-7E31-41DC-8A5E-0CD9F5FF50A1}" presName="space" presStyleCnt="0"/>
      <dgm:spPr/>
    </dgm:pt>
    <dgm:pt modelId="{829BE467-103E-4381-91CA-0E397B1663A8}" type="pres">
      <dgm:prSet presAssocID="{64F2FCFF-2168-47B6-99F1-40F0D7A30785}" presName="text" presStyleLbl="node1" presStyleIdx="4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5A308E7-31D0-49AE-96CF-2CF421299E52}" type="pres">
      <dgm:prSet presAssocID="{183B4A9C-436E-417C-BC69-C375E38D99BB}" presName="space" presStyleCnt="0"/>
      <dgm:spPr/>
    </dgm:pt>
    <dgm:pt modelId="{AB1B03AA-0C31-4126-A935-4127057D9663}" type="pres">
      <dgm:prSet presAssocID="{2751A872-7E41-4A88-92DB-9489604C0DD4}" presName="text" presStyleLbl="node1" presStyleIdx="5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7753057-5927-4B31-8CD1-9DFB5ECF22C2}" type="pres">
      <dgm:prSet presAssocID="{290E6963-5AFE-4F5B-B8D2-03E15EBB65C0}" presName="space" presStyleCnt="0"/>
      <dgm:spPr/>
    </dgm:pt>
    <dgm:pt modelId="{B47D8610-CDD8-4D37-BD74-5BD0E34F93D7}" type="pres">
      <dgm:prSet presAssocID="{72C17669-E296-4D4B-B6E9-4A8A898A93E8}" presName="text" presStyleLbl="node1" presStyleIdx="6" presStyleCnt="8" custScaleX="114000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097A984-5EBF-44FE-8AFD-B820E8D622CD}" type="pres">
      <dgm:prSet presAssocID="{A525D4ED-5106-4B25-8442-4BE0A5CAD374}" presName="space" presStyleCnt="0"/>
      <dgm:spPr/>
    </dgm:pt>
    <dgm:pt modelId="{2CA4FA90-90E6-4083-9740-6E2CE69B331A}" type="pres">
      <dgm:prSet presAssocID="{6A1C036A-C9FB-4418-A849-3D429672DA76}" presName="text" presStyleLbl="node1" presStyleIdx="7" presStyleCnt="8" custScaleX="110545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772FB488-0A7E-4EF4-8A56-8356FBA0E037}" srcId="{E5D93074-518D-4367-990B-B52A9448C85C}" destId="{64F2FCFF-2168-47B6-99F1-40F0D7A30785}" srcOrd="4" destOrd="0" parTransId="{AF0DE719-A617-469F-93AF-D457409D9AAB}" sibTransId="{183B4A9C-436E-417C-BC69-C375E38D99BB}"/>
    <dgm:cxn modelId="{5C1FEA63-FEE4-40AB-A96B-5F57C1059456}" type="presOf" srcId="{6A1C036A-C9FB-4418-A849-3D429672DA76}" destId="{2CA4FA90-90E6-4083-9740-6E2CE69B331A}" srcOrd="0" destOrd="0" presId="urn:diagrams.loki3.com/VaryingWidthList+Icon"/>
    <dgm:cxn modelId="{21BA0589-6D6D-45EE-8A07-B303CAAC82C7}" type="presOf" srcId="{E5D93074-518D-4367-990B-B52A9448C85C}" destId="{39297858-86C8-4058-A23A-3BE6AEE11D13}" srcOrd="0" destOrd="0" presId="urn:diagrams.loki3.com/VaryingWidthList+Icon"/>
    <dgm:cxn modelId="{BF7A522B-22F2-4B8F-B4F9-EDEE55070EF3}" srcId="{E5D93074-518D-4367-990B-B52A9448C85C}" destId="{8518C583-FAFD-4B3C-AB81-A84E12F21626}" srcOrd="2" destOrd="0" parTransId="{A8074511-742A-4E5D-901B-F943CF134555}" sibTransId="{ABFB7A22-6C64-4323-BEAC-5F4A359DE9EC}"/>
    <dgm:cxn modelId="{1DE261DC-ED56-44AD-B6CA-81DBAE86EB0A}" type="presOf" srcId="{8518C583-FAFD-4B3C-AB81-A84E12F21626}" destId="{34709D81-F996-4EBD-8A50-FEADE8138DD3}" srcOrd="0" destOrd="0" presId="urn:diagrams.loki3.com/VaryingWidthList+Icon"/>
    <dgm:cxn modelId="{C8DB7514-FF2D-44E5-82C3-F1101720D9E1}" srcId="{E5D93074-518D-4367-990B-B52A9448C85C}" destId="{CA580779-EB64-4225-94ED-03A03894CEFA}" srcOrd="1" destOrd="0" parTransId="{FE2668C5-03D7-4DF2-B32C-C188C1A96C89}" sibTransId="{A47597B9-5FE9-4D2B-88ED-0553DD057887}"/>
    <dgm:cxn modelId="{54657824-DEDE-4D12-BA76-1E593C0A5BAD}" type="presOf" srcId="{72C17669-E296-4D4B-B6E9-4A8A898A93E8}" destId="{B47D8610-CDD8-4D37-BD74-5BD0E34F93D7}" srcOrd="0" destOrd="0" presId="urn:diagrams.loki3.com/VaryingWidthList+Icon"/>
    <dgm:cxn modelId="{91DE4A01-ED75-419B-AE69-8E2F5BE45F25}" type="presOf" srcId="{2751A872-7E41-4A88-92DB-9489604C0DD4}" destId="{AB1B03AA-0C31-4126-A935-4127057D9663}" srcOrd="0" destOrd="0" presId="urn:diagrams.loki3.com/VaryingWidthList+Icon"/>
    <dgm:cxn modelId="{5FDB9E7B-EBFC-4B81-91A7-DEFF8F69E78E}" type="presOf" srcId="{7631F9A2-0D55-481A-AAB5-25DBE4BD3C7D}" destId="{6C8A6418-542E-4E33-9250-D0970F090635}" srcOrd="0" destOrd="0" presId="urn:diagrams.loki3.com/VaryingWidthList+Icon"/>
    <dgm:cxn modelId="{21634CE0-81AC-41C9-9689-928F132DC16A}" srcId="{E5D93074-518D-4367-990B-B52A9448C85C}" destId="{2751A872-7E41-4A88-92DB-9489604C0DD4}" srcOrd="5" destOrd="0" parTransId="{C241303E-8AF5-474A-8283-02A86FE3DF74}" sibTransId="{290E6963-5AFE-4F5B-B8D2-03E15EBB65C0}"/>
    <dgm:cxn modelId="{26621E26-3102-4EA1-9BDE-AE982CE97FC3}" type="presOf" srcId="{64F2FCFF-2168-47B6-99F1-40F0D7A30785}" destId="{829BE467-103E-4381-91CA-0E397B1663A8}" srcOrd="0" destOrd="0" presId="urn:diagrams.loki3.com/VaryingWidthList+Icon"/>
    <dgm:cxn modelId="{E17A2C8B-FDA9-4594-BDBE-AA6B0FC2209E}" type="presOf" srcId="{EA8B60CB-09C9-4F79-A9F4-66EB08B271C5}" destId="{B2287D55-4589-44AB-93B9-815A0BFA77B7}" srcOrd="0" destOrd="0" presId="urn:diagrams.loki3.com/VaryingWidthList+Icon"/>
    <dgm:cxn modelId="{39E80B07-E611-42E3-9541-6BBDB6FF6ACB}" srcId="{E5D93074-518D-4367-990B-B52A9448C85C}" destId="{6A1C036A-C9FB-4418-A849-3D429672DA76}" srcOrd="7" destOrd="0" parTransId="{F226BBC1-CFF3-4EA4-817C-255CFC1F92B9}" sibTransId="{E9A5A682-81DC-43C4-8665-DB6936B15E46}"/>
    <dgm:cxn modelId="{D1FA1FC7-C703-415A-93F0-817696466A77}" type="presOf" srcId="{CA580779-EB64-4225-94ED-03A03894CEFA}" destId="{40187BD8-D26D-4975-AE54-F1761BCF7FE3}" srcOrd="0" destOrd="0" presId="urn:diagrams.loki3.com/VaryingWidthList+Icon"/>
    <dgm:cxn modelId="{2F5251C7-3A1A-47C8-9284-AD203559276E}" srcId="{E5D93074-518D-4367-990B-B52A9448C85C}" destId="{EA8B60CB-09C9-4F79-A9F4-66EB08B271C5}" srcOrd="0" destOrd="0" parTransId="{E7B1C95E-C324-4CDD-94B2-8E073AC06588}" sibTransId="{5CE50DA4-6FFF-4C98-8C53-D76218FA72B4}"/>
    <dgm:cxn modelId="{1A209D76-FD9B-40FC-9FCF-86C2484E2638}" srcId="{E5D93074-518D-4367-990B-B52A9448C85C}" destId="{72C17669-E296-4D4B-B6E9-4A8A898A93E8}" srcOrd="6" destOrd="0" parTransId="{E431C812-94B1-4D3E-809E-DD0B4961C13A}" sibTransId="{A525D4ED-5106-4B25-8442-4BE0A5CAD374}"/>
    <dgm:cxn modelId="{48866768-77A1-43EC-8F8F-109D5727989F}" srcId="{E5D93074-518D-4367-990B-B52A9448C85C}" destId="{7631F9A2-0D55-481A-AAB5-25DBE4BD3C7D}" srcOrd="3" destOrd="0" parTransId="{195E900E-F236-443A-8757-E3FE6464E73F}" sibTransId="{0F2892A0-7E31-41DC-8A5E-0CD9F5FF50A1}"/>
    <dgm:cxn modelId="{AA9BD963-62D5-49E5-8C70-8EDD47141886}" type="presParOf" srcId="{39297858-86C8-4058-A23A-3BE6AEE11D13}" destId="{B2287D55-4589-44AB-93B9-815A0BFA77B7}" srcOrd="0" destOrd="0" presId="urn:diagrams.loki3.com/VaryingWidthList+Icon"/>
    <dgm:cxn modelId="{4A98D33F-113A-4068-84BD-5342A5BC03C7}" type="presParOf" srcId="{39297858-86C8-4058-A23A-3BE6AEE11D13}" destId="{05EF201A-DBFB-47A3-90BD-103919691160}" srcOrd="1" destOrd="0" presId="urn:diagrams.loki3.com/VaryingWidthList+Icon"/>
    <dgm:cxn modelId="{01F37727-A667-4EA7-91A7-432B76DF693D}" type="presParOf" srcId="{39297858-86C8-4058-A23A-3BE6AEE11D13}" destId="{40187BD8-D26D-4975-AE54-F1761BCF7FE3}" srcOrd="2" destOrd="0" presId="urn:diagrams.loki3.com/VaryingWidthList+Icon"/>
    <dgm:cxn modelId="{EAD9D021-8E84-4D84-8C8A-255D31586109}" type="presParOf" srcId="{39297858-86C8-4058-A23A-3BE6AEE11D13}" destId="{EC105E32-0694-4D89-BC20-8530A4FA51B6}" srcOrd="3" destOrd="0" presId="urn:diagrams.loki3.com/VaryingWidthList+Icon"/>
    <dgm:cxn modelId="{AA222D89-1FA7-4FA2-B236-DAFECD10356B}" type="presParOf" srcId="{39297858-86C8-4058-A23A-3BE6AEE11D13}" destId="{34709D81-F996-4EBD-8A50-FEADE8138DD3}" srcOrd="4" destOrd="0" presId="urn:diagrams.loki3.com/VaryingWidthList+Icon"/>
    <dgm:cxn modelId="{C5EBF043-B920-4E53-A377-ACB62914E8EC}" type="presParOf" srcId="{39297858-86C8-4058-A23A-3BE6AEE11D13}" destId="{71DC2532-68B4-4E9E-8441-31943D7D36E7}" srcOrd="5" destOrd="0" presId="urn:diagrams.loki3.com/VaryingWidthList+Icon"/>
    <dgm:cxn modelId="{3397F96D-6569-4D62-98F9-C3777C2BEDF2}" type="presParOf" srcId="{39297858-86C8-4058-A23A-3BE6AEE11D13}" destId="{6C8A6418-542E-4E33-9250-D0970F090635}" srcOrd="6" destOrd="0" presId="urn:diagrams.loki3.com/VaryingWidthList+Icon"/>
    <dgm:cxn modelId="{192504D2-184F-4E70-A29F-DE05D8C51D14}" type="presParOf" srcId="{39297858-86C8-4058-A23A-3BE6AEE11D13}" destId="{49A17323-B276-49A9-8E89-A5547BAB8832}" srcOrd="7" destOrd="0" presId="urn:diagrams.loki3.com/VaryingWidthList+Icon"/>
    <dgm:cxn modelId="{2B739B67-E6A0-43DA-BEB7-267291235D08}" type="presParOf" srcId="{39297858-86C8-4058-A23A-3BE6AEE11D13}" destId="{829BE467-103E-4381-91CA-0E397B1663A8}" srcOrd="8" destOrd="0" presId="urn:diagrams.loki3.com/VaryingWidthList+Icon"/>
    <dgm:cxn modelId="{3893064C-7973-4AB9-BAC9-7263DCD2826B}" type="presParOf" srcId="{39297858-86C8-4058-A23A-3BE6AEE11D13}" destId="{25A308E7-31D0-49AE-96CF-2CF421299E52}" srcOrd="9" destOrd="0" presId="urn:diagrams.loki3.com/VaryingWidthList+Icon"/>
    <dgm:cxn modelId="{71257484-72CD-4531-AB01-F464E92C7292}" type="presParOf" srcId="{39297858-86C8-4058-A23A-3BE6AEE11D13}" destId="{AB1B03AA-0C31-4126-A935-4127057D9663}" srcOrd="10" destOrd="0" presId="urn:diagrams.loki3.com/VaryingWidthList+Icon"/>
    <dgm:cxn modelId="{22C5610D-B7C8-4A1A-B665-E2CE54343542}" type="presParOf" srcId="{39297858-86C8-4058-A23A-3BE6AEE11D13}" destId="{67753057-5927-4B31-8CD1-9DFB5ECF22C2}" srcOrd="11" destOrd="0" presId="urn:diagrams.loki3.com/VaryingWidthList+Icon"/>
    <dgm:cxn modelId="{2022BDE0-6ED6-4C14-942B-C2601AEE0BC7}" type="presParOf" srcId="{39297858-86C8-4058-A23A-3BE6AEE11D13}" destId="{B47D8610-CDD8-4D37-BD74-5BD0E34F93D7}" srcOrd="12" destOrd="0" presId="urn:diagrams.loki3.com/VaryingWidthList+Icon"/>
    <dgm:cxn modelId="{DE4D3EDC-E2E3-4037-A97C-823FFCBB4217}" type="presParOf" srcId="{39297858-86C8-4058-A23A-3BE6AEE11D13}" destId="{5097A984-5EBF-44FE-8AFD-B820E8D622CD}" srcOrd="13" destOrd="0" presId="urn:diagrams.loki3.com/VaryingWidthList+Icon"/>
    <dgm:cxn modelId="{DF060B44-9133-4132-892A-24CB4C3C2A27}" type="presParOf" srcId="{39297858-86C8-4058-A23A-3BE6AEE11D13}" destId="{2CA4FA90-90E6-4083-9740-6E2CE69B331A}" srcOrd="14" destOrd="0" presId="urn:diagrams.loki3.com/VaryingWidthList+Icon"/>
  </dgm:cxnLst>
  <dgm:bg/>
  <dgm:whole>
    <a:ln w="57150"/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5D93074-518D-4367-990B-B52A9448C85C}" type="doc">
      <dgm:prSet loTypeId="urn:diagrams.loki3.com/VaryingWidthList+Icon" loCatId="list" qsTypeId="urn:microsoft.com/office/officeart/2005/8/quickstyle/simple1" qsCatId="simple" csTypeId="urn:microsoft.com/office/officeart/2005/8/colors/accent0_3" csCatId="mainScheme" phldr="1"/>
      <dgm:spPr/>
    </dgm:pt>
    <dgm:pt modelId="{CA580779-EB64-4225-94ED-03A03894CEFA}">
      <dgm:prSet phldrT="[Texto]" custT="1"/>
      <dgm:spPr>
        <a:noFill/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>
              <a:solidFill>
                <a:schemeClr val="bg1"/>
              </a:solidFill>
            </a:rPr>
            <a:t>Case</a:t>
          </a:r>
          <a:br>
            <a:rPr lang="en-US" sz="1200" noProof="0" dirty="0" smtClean="0">
              <a:solidFill>
                <a:schemeClr val="bg1"/>
              </a:solidFill>
            </a:rPr>
          </a:br>
          <a:r>
            <a:rPr lang="en-US" sz="1200" noProof="0" dirty="0" smtClean="0">
              <a:solidFill>
                <a:schemeClr val="bg1"/>
              </a:solidFill>
            </a:rPr>
            <a:t>study</a:t>
          </a:r>
          <a:endParaRPr lang="en-US" sz="1200" noProof="0" dirty="0">
            <a:solidFill>
              <a:schemeClr val="bg1"/>
            </a:solidFill>
          </a:endParaRPr>
        </a:p>
      </dgm:t>
    </dgm:pt>
    <dgm:pt modelId="{FE2668C5-03D7-4DF2-B32C-C188C1A96C89}" type="parTrans" cxnId="{C8DB7514-FF2D-44E5-82C3-F1101720D9E1}">
      <dgm:prSet/>
      <dgm:spPr/>
      <dgm:t>
        <a:bodyPr/>
        <a:lstStyle/>
        <a:p>
          <a:endParaRPr lang="en-US" sz="1200" noProof="0"/>
        </a:p>
      </dgm:t>
    </dgm:pt>
    <dgm:pt modelId="{A47597B9-5FE9-4D2B-88ED-0553DD057887}" type="sibTrans" cxnId="{C8DB7514-FF2D-44E5-82C3-F1101720D9E1}">
      <dgm:prSet/>
      <dgm:spPr/>
      <dgm:t>
        <a:bodyPr/>
        <a:lstStyle/>
        <a:p>
          <a:endParaRPr lang="en-US" sz="1200" noProof="0"/>
        </a:p>
      </dgm:t>
    </dgm:pt>
    <dgm:pt modelId="{8518C583-FAFD-4B3C-AB81-A84E12F21626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Geom.</a:t>
          </a:r>
          <a:br>
            <a:rPr lang="en-US" sz="1200" noProof="0" dirty="0" smtClean="0"/>
          </a:br>
          <a:r>
            <a:rPr lang="en-US" sz="1200" noProof="0" dirty="0" smtClean="0"/>
            <a:t>aspects</a:t>
          </a:r>
          <a:endParaRPr lang="en-US" sz="1200" noProof="0" dirty="0"/>
        </a:p>
      </dgm:t>
    </dgm:pt>
    <dgm:pt modelId="{A8074511-742A-4E5D-901B-F943CF134555}" type="parTrans" cxnId="{BF7A522B-22F2-4B8F-B4F9-EDEE55070EF3}">
      <dgm:prSet/>
      <dgm:spPr/>
      <dgm:t>
        <a:bodyPr/>
        <a:lstStyle/>
        <a:p>
          <a:endParaRPr lang="en-US" sz="1200" noProof="0"/>
        </a:p>
      </dgm:t>
    </dgm:pt>
    <dgm:pt modelId="{ABFB7A22-6C64-4323-BEAC-5F4A359DE9EC}" type="sibTrans" cxnId="{BF7A522B-22F2-4B8F-B4F9-EDEE55070EF3}">
      <dgm:prSet/>
      <dgm:spPr/>
      <dgm:t>
        <a:bodyPr/>
        <a:lstStyle/>
        <a:p>
          <a:endParaRPr lang="en-US" sz="1200" noProof="0"/>
        </a:p>
      </dgm:t>
    </dgm:pt>
    <dgm:pt modelId="{7631F9A2-0D55-481A-AAB5-25DBE4BD3C7D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Construct.</a:t>
          </a:r>
          <a:br>
            <a:rPr lang="en-US" sz="1200" noProof="0" dirty="0" smtClean="0"/>
          </a:br>
          <a:r>
            <a:rPr lang="en-US" sz="1200" noProof="0" dirty="0" smtClean="0"/>
            <a:t>algorithm</a:t>
          </a:r>
          <a:endParaRPr lang="en-US" sz="1200" noProof="0" dirty="0"/>
        </a:p>
      </dgm:t>
    </dgm:pt>
    <dgm:pt modelId="{195E900E-F236-443A-8757-E3FE6464E73F}" type="parTrans" cxnId="{48866768-77A1-43EC-8F8F-109D5727989F}">
      <dgm:prSet/>
      <dgm:spPr/>
      <dgm:t>
        <a:bodyPr/>
        <a:lstStyle/>
        <a:p>
          <a:endParaRPr lang="en-US" sz="1200" noProof="0"/>
        </a:p>
      </dgm:t>
    </dgm:pt>
    <dgm:pt modelId="{0F2892A0-7E31-41DC-8A5E-0CD9F5FF50A1}" type="sibTrans" cxnId="{48866768-77A1-43EC-8F8F-109D5727989F}">
      <dgm:prSet/>
      <dgm:spPr/>
      <dgm:t>
        <a:bodyPr/>
        <a:lstStyle/>
        <a:p>
          <a:endParaRPr lang="en-US" sz="1200" noProof="0"/>
        </a:p>
      </dgm:t>
    </dgm:pt>
    <dgm:pt modelId="{64F2FCFF-2168-47B6-99F1-40F0D7A30785}">
      <dgm:prSet phldrT="[Texto]" custT="1"/>
      <dgm:spPr>
        <a:solidFill>
          <a:schemeClr val="bg1">
            <a:lumMod val="85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sz="1200" b="1" noProof="0" dirty="0" smtClean="0">
              <a:solidFill>
                <a:schemeClr val="tx1"/>
              </a:solidFill>
            </a:rPr>
            <a:t>VNS</a:t>
          </a:r>
          <a:br>
            <a:rPr lang="en-US" sz="1200" b="1" noProof="0" dirty="0" smtClean="0">
              <a:solidFill>
                <a:schemeClr val="tx1"/>
              </a:solidFill>
            </a:rPr>
          </a:br>
          <a:r>
            <a:rPr lang="en-US" sz="1200" b="1" noProof="0" dirty="0" smtClean="0">
              <a:solidFill>
                <a:schemeClr val="tx1"/>
              </a:solidFill>
            </a:rPr>
            <a:t>algorithm</a:t>
          </a:r>
          <a:endParaRPr lang="en-US" sz="1200" b="1" noProof="0" dirty="0">
            <a:solidFill>
              <a:schemeClr val="tx1"/>
            </a:solidFill>
          </a:endParaRPr>
        </a:p>
      </dgm:t>
    </dgm:pt>
    <dgm:pt modelId="{AF0DE719-A617-469F-93AF-D457409D9AAB}" type="parTrans" cxnId="{772FB488-0A7E-4EF4-8A56-8356FBA0E037}">
      <dgm:prSet/>
      <dgm:spPr/>
      <dgm:t>
        <a:bodyPr/>
        <a:lstStyle/>
        <a:p>
          <a:endParaRPr lang="en-US" sz="1200" noProof="0"/>
        </a:p>
      </dgm:t>
    </dgm:pt>
    <dgm:pt modelId="{183B4A9C-436E-417C-BC69-C375E38D99BB}" type="sibTrans" cxnId="{772FB488-0A7E-4EF4-8A56-8356FBA0E037}">
      <dgm:prSet/>
      <dgm:spPr/>
      <dgm:t>
        <a:bodyPr/>
        <a:lstStyle/>
        <a:p>
          <a:endParaRPr lang="en-US" sz="1200" noProof="0"/>
        </a:p>
      </dgm:t>
    </dgm:pt>
    <dgm:pt modelId="{2751A872-7E41-4A88-92DB-9489604C0DD4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GRASP</a:t>
          </a:r>
          <a:br>
            <a:rPr lang="en-US" sz="1200" noProof="0" dirty="0" smtClean="0"/>
          </a:br>
          <a:r>
            <a:rPr lang="en-US" sz="1200" noProof="0" dirty="0" smtClean="0"/>
            <a:t>algorithm</a:t>
          </a:r>
          <a:endParaRPr lang="en-US" sz="1200" noProof="0" dirty="0"/>
        </a:p>
      </dgm:t>
    </dgm:pt>
    <dgm:pt modelId="{C241303E-8AF5-474A-8283-02A86FE3DF74}" type="parTrans" cxnId="{21634CE0-81AC-41C9-9689-928F132DC16A}">
      <dgm:prSet/>
      <dgm:spPr/>
      <dgm:t>
        <a:bodyPr/>
        <a:lstStyle/>
        <a:p>
          <a:endParaRPr lang="en-US" sz="1200" noProof="0"/>
        </a:p>
      </dgm:t>
    </dgm:pt>
    <dgm:pt modelId="{290E6963-5AFE-4F5B-B8D2-03E15EBB65C0}" type="sibTrans" cxnId="{21634CE0-81AC-41C9-9689-928F132DC16A}">
      <dgm:prSet/>
      <dgm:spPr/>
      <dgm:t>
        <a:bodyPr/>
        <a:lstStyle/>
        <a:p>
          <a:endParaRPr lang="en-US" sz="1200" noProof="0"/>
        </a:p>
      </dgm:t>
    </dgm:pt>
    <dgm:pt modelId="{72C17669-E296-4D4B-B6E9-4A8A898A93E8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Results</a:t>
          </a:r>
        </a:p>
      </dgm:t>
    </dgm:pt>
    <dgm:pt modelId="{E431C812-94B1-4D3E-809E-DD0B4961C13A}" type="parTrans" cxnId="{1A209D76-FD9B-40FC-9FCF-86C2484E2638}">
      <dgm:prSet/>
      <dgm:spPr/>
      <dgm:t>
        <a:bodyPr/>
        <a:lstStyle/>
        <a:p>
          <a:endParaRPr lang="en-US" sz="1200" noProof="0"/>
        </a:p>
      </dgm:t>
    </dgm:pt>
    <dgm:pt modelId="{A525D4ED-5106-4B25-8442-4BE0A5CAD374}" type="sibTrans" cxnId="{1A209D76-FD9B-40FC-9FCF-86C2484E2638}">
      <dgm:prSet/>
      <dgm:spPr/>
      <dgm:t>
        <a:bodyPr/>
        <a:lstStyle/>
        <a:p>
          <a:endParaRPr lang="en-US" sz="1200" noProof="0"/>
        </a:p>
      </dgm:t>
    </dgm:pt>
    <dgm:pt modelId="{6A1C036A-C9FB-4418-A849-3D429672DA76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100" noProof="0" dirty="0" smtClean="0"/>
            <a:t>Conclusions</a:t>
          </a:r>
          <a:endParaRPr lang="en-US" sz="1100" noProof="0" dirty="0"/>
        </a:p>
      </dgm:t>
    </dgm:pt>
    <dgm:pt modelId="{F226BBC1-CFF3-4EA4-817C-255CFC1F92B9}" type="parTrans" cxnId="{39E80B07-E611-42E3-9541-6BBDB6FF6ACB}">
      <dgm:prSet/>
      <dgm:spPr/>
      <dgm:t>
        <a:bodyPr/>
        <a:lstStyle/>
        <a:p>
          <a:endParaRPr lang="en-US" sz="1200" noProof="0"/>
        </a:p>
      </dgm:t>
    </dgm:pt>
    <dgm:pt modelId="{E9A5A682-81DC-43C4-8665-DB6936B15E46}" type="sibTrans" cxnId="{39E80B07-E611-42E3-9541-6BBDB6FF6ACB}">
      <dgm:prSet/>
      <dgm:spPr/>
      <dgm:t>
        <a:bodyPr/>
        <a:lstStyle/>
        <a:p>
          <a:endParaRPr lang="en-US" sz="1200" noProof="0"/>
        </a:p>
      </dgm:t>
    </dgm:pt>
    <dgm:pt modelId="{EA8B60CB-09C9-4F79-A9F4-66EB08B271C5}">
      <dgm:prSet phldrT="[Texto]" custT="1"/>
      <dgm:spPr>
        <a:noFill/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100" b="0" noProof="0" dirty="0" smtClean="0">
              <a:solidFill>
                <a:schemeClr val="bg1"/>
              </a:solidFill>
            </a:rPr>
            <a:t>Introduction</a:t>
          </a:r>
          <a:endParaRPr lang="en-US" sz="1100" b="0" noProof="0" dirty="0">
            <a:solidFill>
              <a:schemeClr val="bg1"/>
            </a:solidFill>
          </a:endParaRPr>
        </a:p>
      </dgm:t>
    </dgm:pt>
    <dgm:pt modelId="{E7B1C95E-C324-4CDD-94B2-8E073AC06588}" type="parTrans" cxnId="{2F5251C7-3A1A-47C8-9284-AD203559276E}">
      <dgm:prSet/>
      <dgm:spPr/>
      <dgm:t>
        <a:bodyPr/>
        <a:lstStyle/>
        <a:p>
          <a:endParaRPr lang="en-US" noProof="0"/>
        </a:p>
      </dgm:t>
    </dgm:pt>
    <dgm:pt modelId="{5CE50DA4-6FFF-4C98-8C53-D76218FA72B4}" type="sibTrans" cxnId="{2F5251C7-3A1A-47C8-9284-AD203559276E}">
      <dgm:prSet/>
      <dgm:spPr/>
      <dgm:t>
        <a:bodyPr/>
        <a:lstStyle/>
        <a:p>
          <a:endParaRPr lang="en-US" noProof="0"/>
        </a:p>
      </dgm:t>
    </dgm:pt>
    <dgm:pt modelId="{39297858-86C8-4058-A23A-3BE6AEE11D13}" type="pres">
      <dgm:prSet presAssocID="{E5D93074-518D-4367-990B-B52A9448C85C}" presName="Name0" presStyleCnt="0">
        <dgm:presLayoutVars>
          <dgm:resizeHandles/>
        </dgm:presLayoutVars>
      </dgm:prSet>
      <dgm:spPr/>
    </dgm:pt>
    <dgm:pt modelId="{B2287D55-4589-44AB-93B9-815A0BFA77B7}" type="pres">
      <dgm:prSet presAssocID="{EA8B60CB-09C9-4F79-A9F4-66EB08B271C5}" presName="text" presStyleLbl="node1" presStyleIdx="0" presStyleCnt="8" custScaleX="104749" custLinFactNeighborX="-568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5EF201A-DBFB-47A3-90BD-103919691160}" type="pres">
      <dgm:prSet presAssocID="{5CE50DA4-6FFF-4C98-8C53-D76218FA72B4}" presName="space" presStyleCnt="0"/>
      <dgm:spPr/>
    </dgm:pt>
    <dgm:pt modelId="{40187BD8-D26D-4975-AE54-F1761BCF7FE3}" type="pres">
      <dgm:prSet presAssocID="{CA580779-EB64-4225-94ED-03A03894CEFA}" presName="text" presStyleLbl="node1" presStyleIdx="1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C105E32-0694-4D89-BC20-8530A4FA51B6}" type="pres">
      <dgm:prSet presAssocID="{A47597B9-5FE9-4D2B-88ED-0553DD057887}" presName="space" presStyleCnt="0"/>
      <dgm:spPr/>
    </dgm:pt>
    <dgm:pt modelId="{34709D81-F996-4EBD-8A50-FEADE8138DD3}" type="pres">
      <dgm:prSet presAssocID="{8518C583-FAFD-4B3C-AB81-A84E12F21626}" presName="text" presStyleLbl="node1" presStyleIdx="2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1DC2532-68B4-4E9E-8441-31943D7D36E7}" type="pres">
      <dgm:prSet presAssocID="{ABFB7A22-6C64-4323-BEAC-5F4A359DE9EC}" presName="space" presStyleCnt="0"/>
      <dgm:spPr/>
    </dgm:pt>
    <dgm:pt modelId="{6C8A6418-542E-4E33-9250-D0970F090635}" type="pres">
      <dgm:prSet presAssocID="{7631F9A2-0D55-481A-AAB5-25DBE4BD3C7D}" presName="text" presStyleLbl="node1" presStyleIdx="3" presStyleCnt="8" custScaleX="114031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9A17323-B276-49A9-8E89-A5547BAB8832}" type="pres">
      <dgm:prSet presAssocID="{0F2892A0-7E31-41DC-8A5E-0CD9F5FF50A1}" presName="space" presStyleCnt="0"/>
      <dgm:spPr/>
    </dgm:pt>
    <dgm:pt modelId="{829BE467-103E-4381-91CA-0E397B1663A8}" type="pres">
      <dgm:prSet presAssocID="{64F2FCFF-2168-47B6-99F1-40F0D7A30785}" presName="text" presStyleLbl="node1" presStyleIdx="4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5A308E7-31D0-49AE-96CF-2CF421299E52}" type="pres">
      <dgm:prSet presAssocID="{183B4A9C-436E-417C-BC69-C375E38D99BB}" presName="space" presStyleCnt="0"/>
      <dgm:spPr/>
    </dgm:pt>
    <dgm:pt modelId="{AB1B03AA-0C31-4126-A935-4127057D9663}" type="pres">
      <dgm:prSet presAssocID="{2751A872-7E41-4A88-92DB-9489604C0DD4}" presName="text" presStyleLbl="node1" presStyleIdx="5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7753057-5927-4B31-8CD1-9DFB5ECF22C2}" type="pres">
      <dgm:prSet presAssocID="{290E6963-5AFE-4F5B-B8D2-03E15EBB65C0}" presName="space" presStyleCnt="0"/>
      <dgm:spPr/>
    </dgm:pt>
    <dgm:pt modelId="{B47D8610-CDD8-4D37-BD74-5BD0E34F93D7}" type="pres">
      <dgm:prSet presAssocID="{72C17669-E296-4D4B-B6E9-4A8A898A93E8}" presName="text" presStyleLbl="node1" presStyleIdx="6" presStyleCnt="8" custScaleX="114000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097A984-5EBF-44FE-8AFD-B820E8D622CD}" type="pres">
      <dgm:prSet presAssocID="{A525D4ED-5106-4B25-8442-4BE0A5CAD374}" presName="space" presStyleCnt="0"/>
      <dgm:spPr/>
    </dgm:pt>
    <dgm:pt modelId="{2CA4FA90-90E6-4083-9740-6E2CE69B331A}" type="pres">
      <dgm:prSet presAssocID="{6A1C036A-C9FB-4418-A849-3D429672DA76}" presName="text" presStyleLbl="node1" presStyleIdx="7" presStyleCnt="8" custScaleX="110545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BF7A522B-22F2-4B8F-B4F9-EDEE55070EF3}" srcId="{E5D93074-518D-4367-990B-B52A9448C85C}" destId="{8518C583-FAFD-4B3C-AB81-A84E12F21626}" srcOrd="2" destOrd="0" parTransId="{A8074511-742A-4E5D-901B-F943CF134555}" sibTransId="{ABFB7A22-6C64-4323-BEAC-5F4A359DE9EC}"/>
    <dgm:cxn modelId="{772FB488-0A7E-4EF4-8A56-8356FBA0E037}" srcId="{E5D93074-518D-4367-990B-B52A9448C85C}" destId="{64F2FCFF-2168-47B6-99F1-40F0D7A30785}" srcOrd="4" destOrd="0" parTransId="{AF0DE719-A617-469F-93AF-D457409D9AAB}" sibTransId="{183B4A9C-436E-417C-BC69-C375E38D99BB}"/>
    <dgm:cxn modelId="{79321D64-975A-41E8-81D8-B6D297532B88}" type="presOf" srcId="{72C17669-E296-4D4B-B6E9-4A8A898A93E8}" destId="{B47D8610-CDD8-4D37-BD74-5BD0E34F93D7}" srcOrd="0" destOrd="0" presId="urn:diagrams.loki3.com/VaryingWidthList+Icon"/>
    <dgm:cxn modelId="{8FAB5271-3900-4D6C-80EE-1390D0D4AFAC}" type="presOf" srcId="{8518C583-FAFD-4B3C-AB81-A84E12F21626}" destId="{34709D81-F996-4EBD-8A50-FEADE8138DD3}" srcOrd="0" destOrd="0" presId="urn:diagrams.loki3.com/VaryingWidthList+Icon"/>
    <dgm:cxn modelId="{38DBF6F2-2190-488F-91DF-6BC69A5A08AA}" type="presOf" srcId="{2751A872-7E41-4A88-92DB-9489604C0DD4}" destId="{AB1B03AA-0C31-4126-A935-4127057D9663}" srcOrd="0" destOrd="0" presId="urn:diagrams.loki3.com/VaryingWidthList+Icon"/>
    <dgm:cxn modelId="{C8DB7514-FF2D-44E5-82C3-F1101720D9E1}" srcId="{E5D93074-518D-4367-990B-B52A9448C85C}" destId="{CA580779-EB64-4225-94ED-03A03894CEFA}" srcOrd="1" destOrd="0" parTransId="{FE2668C5-03D7-4DF2-B32C-C188C1A96C89}" sibTransId="{A47597B9-5FE9-4D2B-88ED-0553DD057887}"/>
    <dgm:cxn modelId="{226999D2-9B80-47FE-9A03-854B544D12C6}" type="presOf" srcId="{EA8B60CB-09C9-4F79-A9F4-66EB08B271C5}" destId="{B2287D55-4589-44AB-93B9-815A0BFA77B7}" srcOrd="0" destOrd="0" presId="urn:diagrams.loki3.com/VaryingWidthList+Icon"/>
    <dgm:cxn modelId="{E1B408AA-3AC8-426C-A457-201AA767F007}" type="presOf" srcId="{6A1C036A-C9FB-4418-A849-3D429672DA76}" destId="{2CA4FA90-90E6-4083-9740-6E2CE69B331A}" srcOrd="0" destOrd="0" presId="urn:diagrams.loki3.com/VaryingWidthList+Icon"/>
    <dgm:cxn modelId="{D84726A5-13B6-43C6-8CE2-115A2E487883}" type="presOf" srcId="{E5D93074-518D-4367-990B-B52A9448C85C}" destId="{39297858-86C8-4058-A23A-3BE6AEE11D13}" srcOrd="0" destOrd="0" presId="urn:diagrams.loki3.com/VaryingWidthList+Icon"/>
    <dgm:cxn modelId="{1A209D76-FD9B-40FC-9FCF-86C2484E2638}" srcId="{E5D93074-518D-4367-990B-B52A9448C85C}" destId="{72C17669-E296-4D4B-B6E9-4A8A898A93E8}" srcOrd="6" destOrd="0" parTransId="{E431C812-94B1-4D3E-809E-DD0B4961C13A}" sibTransId="{A525D4ED-5106-4B25-8442-4BE0A5CAD374}"/>
    <dgm:cxn modelId="{39E80B07-E611-42E3-9541-6BBDB6FF6ACB}" srcId="{E5D93074-518D-4367-990B-B52A9448C85C}" destId="{6A1C036A-C9FB-4418-A849-3D429672DA76}" srcOrd="7" destOrd="0" parTransId="{F226BBC1-CFF3-4EA4-817C-255CFC1F92B9}" sibTransId="{E9A5A682-81DC-43C4-8665-DB6936B15E46}"/>
    <dgm:cxn modelId="{48866768-77A1-43EC-8F8F-109D5727989F}" srcId="{E5D93074-518D-4367-990B-B52A9448C85C}" destId="{7631F9A2-0D55-481A-AAB5-25DBE4BD3C7D}" srcOrd="3" destOrd="0" parTransId="{195E900E-F236-443A-8757-E3FE6464E73F}" sibTransId="{0F2892A0-7E31-41DC-8A5E-0CD9F5FF50A1}"/>
    <dgm:cxn modelId="{F952DF78-B572-4B25-9203-EE07829C6FA9}" type="presOf" srcId="{CA580779-EB64-4225-94ED-03A03894CEFA}" destId="{40187BD8-D26D-4975-AE54-F1761BCF7FE3}" srcOrd="0" destOrd="0" presId="urn:diagrams.loki3.com/VaryingWidthList+Icon"/>
    <dgm:cxn modelId="{21634CE0-81AC-41C9-9689-928F132DC16A}" srcId="{E5D93074-518D-4367-990B-B52A9448C85C}" destId="{2751A872-7E41-4A88-92DB-9489604C0DD4}" srcOrd="5" destOrd="0" parTransId="{C241303E-8AF5-474A-8283-02A86FE3DF74}" sibTransId="{290E6963-5AFE-4F5B-B8D2-03E15EBB65C0}"/>
    <dgm:cxn modelId="{2F5251C7-3A1A-47C8-9284-AD203559276E}" srcId="{E5D93074-518D-4367-990B-B52A9448C85C}" destId="{EA8B60CB-09C9-4F79-A9F4-66EB08B271C5}" srcOrd="0" destOrd="0" parTransId="{E7B1C95E-C324-4CDD-94B2-8E073AC06588}" sibTransId="{5CE50DA4-6FFF-4C98-8C53-D76218FA72B4}"/>
    <dgm:cxn modelId="{CAFA9DE8-ACE6-4E5E-BDCF-3743152D06A8}" type="presOf" srcId="{64F2FCFF-2168-47B6-99F1-40F0D7A30785}" destId="{829BE467-103E-4381-91CA-0E397B1663A8}" srcOrd="0" destOrd="0" presId="urn:diagrams.loki3.com/VaryingWidthList+Icon"/>
    <dgm:cxn modelId="{AF095799-492E-437B-9378-C18362B51926}" type="presOf" srcId="{7631F9A2-0D55-481A-AAB5-25DBE4BD3C7D}" destId="{6C8A6418-542E-4E33-9250-D0970F090635}" srcOrd="0" destOrd="0" presId="urn:diagrams.loki3.com/VaryingWidthList+Icon"/>
    <dgm:cxn modelId="{39E9FF71-7AC8-48F1-8404-2D2291B8DDBB}" type="presParOf" srcId="{39297858-86C8-4058-A23A-3BE6AEE11D13}" destId="{B2287D55-4589-44AB-93B9-815A0BFA77B7}" srcOrd="0" destOrd="0" presId="urn:diagrams.loki3.com/VaryingWidthList+Icon"/>
    <dgm:cxn modelId="{B38B9725-835D-4E5F-A6F6-148051E7A906}" type="presParOf" srcId="{39297858-86C8-4058-A23A-3BE6AEE11D13}" destId="{05EF201A-DBFB-47A3-90BD-103919691160}" srcOrd="1" destOrd="0" presId="urn:diagrams.loki3.com/VaryingWidthList+Icon"/>
    <dgm:cxn modelId="{DE8C5BCB-64F3-4D47-A00F-9B78CCF67F04}" type="presParOf" srcId="{39297858-86C8-4058-A23A-3BE6AEE11D13}" destId="{40187BD8-D26D-4975-AE54-F1761BCF7FE3}" srcOrd="2" destOrd="0" presId="urn:diagrams.loki3.com/VaryingWidthList+Icon"/>
    <dgm:cxn modelId="{FD3E6091-6A50-45BF-BC64-79EA1E9D4B84}" type="presParOf" srcId="{39297858-86C8-4058-A23A-3BE6AEE11D13}" destId="{EC105E32-0694-4D89-BC20-8530A4FA51B6}" srcOrd="3" destOrd="0" presId="urn:diagrams.loki3.com/VaryingWidthList+Icon"/>
    <dgm:cxn modelId="{264ADDF8-CBFD-4D13-AA7A-5AB2B75EE436}" type="presParOf" srcId="{39297858-86C8-4058-A23A-3BE6AEE11D13}" destId="{34709D81-F996-4EBD-8A50-FEADE8138DD3}" srcOrd="4" destOrd="0" presId="urn:diagrams.loki3.com/VaryingWidthList+Icon"/>
    <dgm:cxn modelId="{273CE384-BEE3-49D7-97C0-F03FFCD8E5CE}" type="presParOf" srcId="{39297858-86C8-4058-A23A-3BE6AEE11D13}" destId="{71DC2532-68B4-4E9E-8441-31943D7D36E7}" srcOrd="5" destOrd="0" presId="urn:diagrams.loki3.com/VaryingWidthList+Icon"/>
    <dgm:cxn modelId="{F7DA2A57-2A73-41C8-80D3-36015A1AC9E6}" type="presParOf" srcId="{39297858-86C8-4058-A23A-3BE6AEE11D13}" destId="{6C8A6418-542E-4E33-9250-D0970F090635}" srcOrd="6" destOrd="0" presId="urn:diagrams.loki3.com/VaryingWidthList+Icon"/>
    <dgm:cxn modelId="{81A4F0D9-6529-46CE-A7AD-D2DC5377E548}" type="presParOf" srcId="{39297858-86C8-4058-A23A-3BE6AEE11D13}" destId="{49A17323-B276-49A9-8E89-A5547BAB8832}" srcOrd="7" destOrd="0" presId="urn:diagrams.loki3.com/VaryingWidthList+Icon"/>
    <dgm:cxn modelId="{B801DF29-5024-44AC-B413-44FFB677E88A}" type="presParOf" srcId="{39297858-86C8-4058-A23A-3BE6AEE11D13}" destId="{829BE467-103E-4381-91CA-0E397B1663A8}" srcOrd="8" destOrd="0" presId="urn:diagrams.loki3.com/VaryingWidthList+Icon"/>
    <dgm:cxn modelId="{DCF503EE-7605-44BA-B986-7BD60689F493}" type="presParOf" srcId="{39297858-86C8-4058-A23A-3BE6AEE11D13}" destId="{25A308E7-31D0-49AE-96CF-2CF421299E52}" srcOrd="9" destOrd="0" presId="urn:diagrams.loki3.com/VaryingWidthList+Icon"/>
    <dgm:cxn modelId="{C7D16869-AEA9-4A70-A9FF-09C68D96C15C}" type="presParOf" srcId="{39297858-86C8-4058-A23A-3BE6AEE11D13}" destId="{AB1B03AA-0C31-4126-A935-4127057D9663}" srcOrd="10" destOrd="0" presId="urn:diagrams.loki3.com/VaryingWidthList+Icon"/>
    <dgm:cxn modelId="{2DDD7E6D-7495-408C-A767-A255A2F9C113}" type="presParOf" srcId="{39297858-86C8-4058-A23A-3BE6AEE11D13}" destId="{67753057-5927-4B31-8CD1-9DFB5ECF22C2}" srcOrd="11" destOrd="0" presId="urn:diagrams.loki3.com/VaryingWidthList+Icon"/>
    <dgm:cxn modelId="{2B88BD0A-35E3-450B-961E-442A16CD8B6A}" type="presParOf" srcId="{39297858-86C8-4058-A23A-3BE6AEE11D13}" destId="{B47D8610-CDD8-4D37-BD74-5BD0E34F93D7}" srcOrd="12" destOrd="0" presId="urn:diagrams.loki3.com/VaryingWidthList+Icon"/>
    <dgm:cxn modelId="{8587C56D-96B8-4E74-B01A-9789C93237B0}" type="presParOf" srcId="{39297858-86C8-4058-A23A-3BE6AEE11D13}" destId="{5097A984-5EBF-44FE-8AFD-B820E8D622CD}" srcOrd="13" destOrd="0" presId="urn:diagrams.loki3.com/VaryingWidthList+Icon"/>
    <dgm:cxn modelId="{46A49A08-4A20-4BDF-BDB3-C0897971971E}" type="presParOf" srcId="{39297858-86C8-4058-A23A-3BE6AEE11D13}" destId="{2CA4FA90-90E6-4083-9740-6E2CE69B331A}" srcOrd="14" destOrd="0" presId="urn:diagrams.loki3.com/VaryingWidthList+Icon"/>
  </dgm:cxnLst>
  <dgm:bg/>
  <dgm:whole>
    <a:ln w="57150"/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5D93074-518D-4367-990B-B52A9448C85C}" type="doc">
      <dgm:prSet loTypeId="urn:diagrams.loki3.com/VaryingWidthList+Icon" loCatId="list" qsTypeId="urn:microsoft.com/office/officeart/2005/8/quickstyle/simple1" qsCatId="simple" csTypeId="urn:microsoft.com/office/officeart/2005/8/colors/accent0_3" csCatId="mainScheme" phldr="1"/>
      <dgm:spPr/>
    </dgm:pt>
    <dgm:pt modelId="{CA580779-EB64-4225-94ED-03A03894CEFA}">
      <dgm:prSet phldrT="[Texto]" custT="1"/>
      <dgm:spPr>
        <a:noFill/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>
              <a:solidFill>
                <a:schemeClr val="bg1"/>
              </a:solidFill>
            </a:rPr>
            <a:t>Case</a:t>
          </a:r>
          <a:br>
            <a:rPr lang="en-US" sz="1200" noProof="0" dirty="0" smtClean="0">
              <a:solidFill>
                <a:schemeClr val="bg1"/>
              </a:solidFill>
            </a:rPr>
          </a:br>
          <a:r>
            <a:rPr lang="en-US" sz="1200" noProof="0" dirty="0" smtClean="0">
              <a:solidFill>
                <a:schemeClr val="bg1"/>
              </a:solidFill>
            </a:rPr>
            <a:t>study</a:t>
          </a:r>
          <a:endParaRPr lang="en-US" sz="1200" noProof="0" dirty="0">
            <a:solidFill>
              <a:schemeClr val="bg1"/>
            </a:solidFill>
          </a:endParaRPr>
        </a:p>
      </dgm:t>
    </dgm:pt>
    <dgm:pt modelId="{FE2668C5-03D7-4DF2-B32C-C188C1A96C89}" type="parTrans" cxnId="{C8DB7514-FF2D-44E5-82C3-F1101720D9E1}">
      <dgm:prSet/>
      <dgm:spPr/>
      <dgm:t>
        <a:bodyPr/>
        <a:lstStyle/>
        <a:p>
          <a:endParaRPr lang="en-US" sz="1200" noProof="0"/>
        </a:p>
      </dgm:t>
    </dgm:pt>
    <dgm:pt modelId="{A47597B9-5FE9-4D2B-88ED-0553DD057887}" type="sibTrans" cxnId="{C8DB7514-FF2D-44E5-82C3-F1101720D9E1}">
      <dgm:prSet/>
      <dgm:spPr/>
      <dgm:t>
        <a:bodyPr/>
        <a:lstStyle/>
        <a:p>
          <a:endParaRPr lang="en-US" sz="1200" noProof="0"/>
        </a:p>
      </dgm:t>
    </dgm:pt>
    <dgm:pt modelId="{8518C583-FAFD-4B3C-AB81-A84E12F21626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Geom.</a:t>
          </a:r>
          <a:br>
            <a:rPr lang="en-US" sz="1200" noProof="0" dirty="0" smtClean="0"/>
          </a:br>
          <a:r>
            <a:rPr lang="en-US" sz="1200" noProof="0" dirty="0" smtClean="0"/>
            <a:t>aspects</a:t>
          </a:r>
          <a:endParaRPr lang="en-US" sz="1200" noProof="0" dirty="0"/>
        </a:p>
      </dgm:t>
    </dgm:pt>
    <dgm:pt modelId="{A8074511-742A-4E5D-901B-F943CF134555}" type="parTrans" cxnId="{BF7A522B-22F2-4B8F-B4F9-EDEE55070EF3}">
      <dgm:prSet/>
      <dgm:spPr/>
      <dgm:t>
        <a:bodyPr/>
        <a:lstStyle/>
        <a:p>
          <a:endParaRPr lang="en-US" sz="1200" noProof="0"/>
        </a:p>
      </dgm:t>
    </dgm:pt>
    <dgm:pt modelId="{ABFB7A22-6C64-4323-BEAC-5F4A359DE9EC}" type="sibTrans" cxnId="{BF7A522B-22F2-4B8F-B4F9-EDEE55070EF3}">
      <dgm:prSet/>
      <dgm:spPr/>
      <dgm:t>
        <a:bodyPr/>
        <a:lstStyle/>
        <a:p>
          <a:endParaRPr lang="en-US" sz="1200" noProof="0"/>
        </a:p>
      </dgm:t>
    </dgm:pt>
    <dgm:pt modelId="{7631F9A2-0D55-481A-AAB5-25DBE4BD3C7D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Construct.</a:t>
          </a:r>
          <a:br>
            <a:rPr lang="en-US" sz="1200" noProof="0" dirty="0" smtClean="0"/>
          </a:br>
          <a:r>
            <a:rPr lang="en-US" sz="1200" noProof="0" dirty="0" smtClean="0"/>
            <a:t>algorithm</a:t>
          </a:r>
          <a:endParaRPr lang="en-US" sz="1200" noProof="0" dirty="0"/>
        </a:p>
      </dgm:t>
    </dgm:pt>
    <dgm:pt modelId="{195E900E-F236-443A-8757-E3FE6464E73F}" type="parTrans" cxnId="{48866768-77A1-43EC-8F8F-109D5727989F}">
      <dgm:prSet/>
      <dgm:spPr/>
      <dgm:t>
        <a:bodyPr/>
        <a:lstStyle/>
        <a:p>
          <a:endParaRPr lang="en-US" sz="1200" noProof="0"/>
        </a:p>
      </dgm:t>
    </dgm:pt>
    <dgm:pt modelId="{0F2892A0-7E31-41DC-8A5E-0CD9F5FF50A1}" type="sibTrans" cxnId="{48866768-77A1-43EC-8F8F-109D5727989F}">
      <dgm:prSet/>
      <dgm:spPr/>
      <dgm:t>
        <a:bodyPr/>
        <a:lstStyle/>
        <a:p>
          <a:endParaRPr lang="en-US" sz="1200" noProof="0"/>
        </a:p>
      </dgm:t>
    </dgm:pt>
    <dgm:pt modelId="{64F2FCFF-2168-47B6-99F1-40F0D7A30785}">
      <dgm:prSet phldrT="[Texto]" custT="1"/>
      <dgm:spPr>
        <a:solidFill>
          <a:schemeClr val="bg1">
            <a:lumMod val="85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sz="1200" b="1" noProof="0" dirty="0" smtClean="0">
              <a:solidFill>
                <a:schemeClr val="tx1"/>
              </a:solidFill>
            </a:rPr>
            <a:t>VNS</a:t>
          </a:r>
          <a:br>
            <a:rPr lang="en-US" sz="1200" b="1" noProof="0" dirty="0" smtClean="0">
              <a:solidFill>
                <a:schemeClr val="tx1"/>
              </a:solidFill>
            </a:rPr>
          </a:br>
          <a:r>
            <a:rPr lang="en-US" sz="1200" b="1" noProof="0" dirty="0" smtClean="0">
              <a:solidFill>
                <a:schemeClr val="tx1"/>
              </a:solidFill>
            </a:rPr>
            <a:t>algorithm</a:t>
          </a:r>
          <a:endParaRPr lang="en-US" sz="1200" b="1" noProof="0" dirty="0">
            <a:solidFill>
              <a:schemeClr val="tx1"/>
            </a:solidFill>
          </a:endParaRPr>
        </a:p>
      </dgm:t>
    </dgm:pt>
    <dgm:pt modelId="{AF0DE719-A617-469F-93AF-D457409D9AAB}" type="parTrans" cxnId="{772FB488-0A7E-4EF4-8A56-8356FBA0E037}">
      <dgm:prSet/>
      <dgm:spPr/>
      <dgm:t>
        <a:bodyPr/>
        <a:lstStyle/>
        <a:p>
          <a:endParaRPr lang="en-US" sz="1200" noProof="0"/>
        </a:p>
      </dgm:t>
    </dgm:pt>
    <dgm:pt modelId="{183B4A9C-436E-417C-BC69-C375E38D99BB}" type="sibTrans" cxnId="{772FB488-0A7E-4EF4-8A56-8356FBA0E037}">
      <dgm:prSet/>
      <dgm:spPr/>
      <dgm:t>
        <a:bodyPr/>
        <a:lstStyle/>
        <a:p>
          <a:endParaRPr lang="en-US" sz="1200" noProof="0"/>
        </a:p>
      </dgm:t>
    </dgm:pt>
    <dgm:pt modelId="{2751A872-7E41-4A88-92DB-9489604C0DD4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GRASP</a:t>
          </a:r>
          <a:br>
            <a:rPr lang="en-US" sz="1200" noProof="0" dirty="0" smtClean="0"/>
          </a:br>
          <a:r>
            <a:rPr lang="en-US" sz="1200" noProof="0" dirty="0" smtClean="0"/>
            <a:t>algorithm</a:t>
          </a:r>
          <a:endParaRPr lang="en-US" sz="1200" noProof="0" dirty="0"/>
        </a:p>
      </dgm:t>
    </dgm:pt>
    <dgm:pt modelId="{C241303E-8AF5-474A-8283-02A86FE3DF74}" type="parTrans" cxnId="{21634CE0-81AC-41C9-9689-928F132DC16A}">
      <dgm:prSet/>
      <dgm:spPr/>
      <dgm:t>
        <a:bodyPr/>
        <a:lstStyle/>
        <a:p>
          <a:endParaRPr lang="en-US" sz="1200" noProof="0"/>
        </a:p>
      </dgm:t>
    </dgm:pt>
    <dgm:pt modelId="{290E6963-5AFE-4F5B-B8D2-03E15EBB65C0}" type="sibTrans" cxnId="{21634CE0-81AC-41C9-9689-928F132DC16A}">
      <dgm:prSet/>
      <dgm:spPr/>
      <dgm:t>
        <a:bodyPr/>
        <a:lstStyle/>
        <a:p>
          <a:endParaRPr lang="en-US" sz="1200" noProof="0"/>
        </a:p>
      </dgm:t>
    </dgm:pt>
    <dgm:pt modelId="{72C17669-E296-4D4B-B6E9-4A8A898A93E8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Results</a:t>
          </a:r>
        </a:p>
      </dgm:t>
    </dgm:pt>
    <dgm:pt modelId="{E431C812-94B1-4D3E-809E-DD0B4961C13A}" type="parTrans" cxnId="{1A209D76-FD9B-40FC-9FCF-86C2484E2638}">
      <dgm:prSet/>
      <dgm:spPr/>
      <dgm:t>
        <a:bodyPr/>
        <a:lstStyle/>
        <a:p>
          <a:endParaRPr lang="en-US" sz="1200" noProof="0"/>
        </a:p>
      </dgm:t>
    </dgm:pt>
    <dgm:pt modelId="{A525D4ED-5106-4B25-8442-4BE0A5CAD374}" type="sibTrans" cxnId="{1A209D76-FD9B-40FC-9FCF-86C2484E2638}">
      <dgm:prSet/>
      <dgm:spPr/>
      <dgm:t>
        <a:bodyPr/>
        <a:lstStyle/>
        <a:p>
          <a:endParaRPr lang="en-US" sz="1200" noProof="0"/>
        </a:p>
      </dgm:t>
    </dgm:pt>
    <dgm:pt modelId="{6A1C036A-C9FB-4418-A849-3D429672DA76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100" noProof="0" dirty="0" smtClean="0"/>
            <a:t>Conclusions</a:t>
          </a:r>
          <a:endParaRPr lang="en-US" sz="1100" noProof="0" dirty="0"/>
        </a:p>
      </dgm:t>
    </dgm:pt>
    <dgm:pt modelId="{F226BBC1-CFF3-4EA4-817C-255CFC1F92B9}" type="parTrans" cxnId="{39E80B07-E611-42E3-9541-6BBDB6FF6ACB}">
      <dgm:prSet/>
      <dgm:spPr/>
      <dgm:t>
        <a:bodyPr/>
        <a:lstStyle/>
        <a:p>
          <a:endParaRPr lang="en-US" sz="1200" noProof="0"/>
        </a:p>
      </dgm:t>
    </dgm:pt>
    <dgm:pt modelId="{E9A5A682-81DC-43C4-8665-DB6936B15E46}" type="sibTrans" cxnId="{39E80B07-E611-42E3-9541-6BBDB6FF6ACB}">
      <dgm:prSet/>
      <dgm:spPr/>
      <dgm:t>
        <a:bodyPr/>
        <a:lstStyle/>
        <a:p>
          <a:endParaRPr lang="en-US" sz="1200" noProof="0"/>
        </a:p>
      </dgm:t>
    </dgm:pt>
    <dgm:pt modelId="{EA8B60CB-09C9-4F79-A9F4-66EB08B271C5}">
      <dgm:prSet phldrT="[Texto]" custT="1"/>
      <dgm:spPr>
        <a:noFill/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100" b="0" noProof="0" dirty="0" smtClean="0">
              <a:solidFill>
                <a:schemeClr val="bg1"/>
              </a:solidFill>
            </a:rPr>
            <a:t>Introduction</a:t>
          </a:r>
          <a:endParaRPr lang="en-US" sz="1100" b="0" noProof="0" dirty="0">
            <a:solidFill>
              <a:schemeClr val="bg1"/>
            </a:solidFill>
          </a:endParaRPr>
        </a:p>
      </dgm:t>
    </dgm:pt>
    <dgm:pt modelId="{E7B1C95E-C324-4CDD-94B2-8E073AC06588}" type="parTrans" cxnId="{2F5251C7-3A1A-47C8-9284-AD203559276E}">
      <dgm:prSet/>
      <dgm:spPr/>
      <dgm:t>
        <a:bodyPr/>
        <a:lstStyle/>
        <a:p>
          <a:endParaRPr lang="en-US" noProof="0"/>
        </a:p>
      </dgm:t>
    </dgm:pt>
    <dgm:pt modelId="{5CE50DA4-6FFF-4C98-8C53-D76218FA72B4}" type="sibTrans" cxnId="{2F5251C7-3A1A-47C8-9284-AD203559276E}">
      <dgm:prSet/>
      <dgm:spPr/>
      <dgm:t>
        <a:bodyPr/>
        <a:lstStyle/>
        <a:p>
          <a:endParaRPr lang="en-US" noProof="0"/>
        </a:p>
      </dgm:t>
    </dgm:pt>
    <dgm:pt modelId="{39297858-86C8-4058-A23A-3BE6AEE11D13}" type="pres">
      <dgm:prSet presAssocID="{E5D93074-518D-4367-990B-B52A9448C85C}" presName="Name0" presStyleCnt="0">
        <dgm:presLayoutVars>
          <dgm:resizeHandles/>
        </dgm:presLayoutVars>
      </dgm:prSet>
      <dgm:spPr/>
    </dgm:pt>
    <dgm:pt modelId="{B2287D55-4589-44AB-93B9-815A0BFA77B7}" type="pres">
      <dgm:prSet presAssocID="{EA8B60CB-09C9-4F79-A9F4-66EB08B271C5}" presName="text" presStyleLbl="node1" presStyleIdx="0" presStyleCnt="8" custScaleX="104749" custLinFactNeighborX="-568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5EF201A-DBFB-47A3-90BD-103919691160}" type="pres">
      <dgm:prSet presAssocID="{5CE50DA4-6FFF-4C98-8C53-D76218FA72B4}" presName="space" presStyleCnt="0"/>
      <dgm:spPr/>
    </dgm:pt>
    <dgm:pt modelId="{40187BD8-D26D-4975-AE54-F1761BCF7FE3}" type="pres">
      <dgm:prSet presAssocID="{CA580779-EB64-4225-94ED-03A03894CEFA}" presName="text" presStyleLbl="node1" presStyleIdx="1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C105E32-0694-4D89-BC20-8530A4FA51B6}" type="pres">
      <dgm:prSet presAssocID="{A47597B9-5FE9-4D2B-88ED-0553DD057887}" presName="space" presStyleCnt="0"/>
      <dgm:spPr/>
    </dgm:pt>
    <dgm:pt modelId="{34709D81-F996-4EBD-8A50-FEADE8138DD3}" type="pres">
      <dgm:prSet presAssocID="{8518C583-FAFD-4B3C-AB81-A84E12F21626}" presName="text" presStyleLbl="node1" presStyleIdx="2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1DC2532-68B4-4E9E-8441-31943D7D36E7}" type="pres">
      <dgm:prSet presAssocID="{ABFB7A22-6C64-4323-BEAC-5F4A359DE9EC}" presName="space" presStyleCnt="0"/>
      <dgm:spPr/>
    </dgm:pt>
    <dgm:pt modelId="{6C8A6418-542E-4E33-9250-D0970F090635}" type="pres">
      <dgm:prSet presAssocID="{7631F9A2-0D55-481A-AAB5-25DBE4BD3C7D}" presName="text" presStyleLbl="node1" presStyleIdx="3" presStyleCnt="8" custScaleX="114031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9A17323-B276-49A9-8E89-A5547BAB8832}" type="pres">
      <dgm:prSet presAssocID="{0F2892A0-7E31-41DC-8A5E-0CD9F5FF50A1}" presName="space" presStyleCnt="0"/>
      <dgm:spPr/>
    </dgm:pt>
    <dgm:pt modelId="{829BE467-103E-4381-91CA-0E397B1663A8}" type="pres">
      <dgm:prSet presAssocID="{64F2FCFF-2168-47B6-99F1-40F0D7A30785}" presName="text" presStyleLbl="node1" presStyleIdx="4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5A308E7-31D0-49AE-96CF-2CF421299E52}" type="pres">
      <dgm:prSet presAssocID="{183B4A9C-436E-417C-BC69-C375E38D99BB}" presName="space" presStyleCnt="0"/>
      <dgm:spPr/>
    </dgm:pt>
    <dgm:pt modelId="{AB1B03AA-0C31-4126-A935-4127057D9663}" type="pres">
      <dgm:prSet presAssocID="{2751A872-7E41-4A88-92DB-9489604C0DD4}" presName="text" presStyleLbl="node1" presStyleIdx="5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7753057-5927-4B31-8CD1-9DFB5ECF22C2}" type="pres">
      <dgm:prSet presAssocID="{290E6963-5AFE-4F5B-B8D2-03E15EBB65C0}" presName="space" presStyleCnt="0"/>
      <dgm:spPr/>
    </dgm:pt>
    <dgm:pt modelId="{B47D8610-CDD8-4D37-BD74-5BD0E34F93D7}" type="pres">
      <dgm:prSet presAssocID="{72C17669-E296-4D4B-B6E9-4A8A898A93E8}" presName="text" presStyleLbl="node1" presStyleIdx="6" presStyleCnt="8" custScaleX="114000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097A984-5EBF-44FE-8AFD-B820E8D622CD}" type="pres">
      <dgm:prSet presAssocID="{A525D4ED-5106-4B25-8442-4BE0A5CAD374}" presName="space" presStyleCnt="0"/>
      <dgm:spPr/>
    </dgm:pt>
    <dgm:pt modelId="{2CA4FA90-90E6-4083-9740-6E2CE69B331A}" type="pres">
      <dgm:prSet presAssocID="{6A1C036A-C9FB-4418-A849-3D429672DA76}" presName="text" presStyleLbl="node1" presStyleIdx="7" presStyleCnt="8" custScaleX="110545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BF7A522B-22F2-4B8F-B4F9-EDEE55070EF3}" srcId="{E5D93074-518D-4367-990B-B52A9448C85C}" destId="{8518C583-FAFD-4B3C-AB81-A84E12F21626}" srcOrd="2" destOrd="0" parTransId="{A8074511-742A-4E5D-901B-F943CF134555}" sibTransId="{ABFB7A22-6C64-4323-BEAC-5F4A359DE9EC}"/>
    <dgm:cxn modelId="{1BE24992-32DC-445A-81B2-375ED57F3211}" type="presOf" srcId="{CA580779-EB64-4225-94ED-03A03894CEFA}" destId="{40187BD8-D26D-4975-AE54-F1761BCF7FE3}" srcOrd="0" destOrd="0" presId="urn:diagrams.loki3.com/VaryingWidthList+Icon"/>
    <dgm:cxn modelId="{772FB488-0A7E-4EF4-8A56-8356FBA0E037}" srcId="{E5D93074-518D-4367-990B-B52A9448C85C}" destId="{64F2FCFF-2168-47B6-99F1-40F0D7A30785}" srcOrd="4" destOrd="0" parTransId="{AF0DE719-A617-469F-93AF-D457409D9AAB}" sibTransId="{183B4A9C-436E-417C-BC69-C375E38D99BB}"/>
    <dgm:cxn modelId="{5CC2CDCA-38A9-4969-AFF1-A869C4D69124}" type="presOf" srcId="{6A1C036A-C9FB-4418-A849-3D429672DA76}" destId="{2CA4FA90-90E6-4083-9740-6E2CE69B331A}" srcOrd="0" destOrd="0" presId="urn:diagrams.loki3.com/VaryingWidthList+Icon"/>
    <dgm:cxn modelId="{A8D38D90-29F9-4799-8D4E-E16249F9856B}" type="presOf" srcId="{8518C583-FAFD-4B3C-AB81-A84E12F21626}" destId="{34709D81-F996-4EBD-8A50-FEADE8138DD3}" srcOrd="0" destOrd="0" presId="urn:diagrams.loki3.com/VaryingWidthList+Icon"/>
    <dgm:cxn modelId="{C8DB7514-FF2D-44E5-82C3-F1101720D9E1}" srcId="{E5D93074-518D-4367-990B-B52A9448C85C}" destId="{CA580779-EB64-4225-94ED-03A03894CEFA}" srcOrd="1" destOrd="0" parTransId="{FE2668C5-03D7-4DF2-B32C-C188C1A96C89}" sibTransId="{A47597B9-5FE9-4D2B-88ED-0553DD057887}"/>
    <dgm:cxn modelId="{C089F6F6-DDAB-4846-872F-D495F954E8F7}" type="presOf" srcId="{64F2FCFF-2168-47B6-99F1-40F0D7A30785}" destId="{829BE467-103E-4381-91CA-0E397B1663A8}" srcOrd="0" destOrd="0" presId="urn:diagrams.loki3.com/VaryingWidthList+Icon"/>
    <dgm:cxn modelId="{813FF550-A773-48B4-BC78-0159370ED0DD}" type="presOf" srcId="{EA8B60CB-09C9-4F79-A9F4-66EB08B271C5}" destId="{B2287D55-4589-44AB-93B9-815A0BFA77B7}" srcOrd="0" destOrd="0" presId="urn:diagrams.loki3.com/VaryingWidthList+Icon"/>
    <dgm:cxn modelId="{9544AC76-94BD-4038-9173-6CC739ECA0A7}" type="presOf" srcId="{E5D93074-518D-4367-990B-B52A9448C85C}" destId="{39297858-86C8-4058-A23A-3BE6AEE11D13}" srcOrd="0" destOrd="0" presId="urn:diagrams.loki3.com/VaryingWidthList+Icon"/>
    <dgm:cxn modelId="{789B915A-0411-4881-A777-C88FA9D3BC2D}" type="presOf" srcId="{7631F9A2-0D55-481A-AAB5-25DBE4BD3C7D}" destId="{6C8A6418-542E-4E33-9250-D0970F090635}" srcOrd="0" destOrd="0" presId="urn:diagrams.loki3.com/VaryingWidthList+Icon"/>
    <dgm:cxn modelId="{388C1F92-9302-4E34-998F-42DE440E022D}" type="presOf" srcId="{72C17669-E296-4D4B-B6E9-4A8A898A93E8}" destId="{B47D8610-CDD8-4D37-BD74-5BD0E34F93D7}" srcOrd="0" destOrd="0" presId="urn:diagrams.loki3.com/VaryingWidthList+Icon"/>
    <dgm:cxn modelId="{1A209D76-FD9B-40FC-9FCF-86C2484E2638}" srcId="{E5D93074-518D-4367-990B-B52A9448C85C}" destId="{72C17669-E296-4D4B-B6E9-4A8A898A93E8}" srcOrd="6" destOrd="0" parTransId="{E431C812-94B1-4D3E-809E-DD0B4961C13A}" sibTransId="{A525D4ED-5106-4B25-8442-4BE0A5CAD374}"/>
    <dgm:cxn modelId="{39E80B07-E611-42E3-9541-6BBDB6FF6ACB}" srcId="{E5D93074-518D-4367-990B-B52A9448C85C}" destId="{6A1C036A-C9FB-4418-A849-3D429672DA76}" srcOrd="7" destOrd="0" parTransId="{F226BBC1-CFF3-4EA4-817C-255CFC1F92B9}" sibTransId="{E9A5A682-81DC-43C4-8665-DB6936B15E46}"/>
    <dgm:cxn modelId="{48866768-77A1-43EC-8F8F-109D5727989F}" srcId="{E5D93074-518D-4367-990B-B52A9448C85C}" destId="{7631F9A2-0D55-481A-AAB5-25DBE4BD3C7D}" srcOrd="3" destOrd="0" parTransId="{195E900E-F236-443A-8757-E3FE6464E73F}" sibTransId="{0F2892A0-7E31-41DC-8A5E-0CD9F5FF50A1}"/>
    <dgm:cxn modelId="{21634CE0-81AC-41C9-9689-928F132DC16A}" srcId="{E5D93074-518D-4367-990B-B52A9448C85C}" destId="{2751A872-7E41-4A88-92DB-9489604C0DD4}" srcOrd="5" destOrd="0" parTransId="{C241303E-8AF5-474A-8283-02A86FE3DF74}" sibTransId="{290E6963-5AFE-4F5B-B8D2-03E15EBB65C0}"/>
    <dgm:cxn modelId="{2F5251C7-3A1A-47C8-9284-AD203559276E}" srcId="{E5D93074-518D-4367-990B-B52A9448C85C}" destId="{EA8B60CB-09C9-4F79-A9F4-66EB08B271C5}" srcOrd="0" destOrd="0" parTransId="{E7B1C95E-C324-4CDD-94B2-8E073AC06588}" sibTransId="{5CE50DA4-6FFF-4C98-8C53-D76218FA72B4}"/>
    <dgm:cxn modelId="{BBC386C8-0EF5-4842-ABD4-C4D500C473AA}" type="presOf" srcId="{2751A872-7E41-4A88-92DB-9489604C0DD4}" destId="{AB1B03AA-0C31-4126-A935-4127057D9663}" srcOrd="0" destOrd="0" presId="urn:diagrams.loki3.com/VaryingWidthList+Icon"/>
    <dgm:cxn modelId="{693E8883-9340-4A3F-B654-07A0F353D08F}" type="presParOf" srcId="{39297858-86C8-4058-A23A-3BE6AEE11D13}" destId="{B2287D55-4589-44AB-93B9-815A0BFA77B7}" srcOrd="0" destOrd="0" presId="urn:diagrams.loki3.com/VaryingWidthList+Icon"/>
    <dgm:cxn modelId="{03CEF60E-551B-4F0B-9875-AC7FB94099C3}" type="presParOf" srcId="{39297858-86C8-4058-A23A-3BE6AEE11D13}" destId="{05EF201A-DBFB-47A3-90BD-103919691160}" srcOrd="1" destOrd="0" presId="urn:diagrams.loki3.com/VaryingWidthList+Icon"/>
    <dgm:cxn modelId="{1DE6C97E-45A1-42E6-BE4E-B6B5E2758752}" type="presParOf" srcId="{39297858-86C8-4058-A23A-3BE6AEE11D13}" destId="{40187BD8-D26D-4975-AE54-F1761BCF7FE3}" srcOrd="2" destOrd="0" presId="urn:diagrams.loki3.com/VaryingWidthList+Icon"/>
    <dgm:cxn modelId="{86756E1F-9B57-4A3D-B599-7ED368A59940}" type="presParOf" srcId="{39297858-86C8-4058-A23A-3BE6AEE11D13}" destId="{EC105E32-0694-4D89-BC20-8530A4FA51B6}" srcOrd="3" destOrd="0" presId="urn:diagrams.loki3.com/VaryingWidthList+Icon"/>
    <dgm:cxn modelId="{76E2EF62-CBD9-4BD5-B7E0-CCE5EEE5B92A}" type="presParOf" srcId="{39297858-86C8-4058-A23A-3BE6AEE11D13}" destId="{34709D81-F996-4EBD-8A50-FEADE8138DD3}" srcOrd="4" destOrd="0" presId="urn:diagrams.loki3.com/VaryingWidthList+Icon"/>
    <dgm:cxn modelId="{51B5AEE3-6BF8-4AE3-91CC-1100D9105EB5}" type="presParOf" srcId="{39297858-86C8-4058-A23A-3BE6AEE11D13}" destId="{71DC2532-68B4-4E9E-8441-31943D7D36E7}" srcOrd="5" destOrd="0" presId="urn:diagrams.loki3.com/VaryingWidthList+Icon"/>
    <dgm:cxn modelId="{510D1C6E-A1DE-467E-A5DC-BBD7F157CF45}" type="presParOf" srcId="{39297858-86C8-4058-A23A-3BE6AEE11D13}" destId="{6C8A6418-542E-4E33-9250-D0970F090635}" srcOrd="6" destOrd="0" presId="urn:diagrams.loki3.com/VaryingWidthList+Icon"/>
    <dgm:cxn modelId="{60160F6F-D4BC-4431-B6C4-10560E2BE3DD}" type="presParOf" srcId="{39297858-86C8-4058-A23A-3BE6AEE11D13}" destId="{49A17323-B276-49A9-8E89-A5547BAB8832}" srcOrd="7" destOrd="0" presId="urn:diagrams.loki3.com/VaryingWidthList+Icon"/>
    <dgm:cxn modelId="{11A830A2-C6FA-44AF-ABE5-5AE085A41E93}" type="presParOf" srcId="{39297858-86C8-4058-A23A-3BE6AEE11D13}" destId="{829BE467-103E-4381-91CA-0E397B1663A8}" srcOrd="8" destOrd="0" presId="urn:diagrams.loki3.com/VaryingWidthList+Icon"/>
    <dgm:cxn modelId="{11BF70CC-40DA-4D42-B588-30D31AD0631A}" type="presParOf" srcId="{39297858-86C8-4058-A23A-3BE6AEE11D13}" destId="{25A308E7-31D0-49AE-96CF-2CF421299E52}" srcOrd="9" destOrd="0" presId="urn:diagrams.loki3.com/VaryingWidthList+Icon"/>
    <dgm:cxn modelId="{074B36F1-F7DD-4BE8-B480-B4E6EB5D6FD4}" type="presParOf" srcId="{39297858-86C8-4058-A23A-3BE6AEE11D13}" destId="{AB1B03AA-0C31-4126-A935-4127057D9663}" srcOrd="10" destOrd="0" presId="urn:diagrams.loki3.com/VaryingWidthList+Icon"/>
    <dgm:cxn modelId="{60518C46-38E9-4889-9E2F-A56B21759396}" type="presParOf" srcId="{39297858-86C8-4058-A23A-3BE6AEE11D13}" destId="{67753057-5927-4B31-8CD1-9DFB5ECF22C2}" srcOrd="11" destOrd="0" presId="urn:diagrams.loki3.com/VaryingWidthList+Icon"/>
    <dgm:cxn modelId="{810E1463-BF45-434F-97E0-1D12EDD8DF5E}" type="presParOf" srcId="{39297858-86C8-4058-A23A-3BE6AEE11D13}" destId="{B47D8610-CDD8-4D37-BD74-5BD0E34F93D7}" srcOrd="12" destOrd="0" presId="urn:diagrams.loki3.com/VaryingWidthList+Icon"/>
    <dgm:cxn modelId="{1DDAD1EF-CC8E-4952-ADB7-CBFEDE36BA57}" type="presParOf" srcId="{39297858-86C8-4058-A23A-3BE6AEE11D13}" destId="{5097A984-5EBF-44FE-8AFD-B820E8D622CD}" srcOrd="13" destOrd="0" presId="urn:diagrams.loki3.com/VaryingWidthList+Icon"/>
    <dgm:cxn modelId="{F7473231-463C-4552-8D65-1D9C44EBE314}" type="presParOf" srcId="{39297858-86C8-4058-A23A-3BE6AEE11D13}" destId="{2CA4FA90-90E6-4083-9740-6E2CE69B331A}" srcOrd="14" destOrd="0" presId="urn:diagrams.loki3.com/VaryingWidthList+Icon"/>
  </dgm:cxnLst>
  <dgm:bg/>
  <dgm:whole>
    <a:ln w="5715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5D93074-518D-4367-990B-B52A9448C85C}" type="doc">
      <dgm:prSet loTypeId="urn:diagrams.loki3.com/VaryingWidthList+Icon" loCatId="list" qsTypeId="urn:microsoft.com/office/officeart/2005/8/quickstyle/simple1" qsCatId="simple" csTypeId="urn:microsoft.com/office/officeart/2005/8/colors/accent0_3" csCatId="mainScheme" phldr="1"/>
      <dgm:spPr/>
    </dgm:pt>
    <dgm:pt modelId="{CA580779-EB64-4225-94ED-03A03894CEFA}">
      <dgm:prSet phldrT="[Texto]" custT="1"/>
      <dgm:spPr>
        <a:noFill/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>
              <a:solidFill>
                <a:schemeClr val="bg1"/>
              </a:solidFill>
            </a:rPr>
            <a:t>Case</a:t>
          </a:r>
          <a:br>
            <a:rPr lang="en-US" sz="1200" noProof="0" dirty="0" smtClean="0">
              <a:solidFill>
                <a:schemeClr val="bg1"/>
              </a:solidFill>
            </a:rPr>
          </a:br>
          <a:r>
            <a:rPr lang="en-US" sz="1200" noProof="0" dirty="0" smtClean="0">
              <a:solidFill>
                <a:schemeClr val="bg1"/>
              </a:solidFill>
            </a:rPr>
            <a:t>study</a:t>
          </a:r>
          <a:endParaRPr lang="en-US" sz="1200" noProof="0" dirty="0">
            <a:solidFill>
              <a:schemeClr val="bg1"/>
            </a:solidFill>
          </a:endParaRPr>
        </a:p>
      </dgm:t>
    </dgm:pt>
    <dgm:pt modelId="{FE2668C5-03D7-4DF2-B32C-C188C1A96C89}" type="parTrans" cxnId="{C8DB7514-FF2D-44E5-82C3-F1101720D9E1}">
      <dgm:prSet/>
      <dgm:spPr/>
      <dgm:t>
        <a:bodyPr/>
        <a:lstStyle/>
        <a:p>
          <a:endParaRPr lang="en-US" sz="1200" noProof="0"/>
        </a:p>
      </dgm:t>
    </dgm:pt>
    <dgm:pt modelId="{A47597B9-5FE9-4D2B-88ED-0553DD057887}" type="sibTrans" cxnId="{C8DB7514-FF2D-44E5-82C3-F1101720D9E1}">
      <dgm:prSet/>
      <dgm:spPr/>
      <dgm:t>
        <a:bodyPr/>
        <a:lstStyle/>
        <a:p>
          <a:endParaRPr lang="en-US" sz="1200" noProof="0"/>
        </a:p>
      </dgm:t>
    </dgm:pt>
    <dgm:pt modelId="{8518C583-FAFD-4B3C-AB81-A84E12F21626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Geom.</a:t>
          </a:r>
          <a:br>
            <a:rPr lang="en-US" sz="1200" noProof="0" dirty="0" smtClean="0"/>
          </a:br>
          <a:r>
            <a:rPr lang="en-US" sz="1200" noProof="0" dirty="0" smtClean="0"/>
            <a:t>aspects</a:t>
          </a:r>
          <a:endParaRPr lang="en-US" sz="1200" noProof="0" dirty="0"/>
        </a:p>
      </dgm:t>
    </dgm:pt>
    <dgm:pt modelId="{A8074511-742A-4E5D-901B-F943CF134555}" type="parTrans" cxnId="{BF7A522B-22F2-4B8F-B4F9-EDEE55070EF3}">
      <dgm:prSet/>
      <dgm:spPr/>
      <dgm:t>
        <a:bodyPr/>
        <a:lstStyle/>
        <a:p>
          <a:endParaRPr lang="en-US" sz="1200" noProof="0"/>
        </a:p>
      </dgm:t>
    </dgm:pt>
    <dgm:pt modelId="{ABFB7A22-6C64-4323-BEAC-5F4A359DE9EC}" type="sibTrans" cxnId="{BF7A522B-22F2-4B8F-B4F9-EDEE55070EF3}">
      <dgm:prSet/>
      <dgm:spPr/>
      <dgm:t>
        <a:bodyPr/>
        <a:lstStyle/>
        <a:p>
          <a:endParaRPr lang="en-US" sz="1200" noProof="0"/>
        </a:p>
      </dgm:t>
    </dgm:pt>
    <dgm:pt modelId="{7631F9A2-0D55-481A-AAB5-25DBE4BD3C7D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Construct.</a:t>
          </a:r>
          <a:br>
            <a:rPr lang="en-US" sz="1200" noProof="0" dirty="0" smtClean="0"/>
          </a:br>
          <a:r>
            <a:rPr lang="en-US" sz="1200" noProof="0" dirty="0" smtClean="0"/>
            <a:t>algorithm</a:t>
          </a:r>
          <a:endParaRPr lang="en-US" sz="1200" noProof="0" dirty="0"/>
        </a:p>
      </dgm:t>
    </dgm:pt>
    <dgm:pt modelId="{195E900E-F236-443A-8757-E3FE6464E73F}" type="parTrans" cxnId="{48866768-77A1-43EC-8F8F-109D5727989F}">
      <dgm:prSet/>
      <dgm:spPr/>
      <dgm:t>
        <a:bodyPr/>
        <a:lstStyle/>
        <a:p>
          <a:endParaRPr lang="en-US" sz="1200" noProof="0"/>
        </a:p>
      </dgm:t>
    </dgm:pt>
    <dgm:pt modelId="{0F2892A0-7E31-41DC-8A5E-0CD9F5FF50A1}" type="sibTrans" cxnId="{48866768-77A1-43EC-8F8F-109D5727989F}">
      <dgm:prSet/>
      <dgm:spPr/>
      <dgm:t>
        <a:bodyPr/>
        <a:lstStyle/>
        <a:p>
          <a:endParaRPr lang="en-US" sz="1200" noProof="0"/>
        </a:p>
      </dgm:t>
    </dgm:pt>
    <dgm:pt modelId="{64F2FCFF-2168-47B6-99F1-40F0D7A30785}">
      <dgm:prSet phldrT="[Texto]" custT="1"/>
      <dgm:spPr>
        <a:solidFill>
          <a:schemeClr val="bg1">
            <a:lumMod val="85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sz="1200" b="1" noProof="0" dirty="0" smtClean="0">
              <a:solidFill>
                <a:schemeClr val="tx1"/>
              </a:solidFill>
            </a:rPr>
            <a:t>VNS</a:t>
          </a:r>
          <a:br>
            <a:rPr lang="en-US" sz="1200" b="1" noProof="0" dirty="0" smtClean="0">
              <a:solidFill>
                <a:schemeClr val="tx1"/>
              </a:solidFill>
            </a:rPr>
          </a:br>
          <a:r>
            <a:rPr lang="en-US" sz="1200" b="1" noProof="0" dirty="0" smtClean="0">
              <a:solidFill>
                <a:schemeClr val="tx1"/>
              </a:solidFill>
            </a:rPr>
            <a:t>algorithm</a:t>
          </a:r>
          <a:endParaRPr lang="en-US" sz="1200" b="1" noProof="0" dirty="0">
            <a:solidFill>
              <a:schemeClr val="tx1"/>
            </a:solidFill>
          </a:endParaRPr>
        </a:p>
      </dgm:t>
    </dgm:pt>
    <dgm:pt modelId="{AF0DE719-A617-469F-93AF-D457409D9AAB}" type="parTrans" cxnId="{772FB488-0A7E-4EF4-8A56-8356FBA0E037}">
      <dgm:prSet/>
      <dgm:spPr/>
      <dgm:t>
        <a:bodyPr/>
        <a:lstStyle/>
        <a:p>
          <a:endParaRPr lang="en-US" sz="1200" noProof="0"/>
        </a:p>
      </dgm:t>
    </dgm:pt>
    <dgm:pt modelId="{183B4A9C-436E-417C-BC69-C375E38D99BB}" type="sibTrans" cxnId="{772FB488-0A7E-4EF4-8A56-8356FBA0E037}">
      <dgm:prSet/>
      <dgm:spPr/>
      <dgm:t>
        <a:bodyPr/>
        <a:lstStyle/>
        <a:p>
          <a:endParaRPr lang="en-US" sz="1200" noProof="0"/>
        </a:p>
      </dgm:t>
    </dgm:pt>
    <dgm:pt modelId="{2751A872-7E41-4A88-92DB-9489604C0DD4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GRASP</a:t>
          </a:r>
          <a:br>
            <a:rPr lang="en-US" sz="1200" noProof="0" dirty="0" smtClean="0"/>
          </a:br>
          <a:r>
            <a:rPr lang="en-US" sz="1200" noProof="0" dirty="0" smtClean="0"/>
            <a:t>algorithm</a:t>
          </a:r>
          <a:endParaRPr lang="en-US" sz="1200" noProof="0" dirty="0"/>
        </a:p>
      </dgm:t>
    </dgm:pt>
    <dgm:pt modelId="{C241303E-8AF5-474A-8283-02A86FE3DF74}" type="parTrans" cxnId="{21634CE0-81AC-41C9-9689-928F132DC16A}">
      <dgm:prSet/>
      <dgm:spPr/>
      <dgm:t>
        <a:bodyPr/>
        <a:lstStyle/>
        <a:p>
          <a:endParaRPr lang="en-US" sz="1200" noProof="0"/>
        </a:p>
      </dgm:t>
    </dgm:pt>
    <dgm:pt modelId="{290E6963-5AFE-4F5B-B8D2-03E15EBB65C0}" type="sibTrans" cxnId="{21634CE0-81AC-41C9-9689-928F132DC16A}">
      <dgm:prSet/>
      <dgm:spPr/>
      <dgm:t>
        <a:bodyPr/>
        <a:lstStyle/>
        <a:p>
          <a:endParaRPr lang="en-US" sz="1200" noProof="0"/>
        </a:p>
      </dgm:t>
    </dgm:pt>
    <dgm:pt modelId="{72C17669-E296-4D4B-B6E9-4A8A898A93E8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Results</a:t>
          </a:r>
        </a:p>
      </dgm:t>
    </dgm:pt>
    <dgm:pt modelId="{E431C812-94B1-4D3E-809E-DD0B4961C13A}" type="parTrans" cxnId="{1A209D76-FD9B-40FC-9FCF-86C2484E2638}">
      <dgm:prSet/>
      <dgm:spPr/>
      <dgm:t>
        <a:bodyPr/>
        <a:lstStyle/>
        <a:p>
          <a:endParaRPr lang="en-US" sz="1200" noProof="0"/>
        </a:p>
      </dgm:t>
    </dgm:pt>
    <dgm:pt modelId="{A525D4ED-5106-4B25-8442-4BE0A5CAD374}" type="sibTrans" cxnId="{1A209D76-FD9B-40FC-9FCF-86C2484E2638}">
      <dgm:prSet/>
      <dgm:spPr/>
      <dgm:t>
        <a:bodyPr/>
        <a:lstStyle/>
        <a:p>
          <a:endParaRPr lang="en-US" sz="1200" noProof="0"/>
        </a:p>
      </dgm:t>
    </dgm:pt>
    <dgm:pt modelId="{6A1C036A-C9FB-4418-A849-3D429672DA76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100" noProof="0" dirty="0" smtClean="0"/>
            <a:t>Conclusions</a:t>
          </a:r>
          <a:endParaRPr lang="en-US" sz="1100" noProof="0" dirty="0"/>
        </a:p>
      </dgm:t>
    </dgm:pt>
    <dgm:pt modelId="{F226BBC1-CFF3-4EA4-817C-255CFC1F92B9}" type="parTrans" cxnId="{39E80B07-E611-42E3-9541-6BBDB6FF6ACB}">
      <dgm:prSet/>
      <dgm:spPr/>
      <dgm:t>
        <a:bodyPr/>
        <a:lstStyle/>
        <a:p>
          <a:endParaRPr lang="en-US" sz="1200" noProof="0"/>
        </a:p>
      </dgm:t>
    </dgm:pt>
    <dgm:pt modelId="{E9A5A682-81DC-43C4-8665-DB6936B15E46}" type="sibTrans" cxnId="{39E80B07-E611-42E3-9541-6BBDB6FF6ACB}">
      <dgm:prSet/>
      <dgm:spPr/>
      <dgm:t>
        <a:bodyPr/>
        <a:lstStyle/>
        <a:p>
          <a:endParaRPr lang="en-US" sz="1200" noProof="0"/>
        </a:p>
      </dgm:t>
    </dgm:pt>
    <dgm:pt modelId="{EA8B60CB-09C9-4F79-A9F4-66EB08B271C5}">
      <dgm:prSet phldrT="[Texto]" custT="1"/>
      <dgm:spPr>
        <a:noFill/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100" b="0" noProof="0" dirty="0" smtClean="0">
              <a:solidFill>
                <a:schemeClr val="bg1"/>
              </a:solidFill>
            </a:rPr>
            <a:t>Introduction</a:t>
          </a:r>
          <a:endParaRPr lang="en-US" sz="1100" b="0" noProof="0" dirty="0">
            <a:solidFill>
              <a:schemeClr val="bg1"/>
            </a:solidFill>
          </a:endParaRPr>
        </a:p>
      </dgm:t>
    </dgm:pt>
    <dgm:pt modelId="{E7B1C95E-C324-4CDD-94B2-8E073AC06588}" type="parTrans" cxnId="{2F5251C7-3A1A-47C8-9284-AD203559276E}">
      <dgm:prSet/>
      <dgm:spPr/>
      <dgm:t>
        <a:bodyPr/>
        <a:lstStyle/>
        <a:p>
          <a:endParaRPr lang="en-US" noProof="0"/>
        </a:p>
      </dgm:t>
    </dgm:pt>
    <dgm:pt modelId="{5CE50DA4-6FFF-4C98-8C53-D76218FA72B4}" type="sibTrans" cxnId="{2F5251C7-3A1A-47C8-9284-AD203559276E}">
      <dgm:prSet/>
      <dgm:spPr/>
      <dgm:t>
        <a:bodyPr/>
        <a:lstStyle/>
        <a:p>
          <a:endParaRPr lang="en-US" noProof="0"/>
        </a:p>
      </dgm:t>
    </dgm:pt>
    <dgm:pt modelId="{39297858-86C8-4058-A23A-3BE6AEE11D13}" type="pres">
      <dgm:prSet presAssocID="{E5D93074-518D-4367-990B-B52A9448C85C}" presName="Name0" presStyleCnt="0">
        <dgm:presLayoutVars>
          <dgm:resizeHandles/>
        </dgm:presLayoutVars>
      </dgm:prSet>
      <dgm:spPr/>
    </dgm:pt>
    <dgm:pt modelId="{B2287D55-4589-44AB-93B9-815A0BFA77B7}" type="pres">
      <dgm:prSet presAssocID="{EA8B60CB-09C9-4F79-A9F4-66EB08B271C5}" presName="text" presStyleLbl="node1" presStyleIdx="0" presStyleCnt="8" custScaleX="104749" custLinFactNeighborX="-568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5EF201A-DBFB-47A3-90BD-103919691160}" type="pres">
      <dgm:prSet presAssocID="{5CE50DA4-6FFF-4C98-8C53-D76218FA72B4}" presName="space" presStyleCnt="0"/>
      <dgm:spPr/>
    </dgm:pt>
    <dgm:pt modelId="{40187BD8-D26D-4975-AE54-F1761BCF7FE3}" type="pres">
      <dgm:prSet presAssocID="{CA580779-EB64-4225-94ED-03A03894CEFA}" presName="text" presStyleLbl="node1" presStyleIdx="1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C105E32-0694-4D89-BC20-8530A4FA51B6}" type="pres">
      <dgm:prSet presAssocID="{A47597B9-5FE9-4D2B-88ED-0553DD057887}" presName="space" presStyleCnt="0"/>
      <dgm:spPr/>
    </dgm:pt>
    <dgm:pt modelId="{34709D81-F996-4EBD-8A50-FEADE8138DD3}" type="pres">
      <dgm:prSet presAssocID="{8518C583-FAFD-4B3C-AB81-A84E12F21626}" presName="text" presStyleLbl="node1" presStyleIdx="2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1DC2532-68B4-4E9E-8441-31943D7D36E7}" type="pres">
      <dgm:prSet presAssocID="{ABFB7A22-6C64-4323-BEAC-5F4A359DE9EC}" presName="space" presStyleCnt="0"/>
      <dgm:spPr/>
    </dgm:pt>
    <dgm:pt modelId="{6C8A6418-542E-4E33-9250-D0970F090635}" type="pres">
      <dgm:prSet presAssocID="{7631F9A2-0D55-481A-AAB5-25DBE4BD3C7D}" presName="text" presStyleLbl="node1" presStyleIdx="3" presStyleCnt="8" custScaleX="114031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9A17323-B276-49A9-8E89-A5547BAB8832}" type="pres">
      <dgm:prSet presAssocID="{0F2892A0-7E31-41DC-8A5E-0CD9F5FF50A1}" presName="space" presStyleCnt="0"/>
      <dgm:spPr/>
    </dgm:pt>
    <dgm:pt modelId="{829BE467-103E-4381-91CA-0E397B1663A8}" type="pres">
      <dgm:prSet presAssocID="{64F2FCFF-2168-47B6-99F1-40F0D7A30785}" presName="text" presStyleLbl="node1" presStyleIdx="4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5A308E7-31D0-49AE-96CF-2CF421299E52}" type="pres">
      <dgm:prSet presAssocID="{183B4A9C-436E-417C-BC69-C375E38D99BB}" presName="space" presStyleCnt="0"/>
      <dgm:spPr/>
    </dgm:pt>
    <dgm:pt modelId="{AB1B03AA-0C31-4126-A935-4127057D9663}" type="pres">
      <dgm:prSet presAssocID="{2751A872-7E41-4A88-92DB-9489604C0DD4}" presName="text" presStyleLbl="node1" presStyleIdx="5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7753057-5927-4B31-8CD1-9DFB5ECF22C2}" type="pres">
      <dgm:prSet presAssocID="{290E6963-5AFE-4F5B-B8D2-03E15EBB65C0}" presName="space" presStyleCnt="0"/>
      <dgm:spPr/>
    </dgm:pt>
    <dgm:pt modelId="{B47D8610-CDD8-4D37-BD74-5BD0E34F93D7}" type="pres">
      <dgm:prSet presAssocID="{72C17669-E296-4D4B-B6E9-4A8A898A93E8}" presName="text" presStyleLbl="node1" presStyleIdx="6" presStyleCnt="8" custScaleX="114000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097A984-5EBF-44FE-8AFD-B820E8D622CD}" type="pres">
      <dgm:prSet presAssocID="{A525D4ED-5106-4B25-8442-4BE0A5CAD374}" presName="space" presStyleCnt="0"/>
      <dgm:spPr/>
    </dgm:pt>
    <dgm:pt modelId="{2CA4FA90-90E6-4083-9740-6E2CE69B331A}" type="pres">
      <dgm:prSet presAssocID="{6A1C036A-C9FB-4418-A849-3D429672DA76}" presName="text" presStyleLbl="node1" presStyleIdx="7" presStyleCnt="8" custScaleX="110545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4B65E7EE-27DC-4010-893C-8FC37A6CBCA0}" type="presOf" srcId="{6A1C036A-C9FB-4418-A849-3D429672DA76}" destId="{2CA4FA90-90E6-4083-9740-6E2CE69B331A}" srcOrd="0" destOrd="0" presId="urn:diagrams.loki3.com/VaryingWidthList+Icon"/>
    <dgm:cxn modelId="{8C4226AD-2FF3-417A-8D00-4630322F3D15}" type="presOf" srcId="{7631F9A2-0D55-481A-AAB5-25DBE4BD3C7D}" destId="{6C8A6418-542E-4E33-9250-D0970F090635}" srcOrd="0" destOrd="0" presId="urn:diagrams.loki3.com/VaryingWidthList+Icon"/>
    <dgm:cxn modelId="{772FB488-0A7E-4EF4-8A56-8356FBA0E037}" srcId="{E5D93074-518D-4367-990B-B52A9448C85C}" destId="{64F2FCFF-2168-47B6-99F1-40F0D7A30785}" srcOrd="4" destOrd="0" parTransId="{AF0DE719-A617-469F-93AF-D457409D9AAB}" sibTransId="{183B4A9C-436E-417C-BC69-C375E38D99BB}"/>
    <dgm:cxn modelId="{381AB935-B75F-46D8-8A96-D8C732071FFB}" type="presOf" srcId="{EA8B60CB-09C9-4F79-A9F4-66EB08B271C5}" destId="{B2287D55-4589-44AB-93B9-815A0BFA77B7}" srcOrd="0" destOrd="0" presId="urn:diagrams.loki3.com/VaryingWidthList+Icon"/>
    <dgm:cxn modelId="{17C9B2EF-3ADD-41CC-98D6-5E9858B8F462}" type="presOf" srcId="{2751A872-7E41-4A88-92DB-9489604C0DD4}" destId="{AB1B03AA-0C31-4126-A935-4127057D9663}" srcOrd="0" destOrd="0" presId="urn:diagrams.loki3.com/VaryingWidthList+Icon"/>
    <dgm:cxn modelId="{BE31440A-5672-4CB3-82EB-4AD701689204}" type="presOf" srcId="{E5D93074-518D-4367-990B-B52A9448C85C}" destId="{39297858-86C8-4058-A23A-3BE6AEE11D13}" srcOrd="0" destOrd="0" presId="urn:diagrams.loki3.com/VaryingWidthList+Icon"/>
    <dgm:cxn modelId="{BF7A522B-22F2-4B8F-B4F9-EDEE55070EF3}" srcId="{E5D93074-518D-4367-990B-B52A9448C85C}" destId="{8518C583-FAFD-4B3C-AB81-A84E12F21626}" srcOrd="2" destOrd="0" parTransId="{A8074511-742A-4E5D-901B-F943CF134555}" sibTransId="{ABFB7A22-6C64-4323-BEAC-5F4A359DE9EC}"/>
    <dgm:cxn modelId="{C8DB7514-FF2D-44E5-82C3-F1101720D9E1}" srcId="{E5D93074-518D-4367-990B-B52A9448C85C}" destId="{CA580779-EB64-4225-94ED-03A03894CEFA}" srcOrd="1" destOrd="0" parTransId="{FE2668C5-03D7-4DF2-B32C-C188C1A96C89}" sibTransId="{A47597B9-5FE9-4D2B-88ED-0553DD057887}"/>
    <dgm:cxn modelId="{88DD6CBE-12C1-4F67-B82F-A25707D71A58}" type="presOf" srcId="{72C17669-E296-4D4B-B6E9-4A8A898A93E8}" destId="{B47D8610-CDD8-4D37-BD74-5BD0E34F93D7}" srcOrd="0" destOrd="0" presId="urn:diagrams.loki3.com/VaryingWidthList+Icon"/>
    <dgm:cxn modelId="{B13F4D2A-F5CF-4E7E-A41D-D5B6A54A8EB7}" type="presOf" srcId="{64F2FCFF-2168-47B6-99F1-40F0D7A30785}" destId="{829BE467-103E-4381-91CA-0E397B1663A8}" srcOrd="0" destOrd="0" presId="urn:diagrams.loki3.com/VaryingWidthList+Icon"/>
    <dgm:cxn modelId="{F227320A-F79F-405E-910F-A85DDBADA92D}" type="presOf" srcId="{8518C583-FAFD-4B3C-AB81-A84E12F21626}" destId="{34709D81-F996-4EBD-8A50-FEADE8138DD3}" srcOrd="0" destOrd="0" presId="urn:diagrams.loki3.com/VaryingWidthList+Icon"/>
    <dgm:cxn modelId="{21634CE0-81AC-41C9-9689-928F132DC16A}" srcId="{E5D93074-518D-4367-990B-B52A9448C85C}" destId="{2751A872-7E41-4A88-92DB-9489604C0DD4}" srcOrd="5" destOrd="0" parTransId="{C241303E-8AF5-474A-8283-02A86FE3DF74}" sibTransId="{290E6963-5AFE-4F5B-B8D2-03E15EBB65C0}"/>
    <dgm:cxn modelId="{55CEFF15-45D1-44B2-A1E4-197BC5EC0B2C}" type="presOf" srcId="{CA580779-EB64-4225-94ED-03A03894CEFA}" destId="{40187BD8-D26D-4975-AE54-F1761BCF7FE3}" srcOrd="0" destOrd="0" presId="urn:diagrams.loki3.com/VaryingWidthList+Icon"/>
    <dgm:cxn modelId="{39E80B07-E611-42E3-9541-6BBDB6FF6ACB}" srcId="{E5D93074-518D-4367-990B-B52A9448C85C}" destId="{6A1C036A-C9FB-4418-A849-3D429672DA76}" srcOrd="7" destOrd="0" parTransId="{F226BBC1-CFF3-4EA4-817C-255CFC1F92B9}" sibTransId="{E9A5A682-81DC-43C4-8665-DB6936B15E46}"/>
    <dgm:cxn modelId="{2F5251C7-3A1A-47C8-9284-AD203559276E}" srcId="{E5D93074-518D-4367-990B-B52A9448C85C}" destId="{EA8B60CB-09C9-4F79-A9F4-66EB08B271C5}" srcOrd="0" destOrd="0" parTransId="{E7B1C95E-C324-4CDD-94B2-8E073AC06588}" sibTransId="{5CE50DA4-6FFF-4C98-8C53-D76218FA72B4}"/>
    <dgm:cxn modelId="{1A209D76-FD9B-40FC-9FCF-86C2484E2638}" srcId="{E5D93074-518D-4367-990B-B52A9448C85C}" destId="{72C17669-E296-4D4B-B6E9-4A8A898A93E8}" srcOrd="6" destOrd="0" parTransId="{E431C812-94B1-4D3E-809E-DD0B4961C13A}" sibTransId="{A525D4ED-5106-4B25-8442-4BE0A5CAD374}"/>
    <dgm:cxn modelId="{48866768-77A1-43EC-8F8F-109D5727989F}" srcId="{E5D93074-518D-4367-990B-B52A9448C85C}" destId="{7631F9A2-0D55-481A-AAB5-25DBE4BD3C7D}" srcOrd="3" destOrd="0" parTransId="{195E900E-F236-443A-8757-E3FE6464E73F}" sibTransId="{0F2892A0-7E31-41DC-8A5E-0CD9F5FF50A1}"/>
    <dgm:cxn modelId="{9F2A6648-1B4E-454A-B0D1-EEE8128AD39F}" type="presParOf" srcId="{39297858-86C8-4058-A23A-3BE6AEE11D13}" destId="{B2287D55-4589-44AB-93B9-815A0BFA77B7}" srcOrd="0" destOrd="0" presId="urn:diagrams.loki3.com/VaryingWidthList+Icon"/>
    <dgm:cxn modelId="{59D5FA47-9C77-4ED4-A37C-B3BF616049B4}" type="presParOf" srcId="{39297858-86C8-4058-A23A-3BE6AEE11D13}" destId="{05EF201A-DBFB-47A3-90BD-103919691160}" srcOrd="1" destOrd="0" presId="urn:diagrams.loki3.com/VaryingWidthList+Icon"/>
    <dgm:cxn modelId="{43390449-93DF-4EA4-9635-B0DF929A609D}" type="presParOf" srcId="{39297858-86C8-4058-A23A-3BE6AEE11D13}" destId="{40187BD8-D26D-4975-AE54-F1761BCF7FE3}" srcOrd="2" destOrd="0" presId="urn:diagrams.loki3.com/VaryingWidthList+Icon"/>
    <dgm:cxn modelId="{C6FD951E-E614-43A8-9EFF-7EBFBF0BF50A}" type="presParOf" srcId="{39297858-86C8-4058-A23A-3BE6AEE11D13}" destId="{EC105E32-0694-4D89-BC20-8530A4FA51B6}" srcOrd="3" destOrd="0" presId="urn:diagrams.loki3.com/VaryingWidthList+Icon"/>
    <dgm:cxn modelId="{EE9E953B-DC70-4810-85E9-B8934EF3B7D2}" type="presParOf" srcId="{39297858-86C8-4058-A23A-3BE6AEE11D13}" destId="{34709D81-F996-4EBD-8A50-FEADE8138DD3}" srcOrd="4" destOrd="0" presId="urn:diagrams.loki3.com/VaryingWidthList+Icon"/>
    <dgm:cxn modelId="{CD81DE87-6B96-41AB-B161-6181853040F0}" type="presParOf" srcId="{39297858-86C8-4058-A23A-3BE6AEE11D13}" destId="{71DC2532-68B4-4E9E-8441-31943D7D36E7}" srcOrd="5" destOrd="0" presId="urn:diagrams.loki3.com/VaryingWidthList+Icon"/>
    <dgm:cxn modelId="{CE1C5B55-0AE1-4E60-A67D-FCCD1F55DB65}" type="presParOf" srcId="{39297858-86C8-4058-A23A-3BE6AEE11D13}" destId="{6C8A6418-542E-4E33-9250-D0970F090635}" srcOrd="6" destOrd="0" presId="urn:diagrams.loki3.com/VaryingWidthList+Icon"/>
    <dgm:cxn modelId="{71AA48C9-3824-40D0-86C5-823E60A1658C}" type="presParOf" srcId="{39297858-86C8-4058-A23A-3BE6AEE11D13}" destId="{49A17323-B276-49A9-8E89-A5547BAB8832}" srcOrd="7" destOrd="0" presId="urn:diagrams.loki3.com/VaryingWidthList+Icon"/>
    <dgm:cxn modelId="{32821CEF-B7E6-4ED5-A506-912F7CD14709}" type="presParOf" srcId="{39297858-86C8-4058-A23A-3BE6AEE11D13}" destId="{829BE467-103E-4381-91CA-0E397B1663A8}" srcOrd="8" destOrd="0" presId="urn:diagrams.loki3.com/VaryingWidthList+Icon"/>
    <dgm:cxn modelId="{6FADCA85-7494-4197-82BD-E7FFD53A9BA2}" type="presParOf" srcId="{39297858-86C8-4058-A23A-3BE6AEE11D13}" destId="{25A308E7-31D0-49AE-96CF-2CF421299E52}" srcOrd="9" destOrd="0" presId="urn:diagrams.loki3.com/VaryingWidthList+Icon"/>
    <dgm:cxn modelId="{2A3DE92C-3668-41DC-AC6C-1C9FF90DDB52}" type="presParOf" srcId="{39297858-86C8-4058-A23A-3BE6AEE11D13}" destId="{AB1B03AA-0C31-4126-A935-4127057D9663}" srcOrd="10" destOrd="0" presId="urn:diagrams.loki3.com/VaryingWidthList+Icon"/>
    <dgm:cxn modelId="{4E255B56-2ED7-4590-8860-27868837DB10}" type="presParOf" srcId="{39297858-86C8-4058-A23A-3BE6AEE11D13}" destId="{67753057-5927-4B31-8CD1-9DFB5ECF22C2}" srcOrd="11" destOrd="0" presId="urn:diagrams.loki3.com/VaryingWidthList+Icon"/>
    <dgm:cxn modelId="{8F6A8577-347D-400E-8053-D1C1CFF19858}" type="presParOf" srcId="{39297858-86C8-4058-A23A-3BE6AEE11D13}" destId="{B47D8610-CDD8-4D37-BD74-5BD0E34F93D7}" srcOrd="12" destOrd="0" presId="urn:diagrams.loki3.com/VaryingWidthList+Icon"/>
    <dgm:cxn modelId="{BD607CA4-23D4-4A22-AEC1-409531F4B9D4}" type="presParOf" srcId="{39297858-86C8-4058-A23A-3BE6AEE11D13}" destId="{5097A984-5EBF-44FE-8AFD-B820E8D622CD}" srcOrd="13" destOrd="0" presId="urn:diagrams.loki3.com/VaryingWidthList+Icon"/>
    <dgm:cxn modelId="{D55E36C8-B445-4D3F-B300-20C398B2B662}" type="presParOf" srcId="{39297858-86C8-4058-A23A-3BE6AEE11D13}" destId="{2CA4FA90-90E6-4083-9740-6E2CE69B331A}" srcOrd="14" destOrd="0" presId="urn:diagrams.loki3.com/VaryingWidthList+Icon"/>
  </dgm:cxnLst>
  <dgm:bg/>
  <dgm:whole>
    <a:ln w="5715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E5D93074-518D-4367-990B-B52A9448C85C}" type="doc">
      <dgm:prSet loTypeId="urn:diagrams.loki3.com/VaryingWidthList+Icon" loCatId="list" qsTypeId="urn:microsoft.com/office/officeart/2005/8/quickstyle/simple1" qsCatId="simple" csTypeId="urn:microsoft.com/office/officeart/2005/8/colors/accent0_3" csCatId="mainScheme" phldr="1"/>
      <dgm:spPr/>
    </dgm:pt>
    <dgm:pt modelId="{CA580779-EB64-4225-94ED-03A03894CEFA}">
      <dgm:prSet phldrT="[Texto]" custT="1"/>
      <dgm:spPr>
        <a:noFill/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>
              <a:solidFill>
                <a:schemeClr val="bg1"/>
              </a:solidFill>
            </a:rPr>
            <a:t>Case</a:t>
          </a:r>
          <a:br>
            <a:rPr lang="en-US" sz="1200" noProof="0" dirty="0" smtClean="0">
              <a:solidFill>
                <a:schemeClr val="bg1"/>
              </a:solidFill>
            </a:rPr>
          </a:br>
          <a:r>
            <a:rPr lang="en-US" sz="1200" noProof="0" dirty="0" smtClean="0">
              <a:solidFill>
                <a:schemeClr val="bg1"/>
              </a:solidFill>
            </a:rPr>
            <a:t>study</a:t>
          </a:r>
          <a:endParaRPr lang="en-US" sz="1200" noProof="0" dirty="0">
            <a:solidFill>
              <a:schemeClr val="bg1"/>
            </a:solidFill>
          </a:endParaRPr>
        </a:p>
      </dgm:t>
    </dgm:pt>
    <dgm:pt modelId="{FE2668C5-03D7-4DF2-B32C-C188C1A96C89}" type="parTrans" cxnId="{C8DB7514-FF2D-44E5-82C3-F1101720D9E1}">
      <dgm:prSet/>
      <dgm:spPr/>
      <dgm:t>
        <a:bodyPr/>
        <a:lstStyle/>
        <a:p>
          <a:endParaRPr lang="en-US" sz="1200" noProof="0"/>
        </a:p>
      </dgm:t>
    </dgm:pt>
    <dgm:pt modelId="{A47597B9-5FE9-4D2B-88ED-0553DD057887}" type="sibTrans" cxnId="{C8DB7514-FF2D-44E5-82C3-F1101720D9E1}">
      <dgm:prSet/>
      <dgm:spPr/>
      <dgm:t>
        <a:bodyPr/>
        <a:lstStyle/>
        <a:p>
          <a:endParaRPr lang="en-US" sz="1200" noProof="0"/>
        </a:p>
      </dgm:t>
    </dgm:pt>
    <dgm:pt modelId="{8518C583-FAFD-4B3C-AB81-A84E12F21626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Geom.</a:t>
          </a:r>
          <a:br>
            <a:rPr lang="en-US" sz="1200" noProof="0" dirty="0" smtClean="0"/>
          </a:br>
          <a:r>
            <a:rPr lang="en-US" sz="1200" noProof="0" dirty="0" smtClean="0"/>
            <a:t>aspects</a:t>
          </a:r>
          <a:endParaRPr lang="en-US" sz="1200" noProof="0" dirty="0"/>
        </a:p>
      </dgm:t>
    </dgm:pt>
    <dgm:pt modelId="{A8074511-742A-4E5D-901B-F943CF134555}" type="parTrans" cxnId="{BF7A522B-22F2-4B8F-B4F9-EDEE55070EF3}">
      <dgm:prSet/>
      <dgm:spPr/>
      <dgm:t>
        <a:bodyPr/>
        <a:lstStyle/>
        <a:p>
          <a:endParaRPr lang="en-US" sz="1200" noProof="0"/>
        </a:p>
      </dgm:t>
    </dgm:pt>
    <dgm:pt modelId="{ABFB7A22-6C64-4323-BEAC-5F4A359DE9EC}" type="sibTrans" cxnId="{BF7A522B-22F2-4B8F-B4F9-EDEE55070EF3}">
      <dgm:prSet/>
      <dgm:spPr/>
      <dgm:t>
        <a:bodyPr/>
        <a:lstStyle/>
        <a:p>
          <a:endParaRPr lang="en-US" sz="1200" noProof="0"/>
        </a:p>
      </dgm:t>
    </dgm:pt>
    <dgm:pt modelId="{7631F9A2-0D55-481A-AAB5-25DBE4BD3C7D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Construct.</a:t>
          </a:r>
          <a:br>
            <a:rPr lang="en-US" sz="1200" noProof="0" dirty="0" smtClean="0"/>
          </a:br>
          <a:r>
            <a:rPr lang="en-US" sz="1200" noProof="0" dirty="0" smtClean="0"/>
            <a:t>algorithm</a:t>
          </a:r>
          <a:endParaRPr lang="en-US" sz="1200" noProof="0" dirty="0"/>
        </a:p>
      </dgm:t>
    </dgm:pt>
    <dgm:pt modelId="{195E900E-F236-443A-8757-E3FE6464E73F}" type="parTrans" cxnId="{48866768-77A1-43EC-8F8F-109D5727989F}">
      <dgm:prSet/>
      <dgm:spPr/>
      <dgm:t>
        <a:bodyPr/>
        <a:lstStyle/>
        <a:p>
          <a:endParaRPr lang="en-US" sz="1200" noProof="0"/>
        </a:p>
      </dgm:t>
    </dgm:pt>
    <dgm:pt modelId="{0F2892A0-7E31-41DC-8A5E-0CD9F5FF50A1}" type="sibTrans" cxnId="{48866768-77A1-43EC-8F8F-109D5727989F}">
      <dgm:prSet/>
      <dgm:spPr/>
      <dgm:t>
        <a:bodyPr/>
        <a:lstStyle/>
        <a:p>
          <a:endParaRPr lang="en-US" sz="1200" noProof="0"/>
        </a:p>
      </dgm:t>
    </dgm:pt>
    <dgm:pt modelId="{64F2FCFF-2168-47B6-99F1-40F0D7A30785}">
      <dgm:prSet phldrT="[Texto]" custT="1"/>
      <dgm:spPr>
        <a:solidFill>
          <a:schemeClr val="bg1">
            <a:lumMod val="85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sz="1200" b="1" noProof="0" dirty="0" smtClean="0">
              <a:solidFill>
                <a:schemeClr val="tx1"/>
              </a:solidFill>
            </a:rPr>
            <a:t>VNS</a:t>
          </a:r>
          <a:br>
            <a:rPr lang="en-US" sz="1200" b="1" noProof="0" dirty="0" smtClean="0">
              <a:solidFill>
                <a:schemeClr val="tx1"/>
              </a:solidFill>
            </a:rPr>
          </a:br>
          <a:r>
            <a:rPr lang="en-US" sz="1200" b="1" noProof="0" dirty="0" smtClean="0">
              <a:solidFill>
                <a:schemeClr val="tx1"/>
              </a:solidFill>
            </a:rPr>
            <a:t>algorithm</a:t>
          </a:r>
          <a:endParaRPr lang="en-US" sz="1200" b="1" noProof="0" dirty="0">
            <a:solidFill>
              <a:schemeClr val="tx1"/>
            </a:solidFill>
          </a:endParaRPr>
        </a:p>
      </dgm:t>
    </dgm:pt>
    <dgm:pt modelId="{AF0DE719-A617-469F-93AF-D457409D9AAB}" type="parTrans" cxnId="{772FB488-0A7E-4EF4-8A56-8356FBA0E037}">
      <dgm:prSet/>
      <dgm:spPr/>
      <dgm:t>
        <a:bodyPr/>
        <a:lstStyle/>
        <a:p>
          <a:endParaRPr lang="en-US" sz="1200" noProof="0"/>
        </a:p>
      </dgm:t>
    </dgm:pt>
    <dgm:pt modelId="{183B4A9C-436E-417C-BC69-C375E38D99BB}" type="sibTrans" cxnId="{772FB488-0A7E-4EF4-8A56-8356FBA0E037}">
      <dgm:prSet/>
      <dgm:spPr/>
      <dgm:t>
        <a:bodyPr/>
        <a:lstStyle/>
        <a:p>
          <a:endParaRPr lang="en-US" sz="1200" noProof="0"/>
        </a:p>
      </dgm:t>
    </dgm:pt>
    <dgm:pt modelId="{2751A872-7E41-4A88-92DB-9489604C0DD4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GRASP</a:t>
          </a:r>
          <a:br>
            <a:rPr lang="en-US" sz="1200" noProof="0" dirty="0" smtClean="0"/>
          </a:br>
          <a:r>
            <a:rPr lang="en-US" sz="1200" noProof="0" dirty="0" smtClean="0"/>
            <a:t>algorithm</a:t>
          </a:r>
          <a:endParaRPr lang="en-US" sz="1200" noProof="0" dirty="0"/>
        </a:p>
      </dgm:t>
    </dgm:pt>
    <dgm:pt modelId="{C241303E-8AF5-474A-8283-02A86FE3DF74}" type="parTrans" cxnId="{21634CE0-81AC-41C9-9689-928F132DC16A}">
      <dgm:prSet/>
      <dgm:spPr/>
      <dgm:t>
        <a:bodyPr/>
        <a:lstStyle/>
        <a:p>
          <a:endParaRPr lang="en-US" sz="1200" noProof="0"/>
        </a:p>
      </dgm:t>
    </dgm:pt>
    <dgm:pt modelId="{290E6963-5AFE-4F5B-B8D2-03E15EBB65C0}" type="sibTrans" cxnId="{21634CE0-81AC-41C9-9689-928F132DC16A}">
      <dgm:prSet/>
      <dgm:spPr/>
      <dgm:t>
        <a:bodyPr/>
        <a:lstStyle/>
        <a:p>
          <a:endParaRPr lang="en-US" sz="1200" noProof="0"/>
        </a:p>
      </dgm:t>
    </dgm:pt>
    <dgm:pt modelId="{72C17669-E296-4D4B-B6E9-4A8A898A93E8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Results</a:t>
          </a:r>
        </a:p>
      </dgm:t>
    </dgm:pt>
    <dgm:pt modelId="{E431C812-94B1-4D3E-809E-DD0B4961C13A}" type="parTrans" cxnId="{1A209D76-FD9B-40FC-9FCF-86C2484E2638}">
      <dgm:prSet/>
      <dgm:spPr/>
      <dgm:t>
        <a:bodyPr/>
        <a:lstStyle/>
        <a:p>
          <a:endParaRPr lang="en-US" sz="1200" noProof="0"/>
        </a:p>
      </dgm:t>
    </dgm:pt>
    <dgm:pt modelId="{A525D4ED-5106-4B25-8442-4BE0A5CAD374}" type="sibTrans" cxnId="{1A209D76-FD9B-40FC-9FCF-86C2484E2638}">
      <dgm:prSet/>
      <dgm:spPr/>
      <dgm:t>
        <a:bodyPr/>
        <a:lstStyle/>
        <a:p>
          <a:endParaRPr lang="en-US" sz="1200" noProof="0"/>
        </a:p>
      </dgm:t>
    </dgm:pt>
    <dgm:pt modelId="{6A1C036A-C9FB-4418-A849-3D429672DA76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100" noProof="0" dirty="0" smtClean="0"/>
            <a:t>Conclusions</a:t>
          </a:r>
          <a:endParaRPr lang="en-US" sz="1100" noProof="0" dirty="0"/>
        </a:p>
      </dgm:t>
    </dgm:pt>
    <dgm:pt modelId="{F226BBC1-CFF3-4EA4-817C-255CFC1F92B9}" type="parTrans" cxnId="{39E80B07-E611-42E3-9541-6BBDB6FF6ACB}">
      <dgm:prSet/>
      <dgm:spPr/>
      <dgm:t>
        <a:bodyPr/>
        <a:lstStyle/>
        <a:p>
          <a:endParaRPr lang="en-US" sz="1200" noProof="0"/>
        </a:p>
      </dgm:t>
    </dgm:pt>
    <dgm:pt modelId="{E9A5A682-81DC-43C4-8665-DB6936B15E46}" type="sibTrans" cxnId="{39E80B07-E611-42E3-9541-6BBDB6FF6ACB}">
      <dgm:prSet/>
      <dgm:spPr/>
      <dgm:t>
        <a:bodyPr/>
        <a:lstStyle/>
        <a:p>
          <a:endParaRPr lang="en-US" sz="1200" noProof="0"/>
        </a:p>
      </dgm:t>
    </dgm:pt>
    <dgm:pt modelId="{EA8B60CB-09C9-4F79-A9F4-66EB08B271C5}">
      <dgm:prSet phldrT="[Texto]" custT="1"/>
      <dgm:spPr>
        <a:noFill/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100" b="0" noProof="0" dirty="0" smtClean="0">
              <a:solidFill>
                <a:schemeClr val="bg1"/>
              </a:solidFill>
            </a:rPr>
            <a:t>Introduction</a:t>
          </a:r>
          <a:endParaRPr lang="en-US" sz="1100" b="0" noProof="0" dirty="0">
            <a:solidFill>
              <a:schemeClr val="bg1"/>
            </a:solidFill>
          </a:endParaRPr>
        </a:p>
      </dgm:t>
    </dgm:pt>
    <dgm:pt modelId="{E7B1C95E-C324-4CDD-94B2-8E073AC06588}" type="parTrans" cxnId="{2F5251C7-3A1A-47C8-9284-AD203559276E}">
      <dgm:prSet/>
      <dgm:spPr/>
      <dgm:t>
        <a:bodyPr/>
        <a:lstStyle/>
        <a:p>
          <a:endParaRPr lang="en-US" noProof="0"/>
        </a:p>
      </dgm:t>
    </dgm:pt>
    <dgm:pt modelId="{5CE50DA4-6FFF-4C98-8C53-D76218FA72B4}" type="sibTrans" cxnId="{2F5251C7-3A1A-47C8-9284-AD203559276E}">
      <dgm:prSet/>
      <dgm:spPr/>
      <dgm:t>
        <a:bodyPr/>
        <a:lstStyle/>
        <a:p>
          <a:endParaRPr lang="en-US" noProof="0"/>
        </a:p>
      </dgm:t>
    </dgm:pt>
    <dgm:pt modelId="{39297858-86C8-4058-A23A-3BE6AEE11D13}" type="pres">
      <dgm:prSet presAssocID="{E5D93074-518D-4367-990B-B52A9448C85C}" presName="Name0" presStyleCnt="0">
        <dgm:presLayoutVars>
          <dgm:resizeHandles/>
        </dgm:presLayoutVars>
      </dgm:prSet>
      <dgm:spPr/>
    </dgm:pt>
    <dgm:pt modelId="{B2287D55-4589-44AB-93B9-815A0BFA77B7}" type="pres">
      <dgm:prSet presAssocID="{EA8B60CB-09C9-4F79-A9F4-66EB08B271C5}" presName="text" presStyleLbl="node1" presStyleIdx="0" presStyleCnt="8" custScaleX="104749" custLinFactNeighborX="-568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5EF201A-DBFB-47A3-90BD-103919691160}" type="pres">
      <dgm:prSet presAssocID="{5CE50DA4-6FFF-4C98-8C53-D76218FA72B4}" presName="space" presStyleCnt="0"/>
      <dgm:spPr/>
    </dgm:pt>
    <dgm:pt modelId="{40187BD8-D26D-4975-AE54-F1761BCF7FE3}" type="pres">
      <dgm:prSet presAssocID="{CA580779-EB64-4225-94ED-03A03894CEFA}" presName="text" presStyleLbl="node1" presStyleIdx="1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C105E32-0694-4D89-BC20-8530A4FA51B6}" type="pres">
      <dgm:prSet presAssocID="{A47597B9-5FE9-4D2B-88ED-0553DD057887}" presName="space" presStyleCnt="0"/>
      <dgm:spPr/>
    </dgm:pt>
    <dgm:pt modelId="{34709D81-F996-4EBD-8A50-FEADE8138DD3}" type="pres">
      <dgm:prSet presAssocID="{8518C583-FAFD-4B3C-AB81-A84E12F21626}" presName="text" presStyleLbl="node1" presStyleIdx="2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1DC2532-68B4-4E9E-8441-31943D7D36E7}" type="pres">
      <dgm:prSet presAssocID="{ABFB7A22-6C64-4323-BEAC-5F4A359DE9EC}" presName="space" presStyleCnt="0"/>
      <dgm:spPr/>
    </dgm:pt>
    <dgm:pt modelId="{6C8A6418-542E-4E33-9250-D0970F090635}" type="pres">
      <dgm:prSet presAssocID="{7631F9A2-0D55-481A-AAB5-25DBE4BD3C7D}" presName="text" presStyleLbl="node1" presStyleIdx="3" presStyleCnt="8" custScaleX="114031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9A17323-B276-49A9-8E89-A5547BAB8832}" type="pres">
      <dgm:prSet presAssocID="{0F2892A0-7E31-41DC-8A5E-0CD9F5FF50A1}" presName="space" presStyleCnt="0"/>
      <dgm:spPr/>
    </dgm:pt>
    <dgm:pt modelId="{829BE467-103E-4381-91CA-0E397B1663A8}" type="pres">
      <dgm:prSet presAssocID="{64F2FCFF-2168-47B6-99F1-40F0D7A30785}" presName="text" presStyleLbl="node1" presStyleIdx="4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5A308E7-31D0-49AE-96CF-2CF421299E52}" type="pres">
      <dgm:prSet presAssocID="{183B4A9C-436E-417C-BC69-C375E38D99BB}" presName="space" presStyleCnt="0"/>
      <dgm:spPr/>
    </dgm:pt>
    <dgm:pt modelId="{AB1B03AA-0C31-4126-A935-4127057D9663}" type="pres">
      <dgm:prSet presAssocID="{2751A872-7E41-4A88-92DB-9489604C0DD4}" presName="text" presStyleLbl="node1" presStyleIdx="5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7753057-5927-4B31-8CD1-9DFB5ECF22C2}" type="pres">
      <dgm:prSet presAssocID="{290E6963-5AFE-4F5B-B8D2-03E15EBB65C0}" presName="space" presStyleCnt="0"/>
      <dgm:spPr/>
    </dgm:pt>
    <dgm:pt modelId="{B47D8610-CDD8-4D37-BD74-5BD0E34F93D7}" type="pres">
      <dgm:prSet presAssocID="{72C17669-E296-4D4B-B6E9-4A8A898A93E8}" presName="text" presStyleLbl="node1" presStyleIdx="6" presStyleCnt="8" custScaleX="114000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097A984-5EBF-44FE-8AFD-B820E8D622CD}" type="pres">
      <dgm:prSet presAssocID="{A525D4ED-5106-4B25-8442-4BE0A5CAD374}" presName="space" presStyleCnt="0"/>
      <dgm:spPr/>
    </dgm:pt>
    <dgm:pt modelId="{2CA4FA90-90E6-4083-9740-6E2CE69B331A}" type="pres">
      <dgm:prSet presAssocID="{6A1C036A-C9FB-4418-A849-3D429672DA76}" presName="text" presStyleLbl="node1" presStyleIdx="7" presStyleCnt="8" custScaleX="110545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772FB488-0A7E-4EF4-8A56-8356FBA0E037}" srcId="{E5D93074-518D-4367-990B-B52A9448C85C}" destId="{64F2FCFF-2168-47B6-99F1-40F0D7A30785}" srcOrd="4" destOrd="0" parTransId="{AF0DE719-A617-469F-93AF-D457409D9AAB}" sibTransId="{183B4A9C-436E-417C-BC69-C375E38D99BB}"/>
    <dgm:cxn modelId="{B31CC9BB-AE49-4D4A-8FA8-E2AC0A35137D}" type="presOf" srcId="{8518C583-FAFD-4B3C-AB81-A84E12F21626}" destId="{34709D81-F996-4EBD-8A50-FEADE8138DD3}" srcOrd="0" destOrd="0" presId="urn:diagrams.loki3.com/VaryingWidthList+Icon"/>
    <dgm:cxn modelId="{E9F94CB2-B77D-443A-8060-DBE9F2E2A9A5}" type="presOf" srcId="{E5D93074-518D-4367-990B-B52A9448C85C}" destId="{39297858-86C8-4058-A23A-3BE6AEE11D13}" srcOrd="0" destOrd="0" presId="urn:diagrams.loki3.com/VaryingWidthList+Icon"/>
    <dgm:cxn modelId="{74616378-DC0D-4FF6-B78B-5E9580065427}" type="presOf" srcId="{EA8B60CB-09C9-4F79-A9F4-66EB08B271C5}" destId="{B2287D55-4589-44AB-93B9-815A0BFA77B7}" srcOrd="0" destOrd="0" presId="urn:diagrams.loki3.com/VaryingWidthList+Icon"/>
    <dgm:cxn modelId="{BF7A522B-22F2-4B8F-B4F9-EDEE55070EF3}" srcId="{E5D93074-518D-4367-990B-B52A9448C85C}" destId="{8518C583-FAFD-4B3C-AB81-A84E12F21626}" srcOrd="2" destOrd="0" parTransId="{A8074511-742A-4E5D-901B-F943CF134555}" sibTransId="{ABFB7A22-6C64-4323-BEAC-5F4A359DE9EC}"/>
    <dgm:cxn modelId="{C8DB7514-FF2D-44E5-82C3-F1101720D9E1}" srcId="{E5D93074-518D-4367-990B-B52A9448C85C}" destId="{CA580779-EB64-4225-94ED-03A03894CEFA}" srcOrd="1" destOrd="0" parTransId="{FE2668C5-03D7-4DF2-B32C-C188C1A96C89}" sibTransId="{A47597B9-5FE9-4D2B-88ED-0553DD057887}"/>
    <dgm:cxn modelId="{259A643F-42DE-4ADE-8915-3FC283969D7B}" type="presOf" srcId="{2751A872-7E41-4A88-92DB-9489604C0DD4}" destId="{AB1B03AA-0C31-4126-A935-4127057D9663}" srcOrd="0" destOrd="0" presId="urn:diagrams.loki3.com/VaryingWidthList+Icon"/>
    <dgm:cxn modelId="{21634CE0-81AC-41C9-9689-928F132DC16A}" srcId="{E5D93074-518D-4367-990B-B52A9448C85C}" destId="{2751A872-7E41-4A88-92DB-9489604C0DD4}" srcOrd="5" destOrd="0" parTransId="{C241303E-8AF5-474A-8283-02A86FE3DF74}" sibTransId="{290E6963-5AFE-4F5B-B8D2-03E15EBB65C0}"/>
    <dgm:cxn modelId="{1472259A-1AEF-474B-94B1-6EC10A5A8F65}" type="presOf" srcId="{7631F9A2-0D55-481A-AAB5-25DBE4BD3C7D}" destId="{6C8A6418-542E-4E33-9250-D0970F090635}" srcOrd="0" destOrd="0" presId="urn:diagrams.loki3.com/VaryingWidthList+Icon"/>
    <dgm:cxn modelId="{50A37037-0A98-4202-BE10-297BFB0D65D6}" type="presOf" srcId="{6A1C036A-C9FB-4418-A849-3D429672DA76}" destId="{2CA4FA90-90E6-4083-9740-6E2CE69B331A}" srcOrd="0" destOrd="0" presId="urn:diagrams.loki3.com/VaryingWidthList+Icon"/>
    <dgm:cxn modelId="{39E80B07-E611-42E3-9541-6BBDB6FF6ACB}" srcId="{E5D93074-518D-4367-990B-B52A9448C85C}" destId="{6A1C036A-C9FB-4418-A849-3D429672DA76}" srcOrd="7" destOrd="0" parTransId="{F226BBC1-CFF3-4EA4-817C-255CFC1F92B9}" sibTransId="{E9A5A682-81DC-43C4-8665-DB6936B15E46}"/>
    <dgm:cxn modelId="{2F5251C7-3A1A-47C8-9284-AD203559276E}" srcId="{E5D93074-518D-4367-990B-B52A9448C85C}" destId="{EA8B60CB-09C9-4F79-A9F4-66EB08B271C5}" srcOrd="0" destOrd="0" parTransId="{E7B1C95E-C324-4CDD-94B2-8E073AC06588}" sibTransId="{5CE50DA4-6FFF-4C98-8C53-D76218FA72B4}"/>
    <dgm:cxn modelId="{1A209D76-FD9B-40FC-9FCF-86C2484E2638}" srcId="{E5D93074-518D-4367-990B-B52A9448C85C}" destId="{72C17669-E296-4D4B-B6E9-4A8A898A93E8}" srcOrd="6" destOrd="0" parTransId="{E431C812-94B1-4D3E-809E-DD0B4961C13A}" sibTransId="{A525D4ED-5106-4B25-8442-4BE0A5CAD374}"/>
    <dgm:cxn modelId="{48866768-77A1-43EC-8F8F-109D5727989F}" srcId="{E5D93074-518D-4367-990B-B52A9448C85C}" destId="{7631F9A2-0D55-481A-AAB5-25DBE4BD3C7D}" srcOrd="3" destOrd="0" parTransId="{195E900E-F236-443A-8757-E3FE6464E73F}" sibTransId="{0F2892A0-7E31-41DC-8A5E-0CD9F5FF50A1}"/>
    <dgm:cxn modelId="{C47545FC-1200-4710-B934-E011C906A14E}" type="presOf" srcId="{72C17669-E296-4D4B-B6E9-4A8A898A93E8}" destId="{B47D8610-CDD8-4D37-BD74-5BD0E34F93D7}" srcOrd="0" destOrd="0" presId="urn:diagrams.loki3.com/VaryingWidthList+Icon"/>
    <dgm:cxn modelId="{461D7683-478E-4947-9BE5-2A74DD94403B}" type="presOf" srcId="{CA580779-EB64-4225-94ED-03A03894CEFA}" destId="{40187BD8-D26D-4975-AE54-F1761BCF7FE3}" srcOrd="0" destOrd="0" presId="urn:diagrams.loki3.com/VaryingWidthList+Icon"/>
    <dgm:cxn modelId="{5D93FBD8-094E-4CAC-A32D-224CC9D64C13}" type="presOf" srcId="{64F2FCFF-2168-47B6-99F1-40F0D7A30785}" destId="{829BE467-103E-4381-91CA-0E397B1663A8}" srcOrd="0" destOrd="0" presId="urn:diagrams.loki3.com/VaryingWidthList+Icon"/>
    <dgm:cxn modelId="{C18E8B25-5CE7-4B05-8753-8F90FF84822A}" type="presParOf" srcId="{39297858-86C8-4058-A23A-3BE6AEE11D13}" destId="{B2287D55-4589-44AB-93B9-815A0BFA77B7}" srcOrd="0" destOrd="0" presId="urn:diagrams.loki3.com/VaryingWidthList+Icon"/>
    <dgm:cxn modelId="{2F0F0401-DD86-4A6D-BC2A-764D78C73131}" type="presParOf" srcId="{39297858-86C8-4058-A23A-3BE6AEE11D13}" destId="{05EF201A-DBFB-47A3-90BD-103919691160}" srcOrd="1" destOrd="0" presId="urn:diagrams.loki3.com/VaryingWidthList+Icon"/>
    <dgm:cxn modelId="{EF6AFEEA-8BC1-4DB4-BDA6-53957BA46246}" type="presParOf" srcId="{39297858-86C8-4058-A23A-3BE6AEE11D13}" destId="{40187BD8-D26D-4975-AE54-F1761BCF7FE3}" srcOrd="2" destOrd="0" presId="urn:diagrams.loki3.com/VaryingWidthList+Icon"/>
    <dgm:cxn modelId="{112333A8-24B4-4239-AE3C-F2527796C262}" type="presParOf" srcId="{39297858-86C8-4058-A23A-3BE6AEE11D13}" destId="{EC105E32-0694-4D89-BC20-8530A4FA51B6}" srcOrd="3" destOrd="0" presId="urn:diagrams.loki3.com/VaryingWidthList+Icon"/>
    <dgm:cxn modelId="{4A8DBC96-C068-41B3-8811-45308CDFB01B}" type="presParOf" srcId="{39297858-86C8-4058-A23A-3BE6AEE11D13}" destId="{34709D81-F996-4EBD-8A50-FEADE8138DD3}" srcOrd="4" destOrd="0" presId="urn:diagrams.loki3.com/VaryingWidthList+Icon"/>
    <dgm:cxn modelId="{355A9926-66DB-4786-B07B-3E9B022E6CE7}" type="presParOf" srcId="{39297858-86C8-4058-A23A-3BE6AEE11D13}" destId="{71DC2532-68B4-4E9E-8441-31943D7D36E7}" srcOrd="5" destOrd="0" presId="urn:diagrams.loki3.com/VaryingWidthList+Icon"/>
    <dgm:cxn modelId="{5673D8E6-FC68-4C83-97E1-911E71AF93BA}" type="presParOf" srcId="{39297858-86C8-4058-A23A-3BE6AEE11D13}" destId="{6C8A6418-542E-4E33-9250-D0970F090635}" srcOrd="6" destOrd="0" presId="urn:diagrams.loki3.com/VaryingWidthList+Icon"/>
    <dgm:cxn modelId="{AE5C1997-3A6D-493D-AF7B-AA9F0A5F61C3}" type="presParOf" srcId="{39297858-86C8-4058-A23A-3BE6AEE11D13}" destId="{49A17323-B276-49A9-8E89-A5547BAB8832}" srcOrd="7" destOrd="0" presId="urn:diagrams.loki3.com/VaryingWidthList+Icon"/>
    <dgm:cxn modelId="{09772C06-C7B8-4CB9-96D5-DEDDABD8DD54}" type="presParOf" srcId="{39297858-86C8-4058-A23A-3BE6AEE11D13}" destId="{829BE467-103E-4381-91CA-0E397B1663A8}" srcOrd="8" destOrd="0" presId="urn:diagrams.loki3.com/VaryingWidthList+Icon"/>
    <dgm:cxn modelId="{8AF38610-217E-4D04-ABF0-7C53EFF741E1}" type="presParOf" srcId="{39297858-86C8-4058-A23A-3BE6AEE11D13}" destId="{25A308E7-31D0-49AE-96CF-2CF421299E52}" srcOrd="9" destOrd="0" presId="urn:diagrams.loki3.com/VaryingWidthList+Icon"/>
    <dgm:cxn modelId="{F4C2590B-3CD3-4BD6-8E5B-FEF6E2B0E935}" type="presParOf" srcId="{39297858-86C8-4058-A23A-3BE6AEE11D13}" destId="{AB1B03AA-0C31-4126-A935-4127057D9663}" srcOrd="10" destOrd="0" presId="urn:diagrams.loki3.com/VaryingWidthList+Icon"/>
    <dgm:cxn modelId="{77894BE0-8EEF-460E-AB60-7EB2CF4F1700}" type="presParOf" srcId="{39297858-86C8-4058-A23A-3BE6AEE11D13}" destId="{67753057-5927-4B31-8CD1-9DFB5ECF22C2}" srcOrd="11" destOrd="0" presId="urn:diagrams.loki3.com/VaryingWidthList+Icon"/>
    <dgm:cxn modelId="{624B135D-7058-472E-BDED-C4D25935771D}" type="presParOf" srcId="{39297858-86C8-4058-A23A-3BE6AEE11D13}" destId="{B47D8610-CDD8-4D37-BD74-5BD0E34F93D7}" srcOrd="12" destOrd="0" presId="urn:diagrams.loki3.com/VaryingWidthList+Icon"/>
    <dgm:cxn modelId="{E3552468-D9FC-4945-965F-8FEAEC828CD8}" type="presParOf" srcId="{39297858-86C8-4058-A23A-3BE6AEE11D13}" destId="{5097A984-5EBF-44FE-8AFD-B820E8D622CD}" srcOrd="13" destOrd="0" presId="urn:diagrams.loki3.com/VaryingWidthList+Icon"/>
    <dgm:cxn modelId="{CAA31C53-366B-429B-98DD-947EDBCCFD10}" type="presParOf" srcId="{39297858-86C8-4058-A23A-3BE6AEE11D13}" destId="{2CA4FA90-90E6-4083-9740-6E2CE69B331A}" srcOrd="14" destOrd="0" presId="urn:diagrams.loki3.com/VaryingWidthList+Icon"/>
  </dgm:cxnLst>
  <dgm:bg/>
  <dgm:whole>
    <a:ln w="5715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E5D93074-518D-4367-990B-B52A9448C85C}" type="doc">
      <dgm:prSet loTypeId="urn:diagrams.loki3.com/VaryingWidthList+Icon" loCatId="list" qsTypeId="urn:microsoft.com/office/officeart/2005/8/quickstyle/simple1" qsCatId="simple" csTypeId="urn:microsoft.com/office/officeart/2005/8/colors/accent0_3" csCatId="mainScheme" phldr="1"/>
      <dgm:spPr/>
    </dgm:pt>
    <dgm:pt modelId="{CA580779-EB64-4225-94ED-03A03894CEFA}">
      <dgm:prSet phldrT="[Texto]" custT="1"/>
      <dgm:spPr>
        <a:noFill/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>
              <a:solidFill>
                <a:schemeClr val="bg1"/>
              </a:solidFill>
            </a:rPr>
            <a:t>Case</a:t>
          </a:r>
          <a:br>
            <a:rPr lang="en-US" sz="1200" noProof="0" dirty="0" smtClean="0">
              <a:solidFill>
                <a:schemeClr val="bg1"/>
              </a:solidFill>
            </a:rPr>
          </a:br>
          <a:r>
            <a:rPr lang="en-US" sz="1200" noProof="0" dirty="0" smtClean="0">
              <a:solidFill>
                <a:schemeClr val="bg1"/>
              </a:solidFill>
            </a:rPr>
            <a:t>study</a:t>
          </a:r>
          <a:endParaRPr lang="en-US" sz="1200" noProof="0" dirty="0">
            <a:solidFill>
              <a:schemeClr val="bg1"/>
            </a:solidFill>
          </a:endParaRPr>
        </a:p>
      </dgm:t>
    </dgm:pt>
    <dgm:pt modelId="{FE2668C5-03D7-4DF2-B32C-C188C1A96C89}" type="parTrans" cxnId="{C8DB7514-FF2D-44E5-82C3-F1101720D9E1}">
      <dgm:prSet/>
      <dgm:spPr/>
      <dgm:t>
        <a:bodyPr/>
        <a:lstStyle/>
        <a:p>
          <a:endParaRPr lang="en-US" sz="1200" noProof="0"/>
        </a:p>
      </dgm:t>
    </dgm:pt>
    <dgm:pt modelId="{A47597B9-5FE9-4D2B-88ED-0553DD057887}" type="sibTrans" cxnId="{C8DB7514-FF2D-44E5-82C3-F1101720D9E1}">
      <dgm:prSet/>
      <dgm:spPr/>
      <dgm:t>
        <a:bodyPr/>
        <a:lstStyle/>
        <a:p>
          <a:endParaRPr lang="en-US" sz="1200" noProof="0"/>
        </a:p>
      </dgm:t>
    </dgm:pt>
    <dgm:pt modelId="{8518C583-FAFD-4B3C-AB81-A84E12F21626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Geom.</a:t>
          </a:r>
          <a:br>
            <a:rPr lang="en-US" sz="1200" noProof="0" dirty="0" smtClean="0"/>
          </a:br>
          <a:r>
            <a:rPr lang="en-US" sz="1200" noProof="0" dirty="0" smtClean="0"/>
            <a:t>aspects</a:t>
          </a:r>
          <a:endParaRPr lang="en-US" sz="1200" noProof="0" dirty="0"/>
        </a:p>
      </dgm:t>
    </dgm:pt>
    <dgm:pt modelId="{A8074511-742A-4E5D-901B-F943CF134555}" type="parTrans" cxnId="{BF7A522B-22F2-4B8F-B4F9-EDEE55070EF3}">
      <dgm:prSet/>
      <dgm:spPr/>
      <dgm:t>
        <a:bodyPr/>
        <a:lstStyle/>
        <a:p>
          <a:endParaRPr lang="en-US" sz="1200" noProof="0"/>
        </a:p>
      </dgm:t>
    </dgm:pt>
    <dgm:pt modelId="{ABFB7A22-6C64-4323-BEAC-5F4A359DE9EC}" type="sibTrans" cxnId="{BF7A522B-22F2-4B8F-B4F9-EDEE55070EF3}">
      <dgm:prSet/>
      <dgm:spPr/>
      <dgm:t>
        <a:bodyPr/>
        <a:lstStyle/>
        <a:p>
          <a:endParaRPr lang="en-US" sz="1200" noProof="0"/>
        </a:p>
      </dgm:t>
    </dgm:pt>
    <dgm:pt modelId="{7631F9A2-0D55-481A-AAB5-25DBE4BD3C7D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Construct.</a:t>
          </a:r>
          <a:br>
            <a:rPr lang="en-US" sz="1200" noProof="0" dirty="0" smtClean="0"/>
          </a:br>
          <a:r>
            <a:rPr lang="en-US" sz="1200" noProof="0" dirty="0" smtClean="0"/>
            <a:t>algorithm</a:t>
          </a:r>
          <a:endParaRPr lang="en-US" sz="1200" noProof="0" dirty="0"/>
        </a:p>
      </dgm:t>
    </dgm:pt>
    <dgm:pt modelId="{195E900E-F236-443A-8757-E3FE6464E73F}" type="parTrans" cxnId="{48866768-77A1-43EC-8F8F-109D5727989F}">
      <dgm:prSet/>
      <dgm:spPr/>
      <dgm:t>
        <a:bodyPr/>
        <a:lstStyle/>
        <a:p>
          <a:endParaRPr lang="en-US" sz="1200" noProof="0"/>
        </a:p>
      </dgm:t>
    </dgm:pt>
    <dgm:pt modelId="{0F2892A0-7E31-41DC-8A5E-0CD9F5FF50A1}" type="sibTrans" cxnId="{48866768-77A1-43EC-8F8F-109D5727989F}">
      <dgm:prSet/>
      <dgm:spPr/>
      <dgm:t>
        <a:bodyPr/>
        <a:lstStyle/>
        <a:p>
          <a:endParaRPr lang="en-US" sz="1200" noProof="0"/>
        </a:p>
      </dgm:t>
    </dgm:pt>
    <dgm:pt modelId="{64F2FCFF-2168-47B6-99F1-40F0D7A30785}">
      <dgm:prSet phldrT="[Texto]" custT="1"/>
      <dgm:spPr>
        <a:solidFill>
          <a:schemeClr val="bg1">
            <a:lumMod val="85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sz="1200" b="1" noProof="0" dirty="0" smtClean="0">
              <a:solidFill>
                <a:schemeClr val="tx1"/>
              </a:solidFill>
            </a:rPr>
            <a:t>VNS</a:t>
          </a:r>
          <a:br>
            <a:rPr lang="en-US" sz="1200" b="1" noProof="0" dirty="0" smtClean="0">
              <a:solidFill>
                <a:schemeClr val="tx1"/>
              </a:solidFill>
            </a:rPr>
          </a:br>
          <a:r>
            <a:rPr lang="en-US" sz="1200" b="1" noProof="0" dirty="0" smtClean="0">
              <a:solidFill>
                <a:schemeClr val="tx1"/>
              </a:solidFill>
            </a:rPr>
            <a:t>algorithm</a:t>
          </a:r>
          <a:endParaRPr lang="en-US" sz="1200" b="1" noProof="0" dirty="0">
            <a:solidFill>
              <a:schemeClr val="tx1"/>
            </a:solidFill>
          </a:endParaRPr>
        </a:p>
      </dgm:t>
    </dgm:pt>
    <dgm:pt modelId="{AF0DE719-A617-469F-93AF-D457409D9AAB}" type="parTrans" cxnId="{772FB488-0A7E-4EF4-8A56-8356FBA0E037}">
      <dgm:prSet/>
      <dgm:spPr/>
      <dgm:t>
        <a:bodyPr/>
        <a:lstStyle/>
        <a:p>
          <a:endParaRPr lang="en-US" sz="1200" noProof="0"/>
        </a:p>
      </dgm:t>
    </dgm:pt>
    <dgm:pt modelId="{183B4A9C-436E-417C-BC69-C375E38D99BB}" type="sibTrans" cxnId="{772FB488-0A7E-4EF4-8A56-8356FBA0E037}">
      <dgm:prSet/>
      <dgm:spPr/>
      <dgm:t>
        <a:bodyPr/>
        <a:lstStyle/>
        <a:p>
          <a:endParaRPr lang="en-US" sz="1200" noProof="0"/>
        </a:p>
      </dgm:t>
    </dgm:pt>
    <dgm:pt modelId="{2751A872-7E41-4A88-92DB-9489604C0DD4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GRASP</a:t>
          </a:r>
          <a:br>
            <a:rPr lang="en-US" sz="1200" noProof="0" dirty="0" smtClean="0"/>
          </a:br>
          <a:r>
            <a:rPr lang="en-US" sz="1200" noProof="0" dirty="0" smtClean="0"/>
            <a:t>algorithm</a:t>
          </a:r>
          <a:endParaRPr lang="en-US" sz="1200" noProof="0" dirty="0"/>
        </a:p>
      </dgm:t>
    </dgm:pt>
    <dgm:pt modelId="{C241303E-8AF5-474A-8283-02A86FE3DF74}" type="parTrans" cxnId="{21634CE0-81AC-41C9-9689-928F132DC16A}">
      <dgm:prSet/>
      <dgm:spPr/>
      <dgm:t>
        <a:bodyPr/>
        <a:lstStyle/>
        <a:p>
          <a:endParaRPr lang="en-US" sz="1200" noProof="0"/>
        </a:p>
      </dgm:t>
    </dgm:pt>
    <dgm:pt modelId="{290E6963-5AFE-4F5B-B8D2-03E15EBB65C0}" type="sibTrans" cxnId="{21634CE0-81AC-41C9-9689-928F132DC16A}">
      <dgm:prSet/>
      <dgm:spPr/>
      <dgm:t>
        <a:bodyPr/>
        <a:lstStyle/>
        <a:p>
          <a:endParaRPr lang="en-US" sz="1200" noProof="0"/>
        </a:p>
      </dgm:t>
    </dgm:pt>
    <dgm:pt modelId="{72C17669-E296-4D4B-B6E9-4A8A898A93E8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Results</a:t>
          </a:r>
        </a:p>
      </dgm:t>
    </dgm:pt>
    <dgm:pt modelId="{E431C812-94B1-4D3E-809E-DD0B4961C13A}" type="parTrans" cxnId="{1A209D76-FD9B-40FC-9FCF-86C2484E2638}">
      <dgm:prSet/>
      <dgm:spPr/>
      <dgm:t>
        <a:bodyPr/>
        <a:lstStyle/>
        <a:p>
          <a:endParaRPr lang="en-US" sz="1200" noProof="0"/>
        </a:p>
      </dgm:t>
    </dgm:pt>
    <dgm:pt modelId="{A525D4ED-5106-4B25-8442-4BE0A5CAD374}" type="sibTrans" cxnId="{1A209D76-FD9B-40FC-9FCF-86C2484E2638}">
      <dgm:prSet/>
      <dgm:spPr/>
      <dgm:t>
        <a:bodyPr/>
        <a:lstStyle/>
        <a:p>
          <a:endParaRPr lang="en-US" sz="1200" noProof="0"/>
        </a:p>
      </dgm:t>
    </dgm:pt>
    <dgm:pt modelId="{6A1C036A-C9FB-4418-A849-3D429672DA76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100" noProof="0" dirty="0" smtClean="0"/>
            <a:t>Conclusions</a:t>
          </a:r>
          <a:endParaRPr lang="en-US" sz="1100" noProof="0" dirty="0"/>
        </a:p>
      </dgm:t>
    </dgm:pt>
    <dgm:pt modelId="{F226BBC1-CFF3-4EA4-817C-255CFC1F92B9}" type="parTrans" cxnId="{39E80B07-E611-42E3-9541-6BBDB6FF6ACB}">
      <dgm:prSet/>
      <dgm:spPr/>
      <dgm:t>
        <a:bodyPr/>
        <a:lstStyle/>
        <a:p>
          <a:endParaRPr lang="en-US" sz="1200" noProof="0"/>
        </a:p>
      </dgm:t>
    </dgm:pt>
    <dgm:pt modelId="{E9A5A682-81DC-43C4-8665-DB6936B15E46}" type="sibTrans" cxnId="{39E80B07-E611-42E3-9541-6BBDB6FF6ACB}">
      <dgm:prSet/>
      <dgm:spPr/>
      <dgm:t>
        <a:bodyPr/>
        <a:lstStyle/>
        <a:p>
          <a:endParaRPr lang="en-US" sz="1200" noProof="0"/>
        </a:p>
      </dgm:t>
    </dgm:pt>
    <dgm:pt modelId="{EA8B60CB-09C9-4F79-A9F4-66EB08B271C5}">
      <dgm:prSet phldrT="[Texto]" custT="1"/>
      <dgm:spPr>
        <a:noFill/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100" b="0" noProof="0" dirty="0" smtClean="0">
              <a:solidFill>
                <a:schemeClr val="bg1"/>
              </a:solidFill>
            </a:rPr>
            <a:t>Introduction</a:t>
          </a:r>
          <a:endParaRPr lang="en-US" sz="1100" b="0" noProof="0" dirty="0">
            <a:solidFill>
              <a:schemeClr val="bg1"/>
            </a:solidFill>
          </a:endParaRPr>
        </a:p>
      </dgm:t>
    </dgm:pt>
    <dgm:pt modelId="{E7B1C95E-C324-4CDD-94B2-8E073AC06588}" type="parTrans" cxnId="{2F5251C7-3A1A-47C8-9284-AD203559276E}">
      <dgm:prSet/>
      <dgm:spPr/>
      <dgm:t>
        <a:bodyPr/>
        <a:lstStyle/>
        <a:p>
          <a:endParaRPr lang="en-US" noProof="0"/>
        </a:p>
      </dgm:t>
    </dgm:pt>
    <dgm:pt modelId="{5CE50DA4-6FFF-4C98-8C53-D76218FA72B4}" type="sibTrans" cxnId="{2F5251C7-3A1A-47C8-9284-AD203559276E}">
      <dgm:prSet/>
      <dgm:spPr/>
      <dgm:t>
        <a:bodyPr/>
        <a:lstStyle/>
        <a:p>
          <a:endParaRPr lang="en-US" noProof="0"/>
        </a:p>
      </dgm:t>
    </dgm:pt>
    <dgm:pt modelId="{39297858-86C8-4058-A23A-3BE6AEE11D13}" type="pres">
      <dgm:prSet presAssocID="{E5D93074-518D-4367-990B-B52A9448C85C}" presName="Name0" presStyleCnt="0">
        <dgm:presLayoutVars>
          <dgm:resizeHandles/>
        </dgm:presLayoutVars>
      </dgm:prSet>
      <dgm:spPr/>
    </dgm:pt>
    <dgm:pt modelId="{B2287D55-4589-44AB-93B9-815A0BFA77B7}" type="pres">
      <dgm:prSet presAssocID="{EA8B60CB-09C9-4F79-A9F4-66EB08B271C5}" presName="text" presStyleLbl="node1" presStyleIdx="0" presStyleCnt="8" custScaleX="104749" custLinFactNeighborX="-568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5EF201A-DBFB-47A3-90BD-103919691160}" type="pres">
      <dgm:prSet presAssocID="{5CE50DA4-6FFF-4C98-8C53-D76218FA72B4}" presName="space" presStyleCnt="0"/>
      <dgm:spPr/>
    </dgm:pt>
    <dgm:pt modelId="{40187BD8-D26D-4975-AE54-F1761BCF7FE3}" type="pres">
      <dgm:prSet presAssocID="{CA580779-EB64-4225-94ED-03A03894CEFA}" presName="text" presStyleLbl="node1" presStyleIdx="1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C105E32-0694-4D89-BC20-8530A4FA51B6}" type="pres">
      <dgm:prSet presAssocID="{A47597B9-5FE9-4D2B-88ED-0553DD057887}" presName="space" presStyleCnt="0"/>
      <dgm:spPr/>
    </dgm:pt>
    <dgm:pt modelId="{34709D81-F996-4EBD-8A50-FEADE8138DD3}" type="pres">
      <dgm:prSet presAssocID="{8518C583-FAFD-4B3C-AB81-A84E12F21626}" presName="text" presStyleLbl="node1" presStyleIdx="2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1DC2532-68B4-4E9E-8441-31943D7D36E7}" type="pres">
      <dgm:prSet presAssocID="{ABFB7A22-6C64-4323-BEAC-5F4A359DE9EC}" presName="space" presStyleCnt="0"/>
      <dgm:spPr/>
    </dgm:pt>
    <dgm:pt modelId="{6C8A6418-542E-4E33-9250-D0970F090635}" type="pres">
      <dgm:prSet presAssocID="{7631F9A2-0D55-481A-AAB5-25DBE4BD3C7D}" presName="text" presStyleLbl="node1" presStyleIdx="3" presStyleCnt="8" custScaleX="114031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9A17323-B276-49A9-8E89-A5547BAB8832}" type="pres">
      <dgm:prSet presAssocID="{0F2892A0-7E31-41DC-8A5E-0CD9F5FF50A1}" presName="space" presStyleCnt="0"/>
      <dgm:spPr/>
    </dgm:pt>
    <dgm:pt modelId="{829BE467-103E-4381-91CA-0E397B1663A8}" type="pres">
      <dgm:prSet presAssocID="{64F2FCFF-2168-47B6-99F1-40F0D7A30785}" presName="text" presStyleLbl="node1" presStyleIdx="4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5A308E7-31D0-49AE-96CF-2CF421299E52}" type="pres">
      <dgm:prSet presAssocID="{183B4A9C-436E-417C-BC69-C375E38D99BB}" presName="space" presStyleCnt="0"/>
      <dgm:spPr/>
    </dgm:pt>
    <dgm:pt modelId="{AB1B03AA-0C31-4126-A935-4127057D9663}" type="pres">
      <dgm:prSet presAssocID="{2751A872-7E41-4A88-92DB-9489604C0DD4}" presName="text" presStyleLbl="node1" presStyleIdx="5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7753057-5927-4B31-8CD1-9DFB5ECF22C2}" type="pres">
      <dgm:prSet presAssocID="{290E6963-5AFE-4F5B-B8D2-03E15EBB65C0}" presName="space" presStyleCnt="0"/>
      <dgm:spPr/>
    </dgm:pt>
    <dgm:pt modelId="{B47D8610-CDD8-4D37-BD74-5BD0E34F93D7}" type="pres">
      <dgm:prSet presAssocID="{72C17669-E296-4D4B-B6E9-4A8A898A93E8}" presName="text" presStyleLbl="node1" presStyleIdx="6" presStyleCnt="8" custScaleX="114000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097A984-5EBF-44FE-8AFD-B820E8D622CD}" type="pres">
      <dgm:prSet presAssocID="{A525D4ED-5106-4B25-8442-4BE0A5CAD374}" presName="space" presStyleCnt="0"/>
      <dgm:spPr/>
    </dgm:pt>
    <dgm:pt modelId="{2CA4FA90-90E6-4083-9740-6E2CE69B331A}" type="pres">
      <dgm:prSet presAssocID="{6A1C036A-C9FB-4418-A849-3D429672DA76}" presName="text" presStyleLbl="node1" presStyleIdx="7" presStyleCnt="8" custScaleX="110545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772FB488-0A7E-4EF4-8A56-8356FBA0E037}" srcId="{E5D93074-518D-4367-990B-B52A9448C85C}" destId="{64F2FCFF-2168-47B6-99F1-40F0D7A30785}" srcOrd="4" destOrd="0" parTransId="{AF0DE719-A617-469F-93AF-D457409D9AAB}" sibTransId="{183B4A9C-436E-417C-BC69-C375E38D99BB}"/>
    <dgm:cxn modelId="{BCD5C03A-EBB3-4278-B83B-44A1E2586E1C}" type="presOf" srcId="{7631F9A2-0D55-481A-AAB5-25DBE4BD3C7D}" destId="{6C8A6418-542E-4E33-9250-D0970F090635}" srcOrd="0" destOrd="0" presId="urn:diagrams.loki3.com/VaryingWidthList+Icon"/>
    <dgm:cxn modelId="{BF7A522B-22F2-4B8F-B4F9-EDEE55070EF3}" srcId="{E5D93074-518D-4367-990B-B52A9448C85C}" destId="{8518C583-FAFD-4B3C-AB81-A84E12F21626}" srcOrd="2" destOrd="0" parTransId="{A8074511-742A-4E5D-901B-F943CF134555}" sibTransId="{ABFB7A22-6C64-4323-BEAC-5F4A359DE9EC}"/>
    <dgm:cxn modelId="{C8DB7514-FF2D-44E5-82C3-F1101720D9E1}" srcId="{E5D93074-518D-4367-990B-B52A9448C85C}" destId="{CA580779-EB64-4225-94ED-03A03894CEFA}" srcOrd="1" destOrd="0" parTransId="{FE2668C5-03D7-4DF2-B32C-C188C1A96C89}" sibTransId="{A47597B9-5FE9-4D2B-88ED-0553DD057887}"/>
    <dgm:cxn modelId="{2574BCD1-E028-4462-9817-AA77B4321DCC}" type="presOf" srcId="{8518C583-FAFD-4B3C-AB81-A84E12F21626}" destId="{34709D81-F996-4EBD-8A50-FEADE8138DD3}" srcOrd="0" destOrd="0" presId="urn:diagrams.loki3.com/VaryingWidthList+Icon"/>
    <dgm:cxn modelId="{20F7D333-D6C8-42B6-839E-90BA780DBC03}" type="presOf" srcId="{E5D93074-518D-4367-990B-B52A9448C85C}" destId="{39297858-86C8-4058-A23A-3BE6AEE11D13}" srcOrd="0" destOrd="0" presId="urn:diagrams.loki3.com/VaryingWidthList+Icon"/>
    <dgm:cxn modelId="{CC13E7FE-2AF5-4758-9CBA-A942D983E84D}" type="presOf" srcId="{EA8B60CB-09C9-4F79-A9F4-66EB08B271C5}" destId="{B2287D55-4589-44AB-93B9-815A0BFA77B7}" srcOrd="0" destOrd="0" presId="urn:diagrams.loki3.com/VaryingWidthList+Icon"/>
    <dgm:cxn modelId="{21634CE0-81AC-41C9-9689-928F132DC16A}" srcId="{E5D93074-518D-4367-990B-B52A9448C85C}" destId="{2751A872-7E41-4A88-92DB-9489604C0DD4}" srcOrd="5" destOrd="0" parTransId="{C241303E-8AF5-474A-8283-02A86FE3DF74}" sibTransId="{290E6963-5AFE-4F5B-B8D2-03E15EBB65C0}"/>
    <dgm:cxn modelId="{8D6D231E-EAEC-42C9-AA83-301B3ACCA7AA}" type="presOf" srcId="{CA580779-EB64-4225-94ED-03A03894CEFA}" destId="{40187BD8-D26D-4975-AE54-F1761BCF7FE3}" srcOrd="0" destOrd="0" presId="urn:diagrams.loki3.com/VaryingWidthList+Icon"/>
    <dgm:cxn modelId="{695D08AE-C242-49DB-847E-8EB3D440A9FE}" type="presOf" srcId="{64F2FCFF-2168-47B6-99F1-40F0D7A30785}" destId="{829BE467-103E-4381-91CA-0E397B1663A8}" srcOrd="0" destOrd="0" presId="urn:diagrams.loki3.com/VaryingWidthList+Icon"/>
    <dgm:cxn modelId="{39E80B07-E611-42E3-9541-6BBDB6FF6ACB}" srcId="{E5D93074-518D-4367-990B-B52A9448C85C}" destId="{6A1C036A-C9FB-4418-A849-3D429672DA76}" srcOrd="7" destOrd="0" parTransId="{F226BBC1-CFF3-4EA4-817C-255CFC1F92B9}" sibTransId="{E9A5A682-81DC-43C4-8665-DB6936B15E46}"/>
    <dgm:cxn modelId="{2F5251C7-3A1A-47C8-9284-AD203559276E}" srcId="{E5D93074-518D-4367-990B-B52A9448C85C}" destId="{EA8B60CB-09C9-4F79-A9F4-66EB08B271C5}" srcOrd="0" destOrd="0" parTransId="{E7B1C95E-C324-4CDD-94B2-8E073AC06588}" sibTransId="{5CE50DA4-6FFF-4C98-8C53-D76218FA72B4}"/>
    <dgm:cxn modelId="{1A209D76-FD9B-40FC-9FCF-86C2484E2638}" srcId="{E5D93074-518D-4367-990B-B52A9448C85C}" destId="{72C17669-E296-4D4B-B6E9-4A8A898A93E8}" srcOrd="6" destOrd="0" parTransId="{E431C812-94B1-4D3E-809E-DD0B4961C13A}" sibTransId="{A525D4ED-5106-4B25-8442-4BE0A5CAD374}"/>
    <dgm:cxn modelId="{134C8E72-71DC-4F9D-B0A8-EA2D15B2EEF1}" type="presOf" srcId="{2751A872-7E41-4A88-92DB-9489604C0DD4}" destId="{AB1B03AA-0C31-4126-A935-4127057D9663}" srcOrd="0" destOrd="0" presId="urn:diagrams.loki3.com/VaryingWidthList+Icon"/>
    <dgm:cxn modelId="{E907D5DE-99F1-4AE5-90BA-7CDE4BCF4AD7}" type="presOf" srcId="{72C17669-E296-4D4B-B6E9-4A8A898A93E8}" destId="{B47D8610-CDD8-4D37-BD74-5BD0E34F93D7}" srcOrd="0" destOrd="0" presId="urn:diagrams.loki3.com/VaryingWidthList+Icon"/>
    <dgm:cxn modelId="{5F20E05C-2A70-4B38-9919-44CE0AA199D2}" type="presOf" srcId="{6A1C036A-C9FB-4418-A849-3D429672DA76}" destId="{2CA4FA90-90E6-4083-9740-6E2CE69B331A}" srcOrd="0" destOrd="0" presId="urn:diagrams.loki3.com/VaryingWidthList+Icon"/>
    <dgm:cxn modelId="{48866768-77A1-43EC-8F8F-109D5727989F}" srcId="{E5D93074-518D-4367-990B-B52A9448C85C}" destId="{7631F9A2-0D55-481A-AAB5-25DBE4BD3C7D}" srcOrd="3" destOrd="0" parTransId="{195E900E-F236-443A-8757-E3FE6464E73F}" sibTransId="{0F2892A0-7E31-41DC-8A5E-0CD9F5FF50A1}"/>
    <dgm:cxn modelId="{563CF373-6840-4676-9E1A-BE0888286395}" type="presParOf" srcId="{39297858-86C8-4058-A23A-3BE6AEE11D13}" destId="{B2287D55-4589-44AB-93B9-815A0BFA77B7}" srcOrd="0" destOrd="0" presId="urn:diagrams.loki3.com/VaryingWidthList+Icon"/>
    <dgm:cxn modelId="{A0913743-8BE4-412A-BFBC-E188F93BB1F0}" type="presParOf" srcId="{39297858-86C8-4058-A23A-3BE6AEE11D13}" destId="{05EF201A-DBFB-47A3-90BD-103919691160}" srcOrd="1" destOrd="0" presId="urn:diagrams.loki3.com/VaryingWidthList+Icon"/>
    <dgm:cxn modelId="{8F801155-46D6-4083-9662-9628796D65C3}" type="presParOf" srcId="{39297858-86C8-4058-A23A-3BE6AEE11D13}" destId="{40187BD8-D26D-4975-AE54-F1761BCF7FE3}" srcOrd="2" destOrd="0" presId="urn:diagrams.loki3.com/VaryingWidthList+Icon"/>
    <dgm:cxn modelId="{51AF33CB-5B8D-45C2-BC1A-283AC9E05883}" type="presParOf" srcId="{39297858-86C8-4058-A23A-3BE6AEE11D13}" destId="{EC105E32-0694-4D89-BC20-8530A4FA51B6}" srcOrd="3" destOrd="0" presId="urn:diagrams.loki3.com/VaryingWidthList+Icon"/>
    <dgm:cxn modelId="{CB2F4C57-F0D2-4E41-A3E8-7151B42CF156}" type="presParOf" srcId="{39297858-86C8-4058-A23A-3BE6AEE11D13}" destId="{34709D81-F996-4EBD-8A50-FEADE8138DD3}" srcOrd="4" destOrd="0" presId="urn:diagrams.loki3.com/VaryingWidthList+Icon"/>
    <dgm:cxn modelId="{D6340E17-084C-45BA-9289-315E12F16C58}" type="presParOf" srcId="{39297858-86C8-4058-A23A-3BE6AEE11D13}" destId="{71DC2532-68B4-4E9E-8441-31943D7D36E7}" srcOrd="5" destOrd="0" presId="urn:diagrams.loki3.com/VaryingWidthList+Icon"/>
    <dgm:cxn modelId="{A1EB7F8F-5C7D-4CDD-A380-F475DAA3E106}" type="presParOf" srcId="{39297858-86C8-4058-A23A-3BE6AEE11D13}" destId="{6C8A6418-542E-4E33-9250-D0970F090635}" srcOrd="6" destOrd="0" presId="urn:diagrams.loki3.com/VaryingWidthList+Icon"/>
    <dgm:cxn modelId="{747EDAA2-B50B-432E-8985-43AB492E976C}" type="presParOf" srcId="{39297858-86C8-4058-A23A-3BE6AEE11D13}" destId="{49A17323-B276-49A9-8E89-A5547BAB8832}" srcOrd="7" destOrd="0" presId="urn:diagrams.loki3.com/VaryingWidthList+Icon"/>
    <dgm:cxn modelId="{905A3A6D-CEF7-4AE0-A685-45140F3A7557}" type="presParOf" srcId="{39297858-86C8-4058-A23A-3BE6AEE11D13}" destId="{829BE467-103E-4381-91CA-0E397B1663A8}" srcOrd="8" destOrd="0" presId="urn:diagrams.loki3.com/VaryingWidthList+Icon"/>
    <dgm:cxn modelId="{F20AE3E5-A763-4EE7-BA9C-9A1C9D983248}" type="presParOf" srcId="{39297858-86C8-4058-A23A-3BE6AEE11D13}" destId="{25A308E7-31D0-49AE-96CF-2CF421299E52}" srcOrd="9" destOrd="0" presId="urn:diagrams.loki3.com/VaryingWidthList+Icon"/>
    <dgm:cxn modelId="{71EE9CCC-0F59-4C3F-A1E1-5BC428F0CA7D}" type="presParOf" srcId="{39297858-86C8-4058-A23A-3BE6AEE11D13}" destId="{AB1B03AA-0C31-4126-A935-4127057D9663}" srcOrd="10" destOrd="0" presId="urn:diagrams.loki3.com/VaryingWidthList+Icon"/>
    <dgm:cxn modelId="{CAE55DE8-B635-4DC9-A69F-17C1709B405B}" type="presParOf" srcId="{39297858-86C8-4058-A23A-3BE6AEE11D13}" destId="{67753057-5927-4B31-8CD1-9DFB5ECF22C2}" srcOrd="11" destOrd="0" presId="urn:diagrams.loki3.com/VaryingWidthList+Icon"/>
    <dgm:cxn modelId="{BCD15A91-1CAD-4BB4-B8C3-BA9B30EB495C}" type="presParOf" srcId="{39297858-86C8-4058-A23A-3BE6AEE11D13}" destId="{B47D8610-CDD8-4D37-BD74-5BD0E34F93D7}" srcOrd="12" destOrd="0" presId="urn:diagrams.loki3.com/VaryingWidthList+Icon"/>
    <dgm:cxn modelId="{7517B364-7D1E-4A39-8B92-07DD99A33177}" type="presParOf" srcId="{39297858-86C8-4058-A23A-3BE6AEE11D13}" destId="{5097A984-5EBF-44FE-8AFD-B820E8D622CD}" srcOrd="13" destOrd="0" presId="urn:diagrams.loki3.com/VaryingWidthList+Icon"/>
    <dgm:cxn modelId="{8F6586FF-6E52-48DE-B8E2-3BDC227C3E8B}" type="presParOf" srcId="{39297858-86C8-4058-A23A-3BE6AEE11D13}" destId="{2CA4FA90-90E6-4083-9740-6E2CE69B331A}" srcOrd="14" destOrd="0" presId="urn:diagrams.loki3.com/VaryingWidthList+Icon"/>
  </dgm:cxnLst>
  <dgm:bg/>
  <dgm:whole>
    <a:ln w="5715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E5D93074-518D-4367-990B-B52A9448C85C}" type="doc">
      <dgm:prSet loTypeId="urn:diagrams.loki3.com/VaryingWidthList+Icon" loCatId="list" qsTypeId="urn:microsoft.com/office/officeart/2005/8/quickstyle/simple1" qsCatId="simple" csTypeId="urn:microsoft.com/office/officeart/2005/8/colors/accent0_3" csCatId="mainScheme" phldr="1"/>
      <dgm:spPr/>
    </dgm:pt>
    <dgm:pt modelId="{CA580779-EB64-4225-94ED-03A03894CEFA}">
      <dgm:prSet phldrT="[Texto]" custT="1"/>
      <dgm:spPr>
        <a:noFill/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>
              <a:solidFill>
                <a:schemeClr val="bg1"/>
              </a:solidFill>
            </a:rPr>
            <a:t>Case</a:t>
          </a:r>
          <a:br>
            <a:rPr lang="en-US" sz="1200" noProof="0" dirty="0" smtClean="0">
              <a:solidFill>
                <a:schemeClr val="bg1"/>
              </a:solidFill>
            </a:rPr>
          </a:br>
          <a:r>
            <a:rPr lang="en-US" sz="1200" noProof="0" dirty="0" smtClean="0">
              <a:solidFill>
                <a:schemeClr val="bg1"/>
              </a:solidFill>
            </a:rPr>
            <a:t>study</a:t>
          </a:r>
          <a:endParaRPr lang="en-US" sz="1200" noProof="0" dirty="0">
            <a:solidFill>
              <a:schemeClr val="bg1"/>
            </a:solidFill>
          </a:endParaRPr>
        </a:p>
      </dgm:t>
    </dgm:pt>
    <dgm:pt modelId="{FE2668C5-03D7-4DF2-B32C-C188C1A96C89}" type="parTrans" cxnId="{C8DB7514-FF2D-44E5-82C3-F1101720D9E1}">
      <dgm:prSet/>
      <dgm:spPr/>
      <dgm:t>
        <a:bodyPr/>
        <a:lstStyle/>
        <a:p>
          <a:endParaRPr lang="en-US" sz="1200" noProof="0"/>
        </a:p>
      </dgm:t>
    </dgm:pt>
    <dgm:pt modelId="{A47597B9-5FE9-4D2B-88ED-0553DD057887}" type="sibTrans" cxnId="{C8DB7514-FF2D-44E5-82C3-F1101720D9E1}">
      <dgm:prSet/>
      <dgm:spPr/>
      <dgm:t>
        <a:bodyPr/>
        <a:lstStyle/>
        <a:p>
          <a:endParaRPr lang="en-US" sz="1200" noProof="0"/>
        </a:p>
      </dgm:t>
    </dgm:pt>
    <dgm:pt modelId="{8518C583-FAFD-4B3C-AB81-A84E12F21626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Geom.</a:t>
          </a:r>
          <a:br>
            <a:rPr lang="en-US" sz="1200" noProof="0" dirty="0" smtClean="0"/>
          </a:br>
          <a:r>
            <a:rPr lang="en-US" sz="1200" noProof="0" dirty="0" smtClean="0"/>
            <a:t>aspects</a:t>
          </a:r>
          <a:endParaRPr lang="en-US" sz="1200" noProof="0" dirty="0"/>
        </a:p>
      </dgm:t>
    </dgm:pt>
    <dgm:pt modelId="{A8074511-742A-4E5D-901B-F943CF134555}" type="parTrans" cxnId="{BF7A522B-22F2-4B8F-B4F9-EDEE55070EF3}">
      <dgm:prSet/>
      <dgm:spPr/>
      <dgm:t>
        <a:bodyPr/>
        <a:lstStyle/>
        <a:p>
          <a:endParaRPr lang="en-US" sz="1200" noProof="0"/>
        </a:p>
      </dgm:t>
    </dgm:pt>
    <dgm:pt modelId="{ABFB7A22-6C64-4323-BEAC-5F4A359DE9EC}" type="sibTrans" cxnId="{BF7A522B-22F2-4B8F-B4F9-EDEE55070EF3}">
      <dgm:prSet/>
      <dgm:spPr/>
      <dgm:t>
        <a:bodyPr/>
        <a:lstStyle/>
        <a:p>
          <a:endParaRPr lang="en-US" sz="1200" noProof="0"/>
        </a:p>
      </dgm:t>
    </dgm:pt>
    <dgm:pt modelId="{7631F9A2-0D55-481A-AAB5-25DBE4BD3C7D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Construct.</a:t>
          </a:r>
          <a:br>
            <a:rPr lang="en-US" sz="1200" noProof="0" dirty="0" smtClean="0"/>
          </a:br>
          <a:r>
            <a:rPr lang="en-US" sz="1200" noProof="0" dirty="0" smtClean="0"/>
            <a:t>algorithm</a:t>
          </a:r>
          <a:endParaRPr lang="en-US" sz="1200" noProof="0" dirty="0"/>
        </a:p>
      </dgm:t>
    </dgm:pt>
    <dgm:pt modelId="{195E900E-F236-443A-8757-E3FE6464E73F}" type="parTrans" cxnId="{48866768-77A1-43EC-8F8F-109D5727989F}">
      <dgm:prSet/>
      <dgm:spPr/>
      <dgm:t>
        <a:bodyPr/>
        <a:lstStyle/>
        <a:p>
          <a:endParaRPr lang="en-US" sz="1200" noProof="0"/>
        </a:p>
      </dgm:t>
    </dgm:pt>
    <dgm:pt modelId="{0F2892A0-7E31-41DC-8A5E-0CD9F5FF50A1}" type="sibTrans" cxnId="{48866768-77A1-43EC-8F8F-109D5727989F}">
      <dgm:prSet/>
      <dgm:spPr/>
      <dgm:t>
        <a:bodyPr/>
        <a:lstStyle/>
        <a:p>
          <a:endParaRPr lang="en-US" sz="1200" noProof="0"/>
        </a:p>
      </dgm:t>
    </dgm:pt>
    <dgm:pt modelId="{64F2FCFF-2168-47B6-99F1-40F0D7A30785}">
      <dgm:prSet phldrT="[Texto]" custT="1"/>
      <dgm:spPr>
        <a:solidFill>
          <a:schemeClr val="bg1">
            <a:lumMod val="85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sz="1200" b="1" noProof="0" dirty="0" smtClean="0">
              <a:solidFill>
                <a:schemeClr val="tx1"/>
              </a:solidFill>
            </a:rPr>
            <a:t>VNS</a:t>
          </a:r>
          <a:br>
            <a:rPr lang="en-US" sz="1200" b="1" noProof="0" dirty="0" smtClean="0">
              <a:solidFill>
                <a:schemeClr val="tx1"/>
              </a:solidFill>
            </a:rPr>
          </a:br>
          <a:r>
            <a:rPr lang="en-US" sz="1200" b="1" noProof="0" dirty="0" smtClean="0">
              <a:solidFill>
                <a:schemeClr val="tx1"/>
              </a:solidFill>
            </a:rPr>
            <a:t>algorithm</a:t>
          </a:r>
          <a:endParaRPr lang="en-US" sz="1200" b="1" noProof="0" dirty="0">
            <a:solidFill>
              <a:schemeClr val="tx1"/>
            </a:solidFill>
          </a:endParaRPr>
        </a:p>
      </dgm:t>
    </dgm:pt>
    <dgm:pt modelId="{AF0DE719-A617-469F-93AF-D457409D9AAB}" type="parTrans" cxnId="{772FB488-0A7E-4EF4-8A56-8356FBA0E037}">
      <dgm:prSet/>
      <dgm:spPr/>
      <dgm:t>
        <a:bodyPr/>
        <a:lstStyle/>
        <a:p>
          <a:endParaRPr lang="en-US" sz="1200" noProof="0"/>
        </a:p>
      </dgm:t>
    </dgm:pt>
    <dgm:pt modelId="{183B4A9C-436E-417C-BC69-C375E38D99BB}" type="sibTrans" cxnId="{772FB488-0A7E-4EF4-8A56-8356FBA0E037}">
      <dgm:prSet/>
      <dgm:spPr/>
      <dgm:t>
        <a:bodyPr/>
        <a:lstStyle/>
        <a:p>
          <a:endParaRPr lang="en-US" sz="1200" noProof="0"/>
        </a:p>
      </dgm:t>
    </dgm:pt>
    <dgm:pt modelId="{2751A872-7E41-4A88-92DB-9489604C0DD4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GRASP</a:t>
          </a:r>
          <a:br>
            <a:rPr lang="en-US" sz="1200" noProof="0" dirty="0" smtClean="0"/>
          </a:br>
          <a:r>
            <a:rPr lang="en-US" sz="1200" noProof="0" dirty="0" smtClean="0"/>
            <a:t>algorithm</a:t>
          </a:r>
          <a:endParaRPr lang="en-US" sz="1200" noProof="0" dirty="0"/>
        </a:p>
      </dgm:t>
    </dgm:pt>
    <dgm:pt modelId="{C241303E-8AF5-474A-8283-02A86FE3DF74}" type="parTrans" cxnId="{21634CE0-81AC-41C9-9689-928F132DC16A}">
      <dgm:prSet/>
      <dgm:spPr/>
      <dgm:t>
        <a:bodyPr/>
        <a:lstStyle/>
        <a:p>
          <a:endParaRPr lang="en-US" sz="1200" noProof="0"/>
        </a:p>
      </dgm:t>
    </dgm:pt>
    <dgm:pt modelId="{290E6963-5AFE-4F5B-B8D2-03E15EBB65C0}" type="sibTrans" cxnId="{21634CE0-81AC-41C9-9689-928F132DC16A}">
      <dgm:prSet/>
      <dgm:spPr/>
      <dgm:t>
        <a:bodyPr/>
        <a:lstStyle/>
        <a:p>
          <a:endParaRPr lang="en-US" sz="1200" noProof="0"/>
        </a:p>
      </dgm:t>
    </dgm:pt>
    <dgm:pt modelId="{72C17669-E296-4D4B-B6E9-4A8A898A93E8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Results</a:t>
          </a:r>
        </a:p>
      </dgm:t>
    </dgm:pt>
    <dgm:pt modelId="{E431C812-94B1-4D3E-809E-DD0B4961C13A}" type="parTrans" cxnId="{1A209D76-FD9B-40FC-9FCF-86C2484E2638}">
      <dgm:prSet/>
      <dgm:spPr/>
      <dgm:t>
        <a:bodyPr/>
        <a:lstStyle/>
        <a:p>
          <a:endParaRPr lang="en-US" sz="1200" noProof="0"/>
        </a:p>
      </dgm:t>
    </dgm:pt>
    <dgm:pt modelId="{A525D4ED-5106-4B25-8442-4BE0A5CAD374}" type="sibTrans" cxnId="{1A209D76-FD9B-40FC-9FCF-86C2484E2638}">
      <dgm:prSet/>
      <dgm:spPr/>
      <dgm:t>
        <a:bodyPr/>
        <a:lstStyle/>
        <a:p>
          <a:endParaRPr lang="en-US" sz="1200" noProof="0"/>
        </a:p>
      </dgm:t>
    </dgm:pt>
    <dgm:pt modelId="{6A1C036A-C9FB-4418-A849-3D429672DA76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100" noProof="0" dirty="0" smtClean="0"/>
            <a:t>Conclusions</a:t>
          </a:r>
          <a:endParaRPr lang="en-US" sz="1100" noProof="0" dirty="0"/>
        </a:p>
      </dgm:t>
    </dgm:pt>
    <dgm:pt modelId="{F226BBC1-CFF3-4EA4-817C-255CFC1F92B9}" type="parTrans" cxnId="{39E80B07-E611-42E3-9541-6BBDB6FF6ACB}">
      <dgm:prSet/>
      <dgm:spPr/>
      <dgm:t>
        <a:bodyPr/>
        <a:lstStyle/>
        <a:p>
          <a:endParaRPr lang="en-US" sz="1200" noProof="0"/>
        </a:p>
      </dgm:t>
    </dgm:pt>
    <dgm:pt modelId="{E9A5A682-81DC-43C4-8665-DB6936B15E46}" type="sibTrans" cxnId="{39E80B07-E611-42E3-9541-6BBDB6FF6ACB}">
      <dgm:prSet/>
      <dgm:spPr/>
      <dgm:t>
        <a:bodyPr/>
        <a:lstStyle/>
        <a:p>
          <a:endParaRPr lang="en-US" sz="1200" noProof="0"/>
        </a:p>
      </dgm:t>
    </dgm:pt>
    <dgm:pt modelId="{EA8B60CB-09C9-4F79-A9F4-66EB08B271C5}">
      <dgm:prSet phldrT="[Texto]" custT="1"/>
      <dgm:spPr>
        <a:noFill/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100" b="0" noProof="0" dirty="0" smtClean="0">
              <a:solidFill>
                <a:schemeClr val="bg1"/>
              </a:solidFill>
            </a:rPr>
            <a:t>Introduction</a:t>
          </a:r>
          <a:endParaRPr lang="en-US" sz="1100" b="0" noProof="0" dirty="0">
            <a:solidFill>
              <a:schemeClr val="bg1"/>
            </a:solidFill>
          </a:endParaRPr>
        </a:p>
      </dgm:t>
    </dgm:pt>
    <dgm:pt modelId="{E7B1C95E-C324-4CDD-94B2-8E073AC06588}" type="parTrans" cxnId="{2F5251C7-3A1A-47C8-9284-AD203559276E}">
      <dgm:prSet/>
      <dgm:spPr/>
      <dgm:t>
        <a:bodyPr/>
        <a:lstStyle/>
        <a:p>
          <a:endParaRPr lang="en-US" noProof="0"/>
        </a:p>
      </dgm:t>
    </dgm:pt>
    <dgm:pt modelId="{5CE50DA4-6FFF-4C98-8C53-D76218FA72B4}" type="sibTrans" cxnId="{2F5251C7-3A1A-47C8-9284-AD203559276E}">
      <dgm:prSet/>
      <dgm:spPr/>
      <dgm:t>
        <a:bodyPr/>
        <a:lstStyle/>
        <a:p>
          <a:endParaRPr lang="en-US" noProof="0"/>
        </a:p>
      </dgm:t>
    </dgm:pt>
    <dgm:pt modelId="{39297858-86C8-4058-A23A-3BE6AEE11D13}" type="pres">
      <dgm:prSet presAssocID="{E5D93074-518D-4367-990B-B52A9448C85C}" presName="Name0" presStyleCnt="0">
        <dgm:presLayoutVars>
          <dgm:resizeHandles/>
        </dgm:presLayoutVars>
      </dgm:prSet>
      <dgm:spPr/>
    </dgm:pt>
    <dgm:pt modelId="{B2287D55-4589-44AB-93B9-815A0BFA77B7}" type="pres">
      <dgm:prSet presAssocID="{EA8B60CB-09C9-4F79-A9F4-66EB08B271C5}" presName="text" presStyleLbl="node1" presStyleIdx="0" presStyleCnt="8" custScaleX="104749" custLinFactNeighborX="-568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5EF201A-DBFB-47A3-90BD-103919691160}" type="pres">
      <dgm:prSet presAssocID="{5CE50DA4-6FFF-4C98-8C53-D76218FA72B4}" presName="space" presStyleCnt="0"/>
      <dgm:spPr/>
    </dgm:pt>
    <dgm:pt modelId="{40187BD8-D26D-4975-AE54-F1761BCF7FE3}" type="pres">
      <dgm:prSet presAssocID="{CA580779-EB64-4225-94ED-03A03894CEFA}" presName="text" presStyleLbl="node1" presStyleIdx="1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C105E32-0694-4D89-BC20-8530A4FA51B6}" type="pres">
      <dgm:prSet presAssocID="{A47597B9-5FE9-4D2B-88ED-0553DD057887}" presName="space" presStyleCnt="0"/>
      <dgm:spPr/>
    </dgm:pt>
    <dgm:pt modelId="{34709D81-F996-4EBD-8A50-FEADE8138DD3}" type="pres">
      <dgm:prSet presAssocID="{8518C583-FAFD-4B3C-AB81-A84E12F21626}" presName="text" presStyleLbl="node1" presStyleIdx="2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1DC2532-68B4-4E9E-8441-31943D7D36E7}" type="pres">
      <dgm:prSet presAssocID="{ABFB7A22-6C64-4323-BEAC-5F4A359DE9EC}" presName="space" presStyleCnt="0"/>
      <dgm:spPr/>
    </dgm:pt>
    <dgm:pt modelId="{6C8A6418-542E-4E33-9250-D0970F090635}" type="pres">
      <dgm:prSet presAssocID="{7631F9A2-0D55-481A-AAB5-25DBE4BD3C7D}" presName="text" presStyleLbl="node1" presStyleIdx="3" presStyleCnt="8" custScaleX="114031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9A17323-B276-49A9-8E89-A5547BAB8832}" type="pres">
      <dgm:prSet presAssocID="{0F2892A0-7E31-41DC-8A5E-0CD9F5FF50A1}" presName="space" presStyleCnt="0"/>
      <dgm:spPr/>
    </dgm:pt>
    <dgm:pt modelId="{829BE467-103E-4381-91CA-0E397B1663A8}" type="pres">
      <dgm:prSet presAssocID="{64F2FCFF-2168-47B6-99F1-40F0D7A30785}" presName="text" presStyleLbl="node1" presStyleIdx="4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5A308E7-31D0-49AE-96CF-2CF421299E52}" type="pres">
      <dgm:prSet presAssocID="{183B4A9C-436E-417C-BC69-C375E38D99BB}" presName="space" presStyleCnt="0"/>
      <dgm:spPr/>
    </dgm:pt>
    <dgm:pt modelId="{AB1B03AA-0C31-4126-A935-4127057D9663}" type="pres">
      <dgm:prSet presAssocID="{2751A872-7E41-4A88-92DB-9489604C0DD4}" presName="text" presStyleLbl="node1" presStyleIdx="5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7753057-5927-4B31-8CD1-9DFB5ECF22C2}" type="pres">
      <dgm:prSet presAssocID="{290E6963-5AFE-4F5B-B8D2-03E15EBB65C0}" presName="space" presStyleCnt="0"/>
      <dgm:spPr/>
    </dgm:pt>
    <dgm:pt modelId="{B47D8610-CDD8-4D37-BD74-5BD0E34F93D7}" type="pres">
      <dgm:prSet presAssocID="{72C17669-E296-4D4B-B6E9-4A8A898A93E8}" presName="text" presStyleLbl="node1" presStyleIdx="6" presStyleCnt="8" custScaleX="114000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097A984-5EBF-44FE-8AFD-B820E8D622CD}" type="pres">
      <dgm:prSet presAssocID="{A525D4ED-5106-4B25-8442-4BE0A5CAD374}" presName="space" presStyleCnt="0"/>
      <dgm:spPr/>
    </dgm:pt>
    <dgm:pt modelId="{2CA4FA90-90E6-4083-9740-6E2CE69B331A}" type="pres">
      <dgm:prSet presAssocID="{6A1C036A-C9FB-4418-A849-3D429672DA76}" presName="text" presStyleLbl="node1" presStyleIdx="7" presStyleCnt="8" custScaleX="110545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772FB488-0A7E-4EF4-8A56-8356FBA0E037}" srcId="{E5D93074-518D-4367-990B-B52A9448C85C}" destId="{64F2FCFF-2168-47B6-99F1-40F0D7A30785}" srcOrd="4" destOrd="0" parTransId="{AF0DE719-A617-469F-93AF-D457409D9AAB}" sibTransId="{183B4A9C-436E-417C-BC69-C375E38D99BB}"/>
    <dgm:cxn modelId="{1046E4CE-B11E-46DC-BAB6-2C15E2B44162}" type="presOf" srcId="{64F2FCFF-2168-47B6-99F1-40F0D7A30785}" destId="{829BE467-103E-4381-91CA-0E397B1663A8}" srcOrd="0" destOrd="0" presId="urn:diagrams.loki3.com/VaryingWidthList+Icon"/>
    <dgm:cxn modelId="{B1E9E659-B057-4C1B-8E5D-B6DC6E6C2F76}" type="presOf" srcId="{CA580779-EB64-4225-94ED-03A03894CEFA}" destId="{40187BD8-D26D-4975-AE54-F1761BCF7FE3}" srcOrd="0" destOrd="0" presId="urn:diagrams.loki3.com/VaryingWidthList+Icon"/>
    <dgm:cxn modelId="{BF7A522B-22F2-4B8F-B4F9-EDEE55070EF3}" srcId="{E5D93074-518D-4367-990B-B52A9448C85C}" destId="{8518C583-FAFD-4B3C-AB81-A84E12F21626}" srcOrd="2" destOrd="0" parTransId="{A8074511-742A-4E5D-901B-F943CF134555}" sibTransId="{ABFB7A22-6C64-4323-BEAC-5F4A359DE9EC}"/>
    <dgm:cxn modelId="{36817B91-D7E2-45C2-9539-7EA1D1A4B11D}" type="presOf" srcId="{EA8B60CB-09C9-4F79-A9F4-66EB08B271C5}" destId="{B2287D55-4589-44AB-93B9-815A0BFA77B7}" srcOrd="0" destOrd="0" presId="urn:diagrams.loki3.com/VaryingWidthList+Icon"/>
    <dgm:cxn modelId="{C8DB7514-FF2D-44E5-82C3-F1101720D9E1}" srcId="{E5D93074-518D-4367-990B-B52A9448C85C}" destId="{CA580779-EB64-4225-94ED-03A03894CEFA}" srcOrd="1" destOrd="0" parTransId="{FE2668C5-03D7-4DF2-B32C-C188C1A96C89}" sibTransId="{A47597B9-5FE9-4D2B-88ED-0553DD057887}"/>
    <dgm:cxn modelId="{46809DDE-988D-43CD-887D-B19611960010}" type="presOf" srcId="{6A1C036A-C9FB-4418-A849-3D429672DA76}" destId="{2CA4FA90-90E6-4083-9740-6E2CE69B331A}" srcOrd="0" destOrd="0" presId="urn:diagrams.loki3.com/VaryingWidthList+Icon"/>
    <dgm:cxn modelId="{5B3A3BF5-7E68-4E3C-BC11-9EAB1985CF9B}" type="presOf" srcId="{7631F9A2-0D55-481A-AAB5-25DBE4BD3C7D}" destId="{6C8A6418-542E-4E33-9250-D0970F090635}" srcOrd="0" destOrd="0" presId="urn:diagrams.loki3.com/VaryingWidthList+Icon"/>
    <dgm:cxn modelId="{F6768A16-4F97-4D79-A65A-DCD8142D07EE}" type="presOf" srcId="{2751A872-7E41-4A88-92DB-9489604C0DD4}" destId="{AB1B03AA-0C31-4126-A935-4127057D9663}" srcOrd="0" destOrd="0" presId="urn:diagrams.loki3.com/VaryingWidthList+Icon"/>
    <dgm:cxn modelId="{F31FE0C8-3D17-466A-B3A7-FD487A420F0A}" type="presOf" srcId="{8518C583-FAFD-4B3C-AB81-A84E12F21626}" destId="{34709D81-F996-4EBD-8A50-FEADE8138DD3}" srcOrd="0" destOrd="0" presId="urn:diagrams.loki3.com/VaryingWidthList+Icon"/>
    <dgm:cxn modelId="{21634CE0-81AC-41C9-9689-928F132DC16A}" srcId="{E5D93074-518D-4367-990B-B52A9448C85C}" destId="{2751A872-7E41-4A88-92DB-9489604C0DD4}" srcOrd="5" destOrd="0" parTransId="{C241303E-8AF5-474A-8283-02A86FE3DF74}" sibTransId="{290E6963-5AFE-4F5B-B8D2-03E15EBB65C0}"/>
    <dgm:cxn modelId="{A5125B0B-BF04-47BA-A9A1-FDBF6F2B378E}" type="presOf" srcId="{E5D93074-518D-4367-990B-B52A9448C85C}" destId="{39297858-86C8-4058-A23A-3BE6AEE11D13}" srcOrd="0" destOrd="0" presId="urn:diagrams.loki3.com/VaryingWidthList+Icon"/>
    <dgm:cxn modelId="{39E80B07-E611-42E3-9541-6BBDB6FF6ACB}" srcId="{E5D93074-518D-4367-990B-B52A9448C85C}" destId="{6A1C036A-C9FB-4418-A849-3D429672DA76}" srcOrd="7" destOrd="0" parTransId="{F226BBC1-CFF3-4EA4-817C-255CFC1F92B9}" sibTransId="{E9A5A682-81DC-43C4-8665-DB6936B15E46}"/>
    <dgm:cxn modelId="{2F5251C7-3A1A-47C8-9284-AD203559276E}" srcId="{E5D93074-518D-4367-990B-B52A9448C85C}" destId="{EA8B60CB-09C9-4F79-A9F4-66EB08B271C5}" srcOrd="0" destOrd="0" parTransId="{E7B1C95E-C324-4CDD-94B2-8E073AC06588}" sibTransId="{5CE50DA4-6FFF-4C98-8C53-D76218FA72B4}"/>
    <dgm:cxn modelId="{1A209D76-FD9B-40FC-9FCF-86C2484E2638}" srcId="{E5D93074-518D-4367-990B-B52A9448C85C}" destId="{72C17669-E296-4D4B-B6E9-4A8A898A93E8}" srcOrd="6" destOrd="0" parTransId="{E431C812-94B1-4D3E-809E-DD0B4961C13A}" sibTransId="{A525D4ED-5106-4B25-8442-4BE0A5CAD374}"/>
    <dgm:cxn modelId="{99D28F8F-3B9A-4DD7-AFBB-1D703BE59A2A}" type="presOf" srcId="{72C17669-E296-4D4B-B6E9-4A8A898A93E8}" destId="{B47D8610-CDD8-4D37-BD74-5BD0E34F93D7}" srcOrd="0" destOrd="0" presId="urn:diagrams.loki3.com/VaryingWidthList+Icon"/>
    <dgm:cxn modelId="{48866768-77A1-43EC-8F8F-109D5727989F}" srcId="{E5D93074-518D-4367-990B-B52A9448C85C}" destId="{7631F9A2-0D55-481A-AAB5-25DBE4BD3C7D}" srcOrd="3" destOrd="0" parTransId="{195E900E-F236-443A-8757-E3FE6464E73F}" sibTransId="{0F2892A0-7E31-41DC-8A5E-0CD9F5FF50A1}"/>
    <dgm:cxn modelId="{3444B739-6E64-4C3D-A1DA-B62B36CCC932}" type="presParOf" srcId="{39297858-86C8-4058-A23A-3BE6AEE11D13}" destId="{B2287D55-4589-44AB-93B9-815A0BFA77B7}" srcOrd="0" destOrd="0" presId="urn:diagrams.loki3.com/VaryingWidthList+Icon"/>
    <dgm:cxn modelId="{F0F024F0-DF0C-4FCF-A65F-8A6E8A2D2946}" type="presParOf" srcId="{39297858-86C8-4058-A23A-3BE6AEE11D13}" destId="{05EF201A-DBFB-47A3-90BD-103919691160}" srcOrd="1" destOrd="0" presId="urn:diagrams.loki3.com/VaryingWidthList+Icon"/>
    <dgm:cxn modelId="{C581286C-39B2-4349-BA17-A029E49C2AB3}" type="presParOf" srcId="{39297858-86C8-4058-A23A-3BE6AEE11D13}" destId="{40187BD8-D26D-4975-AE54-F1761BCF7FE3}" srcOrd="2" destOrd="0" presId="urn:diagrams.loki3.com/VaryingWidthList+Icon"/>
    <dgm:cxn modelId="{BC678CF8-41E1-4868-9C37-662CCA2B1524}" type="presParOf" srcId="{39297858-86C8-4058-A23A-3BE6AEE11D13}" destId="{EC105E32-0694-4D89-BC20-8530A4FA51B6}" srcOrd="3" destOrd="0" presId="urn:diagrams.loki3.com/VaryingWidthList+Icon"/>
    <dgm:cxn modelId="{8B1E801F-DD83-4A66-AFDD-04A6EA6FBF9F}" type="presParOf" srcId="{39297858-86C8-4058-A23A-3BE6AEE11D13}" destId="{34709D81-F996-4EBD-8A50-FEADE8138DD3}" srcOrd="4" destOrd="0" presId="urn:diagrams.loki3.com/VaryingWidthList+Icon"/>
    <dgm:cxn modelId="{5760A8DC-6D66-4A61-AD18-4C02ECEDB277}" type="presParOf" srcId="{39297858-86C8-4058-A23A-3BE6AEE11D13}" destId="{71DC2532-68B4-4E9E-8441-31943D7D36E7}" srcOrd="5" destOrd="0" presId="urn:diagrams.loki3.com/VaryingWidthList+Icon"/>
    <dgm:cxn modelId="{C753079C-A9C1-4202-8E75-759DFE158937}" type="presParOf" srcId="{39297858-86C8-4058-A23A-3BE6AEE11D13}" destId="{6C8A6418-542E-4E33-9250-D0970F090635}" srcOrd="6" destOrd="0" presId="urn:diagrams.loki3.com/VaryingWidthList+Icon"/>
    <dgm:cxn modelId="{E2216034-0898-4517-889C-CBA991E6E0B9}" type="presParOf" srcId="{39297858-86C8-4058-A23A-3BE6AEE11D13}" destId="{49A17323-B276-49A9-8E89-A5547BAB8832}" srcOrd="7" destOrd="0" presId="urn:diagrams.loki3.com/VaryingWidthList+Icon"/>
    <dgm:cxn modelId="{74359DCA-B673-4FA5-BFBD-B1A42BE43FB7}" type="presParOf" srcId="{39297858-86C8-4058-A23A-3BE6AEE11D13}" destId="{829BE467-103E-4381-91CA-0E397B1663A8}" srcOrd="8" destOrd="0" presId="urn:diagrams.loki3.com/VaryingWidthList+Icon"/>
    <dgm:cxn modelId="{28523C8D-0664-46DF-AF07-4112A28CA814}" type="presParOf" srcId="{39297858-86C8-4058-A23A-3BE6AEE11D13}" destId="{25A308E7-31D0-49AE-96CF-2CF421299E52}" srcOrd="9" destOrd="0" presId="urn:diagrams.loki3.com/VaryingWidthList+Icon"/>
    <dgm:cxn modelId="{909178AF-E36D-492E-A3EA-BC0B811C3EE3}" type="presParOf" srcId="{39297858-86C8-4058-A23A-3BE6AEE11D13}" destId="{AB1B03AA-0C31-4126-A935-4127057D9663}" srcOrd="10" destOrd="0" presId="urn:diagrams.loki3.com/VaryingWidthList+Icon"/>
    <dgm:cxn modelId="{EA240887-0973-43C9-B7E0-302D58993CA9}" type="presParOf" srcId="{39297858-86C8-4058-A23A-3BE6AEE11D13}" destId="{67753057-5927-4B31-8CD1-9DFB5ECF22C2}" srcOrd="11" destOrd="0" presId="urn:diagrams.loki3.com/VaryingWidthList+Icon"/>
    <dgm:cxn modelId="{4157F458-17C9-4A2E-9DBE-BEF3DDCBB912}" type="presParOf" srcId="{39297858-86C8-4058-A23A-3BE6AEE11D13}" destId="{B47D8610-CDD8-4D37-BD74-5BD0E34F93D7}" srcOrd="12" destOrd="0" presId="urn:diagrams.loki3.com/VaryingWidthList+Icon"/>
    <dgm:cxn modelId="{59CF7296-674C-438A-9F6E-1C863CAC32F9}" type="presParOf" srcId="{39297858-86C8-4058-A23A-3BE6AEE11D13}" destId="{5097A984-5EBF-44FE-8AFD-B820E8D622CD}" srcOrd="13" destOrd="0" presId="urn:diagrams.loki3.com/VaryingWidthList+Icon"/>
    <dgm:cxn modelId="{DA34056D-BEA8-4B88-B9CC-32BD795CF8BA}" type="presParOf" srcId="{39297858-86C8-4058-A23A-3BE6AEE11D13}" destId="{2CA4FA90-90E6-4083-9740-6E2CE69B331A}" srcOrd="14" destOrd="0" presId="urn:diagrams.loki3.com/VaryingWidthList+Icon"/>
  </dgm:cxnLst>
  <dgm:bg/>
  <dgm:whole>
    <a:ln w="5715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5D93074-518D-4367-990B-B52A9448C85C}" type="doc">
      <dgm:prSet loTypeId="urn:diagrams.loki3.com/VaryingWidthList+Icon" loCatId="list" qsTypeId="urn:microsoft.com/office/officeart/2005/8/quickstyle/simple1" qsCatId="simple" csTypeId="urn:microsoft.com/office/officeart/2005/8/colors/accent0_3" csCatId="mainScheme" phldr="1"/>
      <dgm:spPr/>
    </dgm:pt>
    <dgm:pt modelId="{CA580779-EB64-4225-94ED-03A03894CEFA}">
      <dgm:prSet phldrT="[Texto]" custT="1"/>
      <dgm:spPr>
        <a:noFill/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>
              <a:solidFill>
                <a:schemeClr val="bg1"/>
              </a:solidFill>
            </a:rPr>
            <a:t>Case</a:t>
          </a:r>
          <a:br>
            <a:rPr lang="en-US" sz="1200" noProof="0" dirty="0" smtClean="0">
              <a:solidFill>
                <a:schemeClr val="bg1"/>
              </a:solidFill>
            </a:rPr>
          </a:br>
          <a:r>
            <a:rPr lang="en-US" sz="1200" noProof="0" dirty="0" smtClean="0">
              <a:solidFill>
                <a:schemeClr val="bg1"/>
              </a:solidFill>
            </a:rPr>
            <a:t>study</a:t>
          </a:r>
          <a:endParaRPr lang="en-US" sz="1200" noProof="0" dirty="0">
            <a:solidFill>
              <a:schemeClr val="bg1"/>
            </a:solidFill>
          </a:endParaRPr>
        </a:p>
      </dgm:t>
    </dgm:pt>
    <dgm:pt modelId="{FE2668C5-03D7-4DF2-B32C-C188C1A96C89}" type="parTrans" cxnId="{C8DB7514-FF2D-44E5-82C3-F1101720D9E1}">
      <dgm:prSet/>
      <dgm:spPr/>
      <dgm:t>
        <a:bodyPr/>
        <a:lstStyle/>
        <a:p>
          <a:endParaRPr lang="en-US" sz="1200" noProof="0"/>
        </a:p>
      </dgm:t>
    </dgm:pt>
    <dgm:pt modelId="{A47597B9-5FE9-4D2B-88ED-0553DD057887}" type="sibTrans" cxnId="{C8DB7514-FF2D-44E5-82C3-F1101720D9E1}">
      <dgm:prSet/>
      <dgm:spPr/>
      <dgm:t>
        <a:bodyPr/>
        <a:lstStyle/>
        <a:p>
          <a:endParaRPr lang="en-US" sz="1200" noProof="0"/>
        </a:p>
      </dgm:t>
    </dgm:pt>
    <dgm:pt modelId="{8518C583-FAFD-4B3C-AB81-A84E12F21626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Geom.</a:t>
          </a:r>
          <a:br>
            <a:rPr lang="en-US" sz="1200" noProof="0" dirty="0" smtClean="0"/>
          </a:br>
          <a:r>
            <a:rPr lang="en-US" sz="1200" noProof="0" dirty="0" smtClean="0"/>
            <a:t>aspects</a:t>
          </a:r>
          <a:endParaRPr lang="en-US" sz="1200" noProof="0" dirty="0"/>
        </a:p>
      </dgm:t>
    </dgm:pt>
    <dgm:pt modelId="{A8074511-742A-4E5D-901B-F943CF134555}" type="parTrans" cxnId="{BF7A522B-22F2-4B8F-B4F9-EDEE55070EF3}">
      <dgm:prSet/>
      <dgm:spPr/>
      <dgm:t>
        <a:bodyPr/>
        <a:lstStyle/>
        <a:p>
          <a:endParaRPr lang="en-US" sz="1200" noProof="0"/>
        </a:p>
      </dgm:t>
    </dgm:pt>
    <dgm:pt modelId="{ABFB7A22-6C64-4323-BEAC-5F4A359DE9EC}" type="sibTrans" cxnId="{BF7A522B-22F2-4B8F-B4F9-EDEE55070EF3}">
      <dgm:prSet/>
      <dgm:spPr/>
      <dgm:t>
        <a:bodyPr/>
        <a:lstStyle/>
        <a:p>
          <a:endParaRPr lang="en-US" sz="1200" noProof="0"/>
        </a:p>
      </dgm:t>
    </dgm:pt>
    <dgm:pt modelId="{7631F9A2-0D55-481A-AAB5-25DBE4BD3C7D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Construct.</a:t>
          </a:r>
          <a:br>
            <a:rPr lang="en-US" sz="1200" noProof="0" dirty="0" smtClean="0"/>
          </a:br>
          <a:r>
            <a:rPr lang="en-US" sz="1200" noProof="0" dirty="0" smtClean="0"/>
            <a:t>algorithm</a:t>
          </a:r>
          <a:endParaRPr lang="en-US" sz="1200" noProof="0" dirty="0"/>
        </a:p>
      </dgm:t>
    </dgm:pt>
    <dgm:pt modelId="{195E900E-F236-443A-8757-E3FE6464E73F}" type="parTrans" cxnId="{48866768-77A1-43EC-8F8F-109D5727989F}">
      <dgm:prSet/>
      <dgm:spPr/>
      <dgm:t>
        <a:bodyPr/>
        <a:lstStyle/>
        <a:p>
          <a:endParaRPr lang="en-US" sz="1200" noProof="0"/>
        </a:p>
      </dgm:t>
    </dgm:pt>
    <dgm:pt modelId="{0F2892A0-7E31-41DC-8A5E-0CD9F5FF50A1}" type="sibTrans" cxnId="{48866768-77A1-43EC-8F8F-109D5727989F}">
      <dgm:prSet/>
      <dgm:spPr/>
      <dgm:t>
        <a:bodyPr/>
        <a:lstStyle/>
        <a:p>
          <a:endParaRPr lang="en-US" sz="1200" noProof="0"/>
        </a:p>
      </dgm:t>
    </dgm:pt>
    <dgm:pt modelId="{64F2FCFF-2168-47B6-99F1-40F0D7A30785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VNS</a:t>
          </a:r>
          <a:br>
            <a:rPr lang="en-US" sz="1200" noProof="0" dirty="0" smtClean="0"/>
          </a:br>
          <a:r>
            <a:rPr lang="en-US" sz="1200" noProof="0" dirty="0" smtClean="0"/>
            <a:t>algorithm</a:t>
          </a:r>
          <a:endParaRPr lang="en-US" sz="1200" noProof="0" dirty="0"/>
        </a:p>
      </dgm:t>
    </dgm:pt>
    <dgm:pt modelId="{AF0DE719-A617-469F-93AF-D457409D9AAB}" type="parTrans" cxnId="{772FB488-0A7E-4EF4-8A56-8356FBA0E037}">
      <dgm:prSet/>
      <dgm:spPr/>
      <dgm:t>
        <a:bodyPr/>
        <a:lstStyle/>
        <a:p>
          <a:endParaRPr lang="en-US" sz="1200" noProof="0"/>
        </a:p>
      </dgm:t>
    </dgm:pt>
    <dgm:pt modelId="{183B4A9C-436E-417C-BC69-C375E38D99BB}" type="sibTrans" cxnId="{772FB488-0A7E-4EF4-8A56-8356FBA0E037}">
      <dgm:prSet/>
      <dgm:spPr/>
      <dgm:t>
        <a:bodyPr/>
        <a:lstStyle/>
        <a:p>
          <a:endParaRPr lang="en-US" sz="1200" noProof="0"/>
        </a:p>
      </dgm:t>
    </dgm:pt>
    <dgm:pt modelId="{2751A872-7E41-4A88-92DB-9489604C0DD4}">
      <dgm:prSet phldrT="[Texto]" custT="1"/>
      <dgm:spPr>
        <a:solidFill>
          <a:schemeClr val="bg1">
            <a:lumMod val="85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sz="1200" b="1" noProof="0" dirty="0" smtClean="0">
              <a:solidFill>
                <a:schemeClr val="tx1"/>
              </a:solidFill>
            </a:rPr>
            <a:t>GRASP</a:t>
          </a:r>
          <a:br>
            <a:rPr lang="en-US" sz="1200" b="1" noProof="0" dirty="0" smtClean="0">
              <a:solidFill>
                <a:schemeClr val="tx1"/>
              </a:solidFill>
            </a:rPr>
          </a:br>
          <a:r>
            <a:rPr lang="en-US" sz="1200" b="1" noProof="0" dirty="0" smtClean="0">
              <a:solidFill>
                <a:schemeClr val="tx1"/>
              </a:solidFill>
            </a:rPr>
            <a:t>algorithm</a:t>
          </a:r>
          <a:endParaRPr lang="en-US" sz="1200" b="1" noProof="0" dirty="0">
            <a:solidFill>
              <a:schemeClr val="tx1"/>
            </a:solidFill>
          </a:endParaRPr>
        </a:p>
      </dgm:t>
    </dgm:pt>
    <dgm:pt modelId="{C241303E-8AF5-474A-8283-02A86FE3DF74}" type="parTrans" cxnId="{21634CE0-81AC-41C9-9689-928F132DC16A}">
      <dgm:prSet/>
      <dgm:spPr/>
      <dgm:t>
        <a:bodyPr/>
        <a:lstStyle/>
        <a:p>
          <a:endParaRPr lang="en-US" sz="1200" noProof="0"/>
        </a:p>
      </dgm:t>
    </dgm:pt>
    <dgm:pt modelId="{290E6963-5AFE-4F5B-B8D2-03E15EBB65C0}" type="sibTrans" cxnId="{21634CE0-81AC-41C9-9689-928F132DC16A}">
      <dgm:prSet/>
      <dgm:spPr/>
      <dgm:t>
        <a:bodyPr/>
        <a:lstStyle/>
        <a:p>
          <a:endParaRPr lang="en-US" sz="1200" noProof="0"/>
        </a:p>
      </dgm:t>
    </dgm:pt>
    <dgm:pt modelId="{72C17669-E296-4D4B-B6E9-4A8A898A93E8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Results</a:t>
          </a:r>
        </a:p>
      </dgm:t>
    </dgm:pt>
    <dgm:pt modelId="{E431C812-94B1-4D3E-809E-DD0B4961C13A}" type="parTrans" cxnId="{1A209D76-FD9B-40FC-9FCF-86C2484E2638}">
      <dgm:prSet/>
      <dgm:spPr/>
      <dgm:t>
        <a:bodyPr/>
        <a:lstStyle/>
        <a:p>
          <a:endParaRPr lang="en-US" sz="1200" noProof="0"/>
        </a:p>
      </dgm:t>
    </dgm:pt>
    <dgm:pt modelId="{A525D4ED-5106-4B25-8442-4BE0A5CAD374}" type="sibTrans" cxnId="{1A209D76-FD9B-40FC-9FCF-86C2484E2638}">
      <dgm:prSet/>
      <dgm:spPr/>
      <dgm:t>
        <a:bodyPr/>
        <a:lstStyle/>
        <a:p>
          <a:endParaRPr lang="en-US" sz="1200" noProof="0"/>
        </a:p>
      </dgm:t>
    </dgm:pt>
    <dgm:pt modelId="{6A1C036A-C9FB-4418-A849-3D429672DA76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100" noProof="0" dirty="0" smtClean="0"/>
            <a:t>Conclusions</a:t>
          </a:r>
          <a:endParaRPr lang="en-US" sz="1100" noProof="0" dirty="0"/>
        </a:p>
      </dgm:t>
    </dgm:pt>
    <dgm:pt modelId="{F226BBC1-CFF3-4EA4-817C-255CFC1F92B9}" type="parTrans" cxnId="{39E80B07-E611-42E3-9541-6BBDB6FF6ACB}">
      <dgm:prSet/>
      <dgm:spPr/>
      <dgm:t>
        <a:bodyPr/>
        <a:lstStyle/>
        <a:p>
          <a:endParaRPr lang="en-US" sz="1200" noProof="0"/>
        </a:p>
      </dgm:t>
    </dgm:pt>
    <dgm:pt modelId="{E9A5A682-81DC-43C4-8665-DB6936B15E46}" type="sibTrans" cxnId="{39E80B07-E611-42E3-9541-6BBDB6FF6ACB}">
      <dgm:prSet/>
      <dgm:spPr/>
      <dgm:t>
        <a:bodyPr/>
        <a:lstStyle/>
        <a:p>
          <a:endParaRPr lang="en-US" sz="1200" noProof="0"/>
        </a:p>
      </dgm:t>
    </dgm:pt>
    <dgm:pt modelId="{EA8B60CB-09C9-4F79-A9F4-66EB08B271C5}">
      <dgm:prSet phldrT="[Texto]" custT="1"/>
      <dgm:spPr>
        <a:noFill/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100" b="0" noProof="0" dirty="0" smtClean="0">
              <a:solidFill>
                <a:schemeClr val="bg1"/>
              </a:solidFill>
            </a:rPr>
            <a:t>Introduction</a:t>
          </a:r>
          <a:endParaRPr lang="en-US" sz="1100" b="0" noProof="0" dirty="0">
            <a:solidFill>
              <a:schemeClr val="bg1"/>
            </a:solidFill>
          </a:endParaRPr>
        </a:p>
      </dgm:t>
    </dgm:pt>
    <dgm:pt modelId="{E7B1C95E-C324-4CDD-94B2-8E073AC06588}" type="parTrans" cxnId="{2F5251C7-3A1A-47C8-9284-AD203559276E}">
      <dgm:prSet/>
      <dgm:spPr/>
      <dgm:t>
        <a:bodyPr/>
        <a:lstStyle/>
        <a:p>
          <a:endParaRPr lang="en-US" noProof="0"/>
        </a:p>
      </dgm:t>
    </dgm:pt>
    <dgm:pt modelId="{5CE50DA4-6FFF-4C98-8C53-D76218FA72B4}" type="sibTrans" cxnId="{2F5251C7-3A1A-47C8-9284-AD203559276E}">
      <dgm:prSet/>
      <dgm:spPr/>
      <dgm:t>
        <a:bodyPr/>
        <a:lstStyle/>
        <a:p>
          <a:endParaRPr lang="en-US" noProof="0"/>
        </a:p>
      </dgm:t>
    </dgm:pt>
    <dgm:pt modelId="{39297858-86C8-4058-A23A-3BE6AEE11D13}" type="pres">
      <dgm:prSet presAssocID="{E5D93074-518D-4367-990B-B52A9448C85C}" presName="Name0" presStyleCnt="0">
        <dgm:presLayoutVars>
          <dgm:resizeHandles/>
        </dgm:presLayoutVars>
      </dgm:prSet>
      <dgm:spPr/>
    </dgm:pt>
    <dgm:pt modelId="{B2287D55-4589-44AB-93B9-815A0BFA77B7}" type="pres">
      <dgm:prSet presAssocID="{EA8B60CB-09C9-4F79-A9F4-66EB08B271C5}" presName="text" presStyleLbl="node1" presStyleIdx="0" presStyleCnt="8" custScaleX="104749" custLinFactNeighborX="-568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5EF201A-DBFB-47A3-90BD-103919691160}" type="pres">
      <dgm:prSet presAssocID="{5CE50DA4-6FFF-4C98-8C53-D76218FA72B4}" presName="space" presStyleCnt="0"/>
      <dgm:spPr/>
    </dgm:pt>
    <dgm:pt modelId="{40187BD8-D26D-4975-AE54-F1761BCF7FE3}" type="pres">
      <dgm:prSet presAssocID="{CA580779-EB64-4225-94ED-03A03894CEFA}" presName="text" presStyleLbl="node1" presStyleIdx="1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C105E32-0694-4D89-BC20-8530A4FA51B6}" type="pres">
      <dgm:prSet presAssocID="{A47597B9-5FE9-4D2B-88ED-0553DD057887}" presName="space" presStyleCnt="0"/>
      <dgm:spPr/>
    </dgm:pt>
    <dgm:pt modelId="{34709D81-F996-4EBD-8A50-FEADE8138DD3}" type="pres">
      <dgm:prSet presAssocID="{8518C583-FAFD-4B3C-AB81-A84E12F21626}" presName="text" presStyleLbl="node1" presStyleIdx="2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1DC2532-68B4-4E9E-8441-31943D7D36E7}" type="pres">
      <dgm:prSet presAssocID="{ABFB7A22-6C64-4323-BEAC-5F4A359DE9EC}" presName="space" presStyleCnt="0"/>
      <dgm:spPr/>
    </dgm:pt>
    <dgm:pt modelId="{6C8A6418-542E-4E33-9250-D0970F090635}" type="pres">
      <dgm:prSet presAssocID="{7631F9A2-0D55-481A-AAB5-25DBE4BD3C7D}" presName="text" presStyleLbl="node1" presStyleIdx="3" presStyleCnt="8" custScaleX="114031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9A17323-B276-49A9-8E89-A5547BAB8832}" type="pres">
      <dgm:prSet presAssocID="{0F2892A0-7E31-41DC-8A5E-0CD9F5FF50A1}" presName="space" presStyleCnt="0"/>
      <dgm:spPr/>
    </dgm:pt>
    <dgm:pt modelId="{829BE467-103E-4381-91CA-0E397B1663A8}" type="pres">
      <dgm:prSet presAssocID="{64F2FCFF-2168-47B6-99F1-40F0D7A30785}" presName="text" presStyleLbl="node1" presStyleIdx="4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5A308E7-31D0-49AE-96CF-2CF421299E52}" type="pres">
      <dgm:prSet presAssocID="{183B4A9C-436E-417C-BC69-C375E38D99BB}" presName="space" presStyleCnt="0"/>
      <dgm:spPr/>
    </dgm:pt>
    <dgm:pt modelId="{AB1B03AA-0C31-4126-A935-4127057D9663}" type="pres">
      <dgm:prSet presAssocID="{2751A872-7E41-4A88-92DB-9489604C0DD4}" presName="text" presStyleLbl="node1" presStyleIdx="5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7753057-5927-4B31-8CD1-9DFB5ECF22C2}" type="pres">
      <dgm:prSet presAssocID="{290E6963-5AFE-4F5B-B8D2-03E15EBB65C0}" presName="space" presStyleCnt="0"/>
      <dgm:spPr/>
    </dgm:pt>
    <dgm:pt modelId="{B47D8610-CDD8-4D37-BD74-5BD0E34F93D7}" type="pres">
      <dgm:prSet presAssocID="{72C17669-E296-4D4B-B6E9-4A8A898A93E8}" presName="text" presStyleLbl="node1" presStyleIdx="6" presStyleCnt="8" custScaleX="114000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097A984-5EBF-44FE-8AFD-B820E8D622CD}" type="pres">
      <dgm:prSet presAssocID="{A525D4ED-5106-4B25-8442-4BE0A5CAD374}" presName="space" presStyleCnt="0"/>
      <dgm:spPr/>
    </dgm:pt>
    <dgm:pt modelId="{2CA4FA90-90E6-4083-9740-6E2CE69B331A}" type="pres">
      <dgm:prSet presAssocID="{6A1C036A-C9FB-4418-A849-3D429672DA76}" presName="text" presStyleLbl="node1" presStyleIdx="7" presStyleCnt="8" custScaleX="110545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772FB488-0A7E-4EF4-8A56-8356FBA0E037}" srcId="{E5D93074-518D-4367-990B-B52A9448C85C}" destId="{64F2FCFF-2168-47B6-99F1-40F0D7A30785}" srcOrd="4" destOrd="0" parTransId="{AF0DE719-A617-469F-93AF-D457409D9AAB}" sibTransId="{183B4A9C-436E-417C-BC69-C375E38D99BB}"/>
    <dgm:cxn modelId="{399D5945-208B-4ECC-B0AF-6D0164878266}" type="presOf" srcId="{CA580779-EB64-4225-94ED-03A03894CEFA}" destId="{40187BD8-D26D-4975-AE54-F1761BCF7FE3}" srcOrd="0" destOrd="0" presId="urn:diagrams.loki3.com/VaryingWidthList+Icon"/>
    <dgm:cxn modelId="{217DC796-29C7-4D99-AE45-7492790D4291}" type="presOf" srcId="{7631F9A2-0D55-481A-AAB5-25DBE4BD3C7D}" destId="{6C8A6418-542E-4E33-9250-D0970F090635}" srcOrd="0" destOrd="0" presId="urn:diagrams.loki3.com/VaryingWidthList+Icon"/>
    <dgm:cxn modelId="{BF7A522B-22F2-4B8F-B4F9-EDEE55070EF3}" srcId="{E5D93074-518D-4367-990B-B52A9448C85C}" destId="{8518C583-FAFD-4B3C-AB81-A84E12F21626}" srcOrd="2" destOrd="0" parTransId="{A8074511-742A-4E5D-901B-F943CF134555}" sibTransId="{ABFB7A22-6C64-4323-BEAC-5F4A359DE9EC}"/>
    <dgm:cxn modelId="{057F4732-9A46-4B94-B612-44AC3692A3CD}" type="presOf" srcId="{E5D93074-518D-4367-990B-B52A9448C85C}" destId="{39297858-86C8-4058-A23A-3BE6AEE11D13}" srcOrd="0" destOrd="0" presId="urn:diagrams.loki3.com/VaryingWidthList+Icon"/>
    <dgm:cxn modelId="{A0BF5BBA-DE55-4A8F-9369-0B39A201FF70}" type="presOf" srcId="{EA8B60CB-09C9-4F79-A9F4-66EB08B271C5}" destId="{B2287D55-4589-44AB-93B9-815A0BFA77B7}" srcOrd="0" destOrd="0" presId="urn:diagrams.loki3.com/VaryingWidthList+Icon"/>
    <dgm:cxn modelId="{3EDC7FB2-A06A-4D95-A06C-172C9EC9B1CF}" type="presOf" srcId="{64F2FCFF-2168-47B6-99F1-40F0D7A30785}" destId="{829BE467-103E-4381-91CA-0E397B1663A8}" srcOrd="0" destOrd="0" presId="urn:diagrams.loki3.com/VaryingWidthList+Icon"/>
    <dgm:cxn modelId="{C8DB7514-FF2D-44E5-82C3-F1101720D9E1}" srcId="{E5D93074-518D-4367-990B-B52A9448C85C}" destId="{CA580779-EB64-4225-94ED-03A03894CEFA}" srcOrd="1" destOrd="0" parTransId="{FE2668C5-03D7-4DF2-B32C-C188C1A96C89}" sibTransId="{A47597B9-5FE9-4D2B-88ED-0553DD057887}"/>
    <dgm:cxn modelId="{18BB4D2C-184F-4D65-9262-4203F6830978}" type="presOf" srcId="{2751A872-7E41-4A88-92DB-9489604C0DD4}" destId="{AB1B03AA-0C31-4126-A935-4127057D9663}" srcOrd="0" destOrd="0" presId="urn:diagrams.loki3.com/VaryingWidthList+Icon"/>
    <dgm:cxn modelId="{1214CE50-E4B8-45CF-A168-293A1628C446}" type="presOf" srcId="{8518C583-FAFD-4B3C-AB81-A84E12F21626}" destId="{34709D81-F996-4EBD-8A50-FEADE8138DD3}" srcOrd="0" destOrd="0" presId="urn:diagrams.loki3.com/VaryingWidthList+Icon"/>
    <dgm:cxn modelId="{D11EEDF7-DBA3-461E-9048-B0C2C7BA2D26}" type="presOf" srcId="{72C17669-E296-4D4B-B6E9-4A8A898A93E8}" destId="{B47D8610-CDD8-4D37-BD74-5BD0E34F93D7}" srcOrd="0" destOrd="0" presId="urn:diagrams.loki3.com/VaryingWidthList+Icon"/>
    <dgm:cxn modelId="{6819384E-5650-4A5D-A434-7E77AC87C2C4}" type="presOf" srcId="{6A1C036A-C9FB-4418-A849-3D429672DA76}" destId="{2CA4FA90-90E6-4083-9740-6E2CE69B331A}" srcOrd="0" destOrd="0" presId="urn:diagrams.loki3.com/VaryingWidthList+Icon"/>
    <dgm:cxn modelId="{21634CE0-81AC-41C9-9689-928F132DC16A}" srcId="{E5D93074-518D-4367-990B-B52A9448C85C}" destId="{2751A872-7E41-4A88-92DB-9489604C0DD4}" srcOrd="5" destOrd="0" parTransId="{C241303E-8AF5-474A-8283-02A86FE3DF74}" sibTransId="{290E6963-5AFE-4F5B-B8D2-03E15EBB65C0}"/>
    <dgm:cxn modelId="{39E80B07-E611-42E3-9541-6BBDB6FF6ACB}" srcId="{E5D93074-518D-4367-990B-B52A9448C85C}" destId="{6A1C036A-C9FB-4418-A849-3D429672DA76}" srcOrd="7" destOrd="0" parTransId="{F226BBC1-CFF3-4EA4-817C-255CFC1F92B9}" sibTransId="{E9A5A682-81DC-43C4-8665-DB6936B15E46}"/>
    <dgm:cxn modelId="{2F5251C7-3A1A-47C8-9284-AD203559276E}" srcId="{E5D93074-518D-4367-990B-B52A9448C85C}" destId="{EA8B60CB-09C9-4F79-A9F4-66EB08B271C5}" srcOrd="0" destOrd="0" parTransId="{E7B1C95E-C324-4CDD-94B2-8E073AC06588}" sibTransId="{5CE50DA4-6FFF-4C98-8C53-D76218FA72B4}"/>
    <dgm:cxn modelId="{1A209D76-FD9B-40FC-9FCF-86C2484E2638}" srcId="{E5D93074-518D-4367-990B-B52A9448C85C}" destId="{72C17669-E296-4D4B-B6E9-4A8A898A93E8}" srcOrd="6" destOrd="0" parTransId="{E431C812-94B1-4D3E-809E-DD0B4961C13A}" sibTransId="{A525D4ED-5106-4B25-8442-4BE0A5CAD374}"/>
    <dgm:cxn modelId="{48866768-77A1-43EC-8F8F-109D5727989F}" srcId="{E5D93074-518D-4367-990B-B52A9448C85C}" destId="{7631F9A2-0D55-481A-AAB5-25DBE4BD3C7D}" srcOrd="3" destOrd="0" parTransId="{195E900E-F236-443A-8757-E3FE6464E73F}" sibTransId="{0F2892A0-7E31-41DC-8A5E-0CD9F5FF50A1}"/>
    <dgm:cxn modelId="{DCF043EC-903C-4ACE-BD5D-704DA5A9AAED}" type="presParOf" srcId="{39297858-86C8-4058-A23A-3BE6AEE11D13}" destId="{B2287D55-4589-44AB-93B9-815A0BFA77B7}" srcOrd="0" destOrd="0" presId="urn:diagrams.loki3.com/VaryingWidthList+Icon"/>
    <dgm:cxn modelId="{4FD934EC-D882-4BAF-A105-D78F1A9C610C}" type="presParOf" srcId="{39297858-86C8-4058-A23A-3BE6AEE11D13}" destId="{05EF201A-DBFB-47A3-90BD-103919691160}" srcOrd="1" destOrd="0" presId="urn:diagrams.loki3.com/VaryingWidthList+Icon"/>
    <dgm:cxn modelId="{A69C0731-97C4-4863-A093-8ED81FF0439A}" type="presParOf" srcId="{39297858-86C8-4058-A23A-3BE6AEE11D13}" destId="{40187BD8-D26D-4975-AE54-F1761BCF7FE3}" srcOrd="2" destOrd="0" presId="urn:diagrams.loki3.com/VaryingWidthList+Icon"/>
    <dgm:cxn modelId="{70B03CEE-9D83-46CC-AC63-C069C58211B4}" type="presParOf" srcId="{39297858-86C8-4058-A23A-3BE6AEE11D13}" destId="{EC105E32-0694-4D89-BC20-8530A4FA51B6}" srcOrd="3" destOrd="0" presId="urn:diagrams.loki3.com/VaryingWidthList+Icon"/>
    <dgm:cxn modelId="{51E6EA4A-1A12-4471-AC38-154B8F7B4AFB}" type="presParOf" srcId="{39297858-86C8-4058-A23A-3BE6AEE11D13}" destId="{34709D81-F996-4EBD-8A50-FEADE8138DD3}" srcOrd="4" destOrd="0" presId="urn:diagrams.loki3.com/VaryingWidthList+Icon"/>
    <dgm:cxn modelId="{862B71B1-089D-45A8-8DC0-6AE424D7518A}" type="presParOf" srcId="{39297858-86C8-4058-A23A-3BE6AEE11D13}" destId="{71DC2532-68B4-4E9E-8441-31943D7D36E7}" srcOrd="5" destOrd="0" presId="urn:diagrams.loki3.com/VaryingWidthList+Icon"/>
    <dgm:cxn modelId="{6F160311-BE35-4B6C-95BE-881958DAB279}" type="presParOf" srcId="{39297858-86C8-4058-A23A-3BE6AEE11D13}" destId="{6C8A6418-542E-4E33-9250-D0970F090635}" srcOrd="6" destOrd="0" presId="urn:diagrams.loki3.com/VaryingWidthList+Icon"/>
    <dgm:cxn modelId="{06E18E4F-ECD5-4B57-9F94-FAF81D68C1BB}" type="presParOf" srcId="{39297858-86C8-4058-A23A-3BE6AEE11D13}" destId="{49A17323-B276-49A9-8E89-A5547BAB8832}" srcOrd="7" destOrd="0" presId="urn:diagrams.loki3.com/VaryingWidthList+Icon"/>
    <dgm:cxn modelId="{4AB6B10D-5092-4EFC-8216-F84FEC0479A4}" type="presParOf" srcId="{39297858-86C8-4058-A23A-3BE6AEE11D13}" destId="{829BE467-103E-4381-91CA-0E397B1663A8}" srcOrd="8" destOrd="0" presId="urn:diagrams.loki3.com/VaryingWidthList+Icon"/>
    <dgm:cxn modelId="{AF82916D-7DAA-452C-B7BF-74792D502B91}" type="presParOf" srcId="{39297858-86C8-4058-A23A-3BE6AEE11D13}" destId="{25A308E7-31D0-49AE-96CF-2CF421299E52}" srcOrd="9" destOrd="0" presId="urn:diagrams.loki3.com/VaryingWidthList+Icon"/>
    <dgm:cxn modelId="{9B1699B2-F713-414C-8EAB-4402E4E8A111}" type="presParOf" srcId="{39297858-86C8-4058-A23A-3BE6AEE11D13}" destId="{AB1B03AA-0C31-4126-A935-4127057D9663}" srcOrd="10" destOrd="0" presId="urn:diagrams.loki3.com/VaryingWidthList+Icon"/>
    <dgm:cxn modelId="{9F803B15-F661-45D9-967C-7BAF420A4A6D}" type="presParOf" srcId="{39297858-86C8-4058-A23A-3BE6AEE11D13}" destId="{67753057-5927-4B31-8CD1-9DFB5ECF22C2}" srcOrd="11" destOrd="0" presId="urn:diagrams.loki3.com/VaryingWidthList+Icon"/>
    <dgm:cxn modelId="{98616F76-52B8-4A9B-BBB3-FE0CADC9A423}" type="presParOf" srcId="{39297858-86C8-4058-A23A-3BE6AEE11D13}" destId="{B47D8610-CDD8-4D37-BD74-5BD0E34F93D7}" srcOrd="12" destOrd="0" presId="urn:diagrams.loki3.com/VaryingWidthList+Icon"/>
    <dgm:cxn modelId="{816DD9B1-977F-4058-BA60-8D00A7CDF0CB}" type="presParOf" srcId="{39297858-86C8-4058-A23A-3BE6AEE11D13}" destId="{5097A984-5EBF-44FE-8AFD-B820E8D622CD}" srcOrd="13" destOrd="0" presId="urn:diagrams.loki3.com/VaryingWidthList+Icon"/>
    <dgm:cxn modelId="{1345A08D-9EEB-43C1-AA92-3E60B8DB4C75}" type="presParOf" srcId="{39297858-86C8-4058-A23A-3BE6AEE11D13}" destId="{2CA4FA90-90E6-4083-9740-6E2CE69B331A}" srcOrd="14" destOrd="0" presId="urn:diagrams.loki3.com/VaryingWidthList+Icon"/>
  </dgm:cxnLst>
  <dgm:bg/>
  <dgm:whole>
    <a:ln w="57150"/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5D93074-518D-4367-990B-B52A9448C85C}" type="doc">
      <dgm:prSet loTypeId="urn:diagrams.loki3.com/VaryingWidthList+Icon" loCatId="list" qsTypeId="urn:microsoft.com/office/officeart/2005/8/quickstyle/simple1" qsCatId="simple" csTypeId="urn:microsoft.com/office/officeart/2005/8/colors/accent0_3" csCatId="mainScheme" phldr="1"/>
      <dgm:spPr/>
    </dgm:pt>
    <dgm:pt modelId="{CA580779-EB64-4225-94ED-03A03894CEFA}">
      <dgm:prSet phldrT="[Texto]" custT="1"/>
      <dgm:spPr>
        <a:noFill/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>
              <a:solidFill>
                <a:schemeClr val="bg1"/>
              </a:solidFill>
            </a:rPr>
            <a:t>Case</a:t>
          </a:r>
          <a:br>
            <a:rPr lang="en-US" sz="1200" noProof="0" dirty="0" smtClean="0">
              <a:solidFill>
                <a:schemeClr val="bg1"/>
              </a:solidFill>
            </a:rPr>
          </a:br>
          <a:r>
            <a:rPr lang="en-US" sz="1200" noProof="0" dirty="0" smtClean="0">
              <a:solidFill>
                <a:schemeClr val="bg1"/>
              </a:solidFill>
            </a:rPr>
            <a:t>study</a:t>
          </a:r>
          <a:endParaRPr lang="en-US" sz="1200" noProof="0" dirty="0">
            <a:solidFill>
              <a:schemeClr val="bg1"/>
            </a:solidFill>
          </a:endParaRPr>
        </a:p>
      </dgm:t>
    </dgm:pt>
    <dgm:pt modelId="{FE2668C5-03D7-4DF2-B32C-C188C1A96C89}" type="parTrans" cxnId="{C8DB7514-FF2D-44E5-82C3-F1101720D9E1}">
      <dgm:prSet/>
      <dgm:spPr/>
      <dgm:t>
        <a:bodyPr/>
        <a:lstStyle/>
        <a:p>
          <a:endParaRPr lang="en-US" sz="1200" noProof="0"/>
        </a:p>
      </dgm:t>
    </dgm:pt>
    <dgm:pt modelId="{A47597B9-5FE9-4D2B-88ED-0553DD057887}" type="sibTrans" cxnId="{C8DB7514-FF2D-44E5-82C3-F1101720D9E1}">
      <dgm:prSet/>
      <dgm:spPr/>
      <dgm:t>
        <a:bodyPr/>
        <a:lstStyle/>
        <a:p>
          <a:endParaRPr lang="en-US" sz="1200" noProof="0"/>
        </a:p>
      </dgm:t>
    </dgm:pt>
    <dgm:pt modelId="{8518C583-FAFD-4B3C-AB81-A84E12F21626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Geom.</a:t>
          </a:r>
          <a:br>
            <a:rPr lang="en-US" sz="1200" noProof="0" dirty="0" smtClean="0"/>
          </a:br>
          <a:r>
            <a:rPr lang="en-US" sz="1200" noProof="0" dirty="0" smtClean="0"/>
            <a:t>aspects</a:t>
          </a:r>
          <a:endParaRPr lang="en-US" sz="1200" noProof="0" dirty="0"/>
        </a:p>
      </dgm:t>
    </dgm:pt>
    <dgm:pt modelId="{A8074511-742A-4E5D-901B-F943CF134555}" type="parTrans" cxnId="{BF7A522B-22F2-4B8F-B4F9-EDEE55070EF3}">
      <dgm:prSet/>
      <dgm:spPr/>
      <dgm:t>
        <a:bodyPr/>
        <a:lstStyle/>
        <a:p>
          <a:endParaRPr lang="en-US" sz="1200" noProof="0"/>
        </a:p>
      </dgm:t>
    </dgm:pt>
    <dgm:pt modelId="{ABFB7A22-6C64-4323-BEAC-5F4A359DE9EC}" type="sibTrans" cxnId="{BF7A522B-22F2-4B8F-B4F9-EDEE55070EF3}">
      <dgm:prSet/>
      <dgm:spPr/>
      <dgm:t>
        <a:bodyPr/>
        <a:lstStyle/>
        <a:p>
          <a:endParaRPr lang="en-US" sz="1200" noProof="0"/>
        </a:p>
      </dgm:t>
    </dgm:pt>
    <dgm:pt modelId="{7631F9A2-0D55-481A-AAB5-25DBE4BD3C7D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Construct.</a:t>
          </a:r>
          <a:br>
            <a:rPr lang="en-US" sz="1200" noProof="0" dirty="0" smtClean="0"/>
          </a:br>
          <a:r>
            <a:rPr lang="en-US" sz="1200" noProof="0" dirty="0" smtClean="0"/>
            <a:t>algorithm</a:t>
          </a:r>
          <a:endParaRPr lang="en-US" sz="1200" noProof="0" dirty="0"/>
        </a:p>
      </dgm:t>
    </dgm:pt>
    <dgm:pt modelId="{195E900E-F236-443A-8757-E3FE6464E73F}" type="parTrans" cxnId="{48866768-77A1-43EC-8F8F-109D5727989F}">
      <dgm:prSet/>
      <dgm:spPr/>
      <dgm:t>
        <a:bodyPr/>
        <a:lstStyle/>
        <a:p>
          <a:endParaRPr lang="en-US" sz="1200" noProof="0"/>
        </a:p>
      </dgm:t>
    </dgm:pt>
    <dgm:pt modelId="{0F2892A0-7E31-41DC-8A5E-0CD9F5FF50A1}" type="sibTrans" cxnId="{48866768-77A1-43EC-8F8F-109D5727989F}">
      <dgm:prSet/>
      <dgm:spPr/>
      <dgm:t>
        <a:bodyPr/>
        <a:lstStyle/>
        <a:p>
          <a:endParaRPr lang="en-US" sz="1200" noProof="0"/>
        </a:p>
      </dgm:t>
    </dgm:pt>
    <dgm:pt modelId="{64F2FCFF-2168-47B6-99F1-40F0D7A30785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VNS</a:t>
          </a:r>
          <a:br>
            <a:rPr lang="en-US" sz="1200" noProof="0" dirty="0" smtClean="0"/>
          </a:br>
          <a:r>
            <a:rPr lang="en-US" sz="1200" noProof="0" dirty="0" smtClean="0"/>
            <a:t>algorithm</a:t>
          </a:r>
          <a:endParaRPr lang="en-US" sz="1200" noProof="0" dirty="0"/>
        </a:p>
      </dgm:t>
    </dgm:pt>
    <dgm:pt modelId="{AF0DE719-A617-469F-93AF-D457409D9AAB}" type="parTrans" cxnId="{772FB488-0A7E-4EF4-8A56-8356FBA0E037}">
      <dgm:prSet/>
      <dgm:spPr/>
      <dgm:t>
        <a:bodyPr/>
        <a:lstStyle/>
        <a:p>
          <a:endParaRPr lang="en-US" sz="1200" noProof="0"/>
        </a:p>
      </dgm:t>
    </dgm:pt>
    <dgm:pt modelId="{183B4A9C-436E-417C-BC69-C375E38D99BB}" type="sibTrans" cxnId="{772FB488-0A7E-4EF4-8A56-8356FBA0E037}">
      <dgm:prSet/>
      <dgm:spPr/>
      <dgm:t>
        <a:bodyPr/>
        <a:lstStyle/>
        <a:p>
          <a:endParaRPr lang="en-US" sz="1200" noProof="0"/>
        </a:p>
      </dgm:t>
    </dgm:pt>
    <dgm:pt modelId="{2751A872-7E41-4A88-92DB-9489604C0DD4}">
      <dgm:prSet phldrT="[Texto]" custT="1"/>
      <dgm:spPr>
        <a:solidFill>
          <a:schemeClr val="bg1">
            <a:lumMod val="85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sz="1200" b="1" noProof="0" dirty="0" smtClean="0">
              <a:solidFill>
                <a:schemeClr val="tx1"/>
              </a:solidFill>
            </a:rPr>
            <a:t>GRASP</a:t>
          </a:r>
          <a:br>
            <a:rPr lang="en-US" sz="1200" b="1" noProof="0" dirty="0" smtClean="0">
              <a:solidFill>
                <a:schemeClr val="tx1"/>
              </a:solidFill>
            </a:rPr>
          </a:br>
          <a:r>
            <a:rPr lang="en-US" sz="1200" b="1" noProof="0" dirty="0" smtClean="0">
              <a:solidFill>
                <a:schemeClr val="tx1"/>
              </a:solidFill>
            </a:rPr>
            <a:t>algorithm</a:t>
          </a:r>
          <a:endParaRPr lang="en-US" sz="1200" b="1" noProof="0" dirty="0">
            <a:solidFill>
              <a:schemeClr val="tx1"/>
            </a:solidFill>
          </a:endParaRPr>
        </a:p>
      </dgm:t>
    </dgm:pt>
    <dgm:pt modelId="{C241303E-8AF5-474A-8283-02A86FE3DF74}" type="parTrans" cxnId="{21634CE0-81AC-41C9-9689-928F132DC16A}">
      <dgm:prSet/>
      <dgm:spPr/>
      <dgm:t>
        <a:bodyPr/>
        <a:lstStyle/>
        <a:p>
          <a:endParaRPr lang="en-US" sz="1200" noProof="0"/>
        </a:p>
      </dgm:t>
    </dgm:pt>
    <dgm:pt modelId="{290E6963-5AFE-4F5B-B8D2-03E15EBB65C0}" type="sibTrans" cxnId="{21634CE0-81AC-41C9-9689-928F132DC16A}">
      <dgm:prSet/>
      <dgm:spPr/>
      <dgm:t>
        <a:bodyPr/>
        <a:lstStyle/>
        <a:p>
          <a:endParaRPr lang="en-US" sz="1200" noProof="0"/>
        </a:p>
      </dgm:t>
    </dgm:pt>
    <dgm:pt modelId="{72C17669-E296-4D4B-B6E9-4A8A898A93E8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Results</a:t>
          </a:r>
        </a:p>
      </dgm:t>
    </dgm:pt>
    <dgm:pt modelId="{E431C812-94B1-4D3E-809E-DD0B4961C13A}" type="parTrans" cxnId="{1A209D76-FD9B-40FC-9FCF-86C2484E2638}">
      <dgm:prSet/>
      <dgm:spPr/>
      <dgm:t>
        <a:bodyPr/>
        <a:lstStyle/>
        <a:p>
          <a:endParaRPr lang="en-US" sz="1200" noProof="0"/>
        </a:p>
      </dgm:t>
    </dgm:pt>
    <dgm:pt modelId="{A525D4ED-5106-4B25-8442-4BE0A5CAD374}" type="sibTrans" cxnId="{1A209D76-FD9B-40FC-9FCF-86C2484E2638}">
      <dgm:prSet/>
      <dgm:spPr/>
      <dgm:t>
        <a:bodyPr/>
        <a:lstStyle/>
        <a:p>
          <a:endParaRPr lang="en-US" sz="1200" noProof="0"/>
        </a:p>
      </dgm:t>
    </dgm:pt>
    <dgm:pt modelId="{6A1C036A-C9FB-4418-A849-3D429672DA76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100" noProof="0" dirty="0" smtClean="0"/>
            <a:t>Conclusions</a:t>
          </a:r>
          <a:endParaRPr lang="en-US" sz="1100" noProof="0" dirty="0"/>
        </a:p>
      </dgm:t>
    </dgm:pt>
    <dgm:pt modelId="{F226BBC1-CFF3-4EA4-817C-255CFC1F92B9}" type="parTrans" cxnId="{39E80B07-E611-42E3-9541-6BBDB6FF6ACB}">
      <dgm:prSet/>
      <dgm:spPr/>
      <dgm:t>
        <a:bodyPr/>
        <a:lstStyle/>
        <a:p>
          <a:endParaRPr lang="en-US" sz="1200" noProof="0"/>
        </a:p>
      </dgm:t>
    </dgm:pt>
    <dgm:pt modelId="{E9A5A682-81DC-43C4-8665-DB6936B15E46}" type="sibTrans" cxnId="{39E80B07-E611-42E3-9541-6BBDB6FF6ACB}">
      <dgm:prSet/>
      <dgm:spPr/>
      <dgm:t>
        <a:bodyPr/>
        <a:lstStyle/>
        <a:p>
          <a:endParaRPr lang="en-US" sz="1200" noProof="0"/>
        </a:p>
      </dgm:t>
    </dgm:pt>
    <dgm:pt modelId="{EA8B60CB-09C9-4F79-A9F4-66EB08B271C5}">
      <dgm:prSet phldrT="[Texto]" custT="1"/>
      <dgm:spPr>
        <a:noFill/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100" b="0" noProof="0" dirty="0" smtClean="0">
              <a:solidFill>
                <a:schemeClr val="bg1"/>
              </a:solidFill>
            </a:rPr>
            <a:t>Introduction</a:t>
          </a:r>
          <a:endParaRPr lang="en-US" sz="1100" b="0" noProof="0" dirty="0">
            <a:solidFill>
              <a:schemeClr val="bg1"/>
            </a:solidFill>
          </a:endParaRPr>
        </a:p>
      </dgm:t>
    </dgm:pt>
    <dgm:pt modelId="{E7B1C95E-C324-4CDD-94B2-8E073AC06588}" type="parTrans" cxnId="{2F5251C7-3A1A-47C8-9284-AD203559276E}">
      <dgm:prSet/>
      <dgm:spPr/>
      <dgm:t>
        <a:bodyPr/>
        <a:lstStyle/>
        <a:p>
          <a:endParaRPr lang="en-US" noProof="0"/>
        </a:p>
      </dgm:t>
    </dgm:pt>
    <dgm:pt modelId="{5CE50DA4-6FFF-4C98-8C53-D76218FA72B4}" type="sibTrans" cxnId="{2F5251C7-3A1A-47C8-9284-AD203559276E}">
      <dgm:prSet/>
      <dgm:spPr/>
      <dgm:t>
        <a:bodyPr/>
        <a:lstStyle/>
        <a:p>
          <a:endParaRPr lang="en-US" noProof="0"/>
        </a:p>
      </dgm:t>
    </dgm:pt>
    <dgm:pt modelId="{39297858-86C8-4058-A23A-3BE6AEE11D13}" type="pres">
      <dgm:prSet presAssocID="{E5D93074-518D-4367-990B-B52A9448C85C}" presName="Name0" presStyleCnt="0">
        <dgm:presLayoutVars>
          <dgm:resizeHandles/>
        </dgm:presLayoutVars>
      </dgm:prSet>
      <dgm:spPr/>
    </dgm:pt>
    <dgm:pt modelId="{B2287D55-4589-44AB-93B9-815A0BFA77B7}" type="pres">
      <dgm:prSet presAssocID="{EA8B60CB-09C9-4F79-A9F4-66EB08B271C5}" presName="text" presStyleLbl="node1" presStyleIdx="0" presStyleCnt="8" custScaleX="104749" custLinFactNeighborX="-568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5EF201A-DBFB-47A3-90BD-103919691160}" type="pres">
      <dgm:prSet presAssocID="{5CE50DA4-6FFF-4C98-8C53-D76218FA72B4}" presName="space" presStyleCnt="0"/>
      <dgm:spPr/>
    </dgm:pt>
    <dgm:pt modelId="{40187BD8-D26D-4975-AE54-F1761BCF7FE3}" type="pres">
      <dgm:prSet presAssocID="{CA580779-EB64-4225-94ED-03A03894CEFA}" presName="text" presStyleLbl="node1" presStyleIdx="1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C105E32-0694-4D89-BC20-8530A4FA51B6}" type="pres">
      <dgm:prSet presAssocID="{A47597B9-5FE9-4D2B-88ED-0553DD057887}" presName="space" presStyleCnt="0"/>
      <dgm:spPr/>
    </dgm:pt>
    <dgm:pt modelId="{34709D81-F996-4EBD-8A50-FEADE8138DD3}" type="pres">
      <dgm:prSet presAssocID="{8518C583-FAFD-4B3C-AB81-A84E12F21626}" presName="text" presStyleLbl="node1" presStyleIdx="2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1DC2532-68B4-4E9E-8441-31943D7D36E7}" type="pres">
      <dgm:prSet presAssocID="{ABFB7A22-6C64-4323-BEAC-5F4A359DE9EC}" presName="space" presStyleCnt="0"/>
      <dgm:spPr/>
    </dgm:pt>
    <dgm:pt modelId="{6C8A6418-542E-4E33-9250-D0970F090635}" type="pres">
      <dgm:prSet presAssocID="{7631F9A2-0D55-481A-AAB5-25DBE4BD3C7D}" presName="text" presStyleLbl="node1" presStyleIdx="3" presStyleCnt="8" custScaleX="114031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9A17323-B276-49A9-8E89-A5547BAB8832}" type="pres">
      <dgm:prSet presAssocID="{0F2892A0-7E31-41DC-8A5E-0CD9F5FF50A1}" presName="space" presStyleCnt="0"/>
      <dgm:spPr/>
    </dgm:pt>
    <dgm:pt modelId="{829BE467-103E-4381-91CA-0E397B1663A8}" type="pres">
      <dgm:prSet presAssocID="{64F2FCFF-2168-47B6-99F1-40F0D7A30785}" presName="text" presStyleLbl="node1" presStyleIdx="4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5A308E7-31D0-49AE-96CF-2CF421299E52}" type="pres">
      <dgm:prSet presAssocID="{183B4A9C-436E-417C-BC69-C375E38D99BB}" presName="space" presStyleCnt="0"/>
      <dgm:spPr/>
    </dgm:pt>
    <dgm:pt modelId="{AB1B03AA-0C31-4126-A935-4127057D9663}" type="pres">
      <dgm:prSet presAssocID="{2751A872-7E41-4A88-92DB-9489604C0DD4}" presName="text" presStyleLbl="node1" presStyleIdx="5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7753057-5927-4B31-8CD1-9DFB5ECF22C2}" type="pres">
      <dgm:prSet presAssocID="{290E6963-5AFE-4F5B-B8D2-03E15EBB65C0}" presName="space" presStyleCnt="0"/>
      <dgm:spPr/>
    </dgm:pt>
    <dgm:pt modelId="{B47D8610-CDD8-4D37-BD74-5BD0E34F93D7}" type="pres">
      <dgm:prSet presAssocID="{72C17669-E296-4D4B-B6E9-4A8A898A93E8}" presName="text" presStyleLbl="node1" presStyleIdx="6" presStyleCnt="8" custScaleX="114000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097A984-5EBF-44FE-8AFD-B820E8D622CD}" type="pres">
      <dgm:prSet presAssocID="{A525D4ED-5106-4B25-8442-4BE0A5CAD374}" presName="space" presStyleCnt="0"/>
      <dgm:spPr/>
    </dgm:pt>
    <dgm:pt modelId="{2CA4FA90-90E6-4083-9740-6E2CE69B331A}" type="pres">
      <dgm:prSet presAssocID="{6A1C036A-C9FB-4418-A849-3D429672DA76}" presName="text" presStyleLbl="node1" presStyleIdx="7" presStyleCnt="8" custScaleX="110545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A32CC966-0EA3-4E8C-A77D-A6F1584BAAA4}" type="presOf" srcId="{64F2FCFF-2168-47B6-99F1-40F0D7A30785}" destId="{829BE467-103E-4381-91CA-0E397B1663A8}" srcOrd="0" destOrd="0" presId="urn:diagrams.loki3.com/VaryingWidthList+Icon"/>
    <dgm:cxn modelId="{772FB488-0A7E-4EF4-8A56-8356FBA0E037}" srcId="{E5D93074-518D-4367-990B-B52A9448C85C}" destId="{64F2FCFF-2168-47B6-99F1-40F0D7A30785}" srcOrd="4" destOrd="0" parTransId="{AF0DE719-A617-469F-93AF-D457409D9AAB}" sibTransId="{183B4A9C-436E-417C-BC69-C375E38D99BB}"/>
    <dgm:cxn modelId="{BF7A522B-22F2-4B8F-B4F9-EDEE55070EF3}" srcId="{E5D93074-518D-4367-990B-B52A9448C85C}" destId="{8518C583-FAFD-4B3C-AB81-A84E12F21626}" srcOrd="2" destOrd="0" parTransId="{A8074511-742A-4E5D-901B-F943CF134555}" sibTransId="{ABFB7A22-6C64-4323-BEAC-5F4A359DE9EC}"/>
    <dgm:cxn modelId="{9FEA3B57-951A-4B3A-818A-5DA649A5C9BD}" type="presOf" srcId="{2751A872-7E41-4A88-92DB-9489604C0DD4}" destId="{AB1B03AA-0C31-4126-A935-4127057D9663}" srcOrd="0" destOrd="0" presId="urn:diagrams.loki3.com/VaryingWidthList+Icon"/>
    <dgm:cxn modelId="{C8DB7514-FF2D-44E5-82C3-F1101720D9E1}" srcId="{E5D93074-518D-4367-990B-B52A9448C85C}" destId="{CA580779-EB64-4225-94ED-03A03894CEFA}" srcOrd="1" destOrd="0" parTransId="{FE2668C5-03D7-4DF2-B32C-C188C1A96C89}" sibTransId="{A47597B9-5FE9-4D2B-88ED-0553DD057887}"/>
    <dgm:cxn modelId="{02745FF5-EF31-49DD-B775-D4FC48F02EA2}" type="presOf" srcId="{CA580779-EB64-4225-94ED-03A03894CEFA}" destId="{40187BD8-D26D-4975-AE54-F1761BCF7FE3}" srcOrd="0" destOrd="0" presId="urn:diagrams.loki3.com/VaryingWidthList+Icon"/>
    <dgm:cxn modelId="{5EFE1133-6533-4541-9E95-A1A91047F0A3}" type="presOf" srcId="{6A1C036A-C9FB-4418-A849-3D429672DA76}" destId="{2CA4FA90-90E6-4083-9740-6E2CE69B331A}" srcOrd="0" destOrd="0" presId="urn:diagrams.loki3.com/VaryingWidthList+Icon"/>
    <dgm:cxn modelId="{0AD0C7D2-E456-440B-AA71-C959C273EF5A}" type="presOf" srcId="{72C17669-E296-4D4B-B6E9-4A8A898A93E8}" destId="{B47D8610-CDD8-4D37-BD74-5BD0E34F93D7}" srcOrd="0" destOrd="0" presId="urn:diagrams.loki3.com/VaryingWidthList+Icon"/>
    <dgm:cxn modelId="{A42393CF-11C3-49C0-A3E8-32DF845B4B74}" type="presOf" srcId="{E5D93074-518D-4367-990B-B52A9448C85C}" destId="{39297858-86C8-4058-A23A-3BE6AEE11D13}" srcOrd="0" destOrd="0" presId="urn:diagrams.loki3.com/VaryingWidthList+Icon"/>
    <dgm:cxn modelId="{21634CE0-81AC-41C9-9689-928F132DC16A}" srcId="{E5D93074-518D-4367-990B-B52A9448C85C}" destId="{2751A872-7E41-4A88-92DB-9489604C0DD4}" srcOrd="5" destOrd="0" parTransId="{C241303E-8AF5-474A-8283-02A86FE3DF74}" sibTransId="{290E6963-5AFE-4F5B-B8D2-03E15EBB65C0}"/>
    <dgm:cxn modelId="{39E80B07-E611-42E3-9541-6BBDB6FF6ACB}" srcId="{E5D93074-518D-4367-990B-B52A9448C85C}" destId="{6A1C036A-C9FB-4418-A849-3D429672DA76}" srcOrd="7" destOrd="0" parTransId="{F226BBC1-CFF3-4EA4-817C-255CFC1F92B9}" sibTransId="{E9A5A682-81DC-43C4-8665-DB6936B15E46}"/>
    <dgm:cxn modelId="{6486D83F-4915-4D0C-BCD6-ACBE3A3C7D5F}" type="presOf" srcId="{EA8B60CB-09C9-4F79-A9F4-66EB08B271C5}" destId="{B2287D55-4589-44AB-93B9-815A0BFA77B7}" srcOrd="0" destOrd="0" presId="urn:diagrams.loki3.com/VaryingWidthList+Icon"/>
    <dgm:cxn modelId="{2F5251C7-3A1A-47C8-9284-AD203559276E}" srcId="{E5D93074-518D-4367-990B-B52A9448C85C}" destId="{EA8B60CB-09C9-4F79-A9F4-66EB08B271C5}" srcOrd="0" destOrd="0" parTransId="{E7B1C95E-C324-4CDD-94B2-8E073AC06588}" sibTransId="{5CE50DA4-6FFF-4C98-8C53-D76218FA72B4}"/>
    <dgm:cxn modelId="{1A209D76-FD9B-40FC-9FCF-86C2484E2638}" srcId="{E5D93074-518D-4367-990B-B52A9448C85C}" destId="{72C17669-E296-4D4B-B6E9-4A8A898A93E8}" srcOrd="6" destOrd="0" parTransId="{E431C812-94B1-4D3E-809E-DD0B4961C13A}" sibTransId="{A525D4ED-5106-4B25-8442-4BE0A5CAD374}"/>
    <dgm:cxn modelId="{F187B859-08AB-4BDE-9345-AF15355AF209}" type="presOf" srcId="{8518C583-FAFD-4B3C-AB81-A84E12F21626}" destId="{34709D81-F996-4EBD-8A50-FEADE8138DD3}" srcOrd="0" destOrd="0" presId="urn:diagrams.loki3.com/VaryingWidthList+Icon"/>
    <dgm:cxn modelId="{5C8C77BD-9B72-44CC-86FD-83A3EAD4E534}" type="presOf" srcId="{7631F9A2-0D55-481A-AAB5-25DBE4BD3C7D}" destId="{6C8A6418-542E-4E33-9250-D0970F090635}" srcOrd="0" destOrd="0" presId="urn:diagrams.loki3.com/VaryingWidthList+Icon"/>
    <dgm:cxn modelId="{48866768-77A1-43EC-8F8F-109D5727989F}" srcId="{E5D93074-518D-4367-990B-B52A9448C85C}" destId="{7631F9A2-0D55-481A-AAB5-25DBE4BD3C7D}" srcOrd="3" destOrd="0" parTransId="{195E900E-F236-443A-8757-E3FE6464E73F}" sibTransId="{0F2892A0-7E31-41DC-8A5E-0CD9F5FF50A1}"/>
    <dgm:cxn modelId="{CED3CD53-4922-41A8-BA1A-37840E1AADF8}" type="presParOf" srcId="{39297858-86C8-4058-A23A-3BE6AEE11D13}" destId="{B2287D55-4589-44AB-93B9-815A0BFA77B7}" srcOrd="0" destOrd="0" presId="urn:diagrams.loki3.com/VaryingWidthList+Icon"/>
    <dgm:cxn modelId="{8BBA1A9A-4E75-4D18-A3BB-59EEBE6A7035}" type="presParOf" srcId="{39297858-86C8-4058-A23A-3BE6AEE11D13}" destId="{05EF201A-DBFB-47A3-90BD-103919691160}" srcOrd="1" destOrd="0" presId="urn:diagrams.loki3.com/VaryingWidthList+Icon"/>
    <dgm:cxn modelId="{55F0CA71-DBB0-4FFE-ABFD-1C7D29163544}" type="presParOf" srcId="{39297858-86C8-4058-A23A-3BE6AEE11D13}" destId="{40187BD8-D26D-4975-AE54-F1761BCF7FE3}" srcOrd="2" destOrd="0" presId="urn:diagrams.loki3.com/VaryingWidthList+Icon"/>
    <dgm:cxn modelId="{95183131-2224-4258-8D39-A127CD5BCFF2}" type="presParOf" srcId="{39297858-86C8-4058-A23A-3BE6AEE11D13}" destId="{EC105E32-0694-4D89-BC20-8530A4FA51B6}" srcOrd="3" destOrd="0" presId="urn:diagrams.loki3.com/VaryingWidthList+Icon"/>
    <dgm:cxn modelId="{C7E8DD8A-AA8D-4BBE-9CE3-AC1A00E9EF3F}" type="presParOf" srcId="{39297858-86C8-4058-A23A-3BE6AEE11D13}" destId="{34709D81-F996-4EBD-8A50-FEADE8138DD3}" srcOrd="4" destOrd="0" presId="urn:diagrams.loki3.com/VaryingWidthList+Icon"/>
    <dgm:cxn modelId="{46237969-D483-408C-8E57-20AA980EE90A}" type="presParOf" srcId="{39297858-86C8-4058-A23A-3BE6AEE11D13}" destId="{71DC2532-68B4-4E9E-8441-31943D7D36E7}" srcOrd="5" destOrd="0" presId="urn:diagrams.loki3.com/VaryingWidthList+Icon"/>
    <dgm:cxn modelId="{FD4AF443-27A3-4EB1-A500-F35FCE4A4A2E}" type="presParOf" srcId="{39297858-86C8-4058-A23A-3BE6AEE11D13}" destId="{6C8A6418-542E-4E33-9250-D0970F090635}" srcOrd="6" destOrd="0" presId="urn:diagrams.loki3.com/VaryingWidthList+Icon"/>
    <dgm:cxn modelId="{C29A70D8-B332-42AF-8808-CB52C4AF37B1}" type="presParOf" srcId="{39297858-86C8-4058-A23A-3BE6AEE11D13}" destId="{49A17323-B276-49A9-8E89-A5547BAB8832}" srcOrd="7" destOrd="0" presId="urn:diagrams.loki3.com/VaryingWidthList+Icon"/>
    <dgm:cxn modelId="{8C70BE5C-5D2A-4DFC-8568-FC8AD84F841E}" type="presParOf" srcId="{39297858-86C8-4058-A23A-3BE6AEE11D13}" destId="{829BE467-103E-4381-91CA-0E397B1663A8}" srcOrd="8" destOrd="0" presId="urn:diagrams.loki3.com/VaryingWidthList+Icon"/>
    <dgm:cxn modelId="{C8A654BC-FCA4-42A0-9AC6-4048D03E6BB3}" type="presParOf" srcId="{39297858-86C8-4058-A23A-3BE6AEE11D13}" destId="{25A308E7-31D0-49AE-96CF-2CF421299E52}" srcOrd="9" destOrd="0" presId="urn:diagrams.loki3.com/VaryingWidthList+Icon"/>
    <dgm:cxn modelId="{F5C4290E-342E-413B-808B-A8A36409B3F0}" type="presParOf" srcId="{39297858-86C8-4058-A23A-3BE6AEE11D13}" destId="{AB1B03AA-0C31-4126-A935-4127057D9663}" srcOrd="10" destOrd="0" presId="urn:diagrams.loki3.com/VaryingWidthList+Icon"/>
    <dgm:cxn modelId="{95C413B7-D930-4325-87F7-EBC00ACDC15E}" type="presParOf" srcId="{39297858-86C8-4058-A23A-3BE6AEE11D13}" destId="{67753057-5927-4B31-8CD1-9DFB5ECF22C2}" srcOrd="11" destOrd="0" presId="urn:diagrams.loki3.com/VaryingWidthList+Icon"/>
    <dgm:cxn modelId="{7DC589F8-908A-4EEC-9267-D9EE5CAF178D}" type="presParOf" srcId="{39297858-86C8-4058-A23A-3BE6AEE11D13}" destId="{B47D8610-CDD8-4D37-BD74-5BD0E34F93D7}" srcOrd="12" destOrd="0" presId="urn:diagrams.loki3.com/VaryingWidthList+Icon"/>
    <dgm:cxn modelId="{5C3E3D59-533C-41DD-82C2-9454AC0772F7}" type="presParOf" srcId="{39297858-86C8-4058-A23A-3BE6AEE11D13}" destId="{5097A984-5EBF-44FE-8AFD-B820E8D622CD}" srcOrd="13" destOrd="0" presId="urn:diagrams.loki3.com/VaryingWidthList+Icon"/>
    <dgm:cxn modelId="{A78BEBF9-2D99-4405-8794-11C642EE4B36}" type="presParOf" srcId="{39297858-86C8-4058-A23A-3BE6AEE11D13}" destId="{2CA4FA90-90E6-4083-9740-6E2CE69B331A}" srcOrd="14" destOrd="0" presId="urn:diagrams.loki3.com/VaryingWidthList+Icon"/>
  </dgm:cxnLst>
  <dgm:bg/>
  <dgm:whole>
    <a:ln w="5715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5D93074-518D-4367-990B-B52A9448C85C}" type="doc">
      <dgm:prSet loTypeId="urn:diagrams.loki3.com/VaryingWidthList+Icon" loCatId="list" qsTypeId="urn:microsoft.com/office/officeart/2005/8/quickstyle/simple1" qsCatId="simple" csTypeId="urn:microsoft.com/office/officeart/2005/8/colors/accent0_3" csCatId="mainScheme" phldr="1"/>
      <dgm:spPr/>
    </dgm:pt>
    <dgm:pt modelId="{CA580779-EB64-4225-94ED-03A03894CEFA}">
      <dgm:prSet phldrT="[Texto]" custT="1"/>
      <dgm:spPr>
        <a:noFill/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>
              <a:solidFill>
                <a:schemeClr val="bg1"/>
              </a:solidFill>
            </a:rPr>
            <a:t>Case</a:t>
          </a:r>
          <a:br>
            <a:rPr lang="en-US" sz="1200" noProof="0" dirty="0" smtClean="0">
              <a:solidFill>
                <a:schemeClr val="bg1"/>
              </a:solidFill>
            </a:rPr>
          </a:br>
          <a:r>
            <a:rPr lang="en-US" sz="1200" noProof="0" dirty="0" smtClean="0">
              <a:solidFill>
                <a:schemeClr val="bg1"/>
              </a:solidFill>
            </a:rPr>
            <a:t>study</a:t>
          </a:r>
          <a:endParaRPr lang="en-US" sz="1200" noProof="0" dirty="0">
            <a:solidFill>
              <a:schemeClr val="bg1"/>
            </a:solidFill>
          </a:endParaRPr>
        </a:p>
      </dgm:t>
    </dgm:pt>
    <dgm:pt modelId="{FE2668C5-03D7-4DF2-B32C-C188C1A96C89}" type="parTrans" cxnId="{C8DB7514-FF2D-44E5-82C3-F1101720D9E1}">
      <dgm:prSet/>
      <dgm:spPr/>
      <dgm:t>
        <a:bodyPr/>
        <a:lstStyle/>
        <a:p>
          <a:endParaRPr lang="en-US" sz="1200" noProof="0"/>
        </a:p>
      </dgm:t>
    </dgm:pt>
    <dgm:pt modelId="{A47597B9-5FE9-4D2B-88ED-0553DD057887}" type="sibTrans" cxnId="{C8DB7514-FF2D-44E5-82C3-F1101720D9E1}">
      <dgm:prSet/>
      <dgm:spPr/>
      <dgm:t>
        <a:bodyPr/>
        <a:lstStyle/>
        <a:p>
          <a:endParaRPr lang="en-US" sz="1200" noProof="0"/>
        </a:p>
      </dgm:t>
    </dgm:pt>
    <dgm:pt modelId="{8518C583-FAFD-4B3C-AB81-A84E12F21626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Geom.</a:t>
          </a:r>
          <a:br>
            <a:rPr lang="en-US" sz="1200" noProof="0" dirty="0" smtClean="0"/>
          </a:br>
          <a:r>
            <a:rPr lang="en-US" sz="1200" noProof="0" dirty="0" smtClean="0"/>
            <a:t>aspects</a:t>
          </a:r>
          <a:endParaRPr lang="en-US" sz="1200" noProof="0" dirty="0"/>
        </a:p>
      </dgm:t>
    </dgm:pt>
    <dgm:pt modelId="{A8074511-742A-4E5D-901B-F943CF134555}" type="parTrans" cxnId="{BF7A522B-22F2-4B8F-B4F9-EDEE55070EF3}">
      <dgm:prSet/>
      <dgm:spPr/>
      <dgm:t>
        <a:bodyPr/>
        <a:lstStyle/>
        <a:p>
          <a:endParaRPr lang="en-US" sz="1200" noProof="0"/>
        </a:p>
      </dgm:t>
    </dgm:pt>
    <dgm:pt modelId="{ABFB7A22-6C64-4323-BEAC-5F4A359DE9EC}" type="sibTrans" cxnId="{BF7A522B-22F2-4B8F-B4F9-EDEE55070EF3}">
      <dgm:prSet/>
      <dgm:spPr/>
      <dgm:t>
        <a:bodyPr/>
        <a:lstStyle/>
        <a:p>
          <a:endParaRPr lang="en-US" sz="1200" noProof="0"/>
        </a:p>
      </dgm:t>
    </dgm:pt>
    <dgm:pt modelId="{7631F9A2-0D55-481A-AAB5-25DBE4BD3C7D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Construct.</a:t>
          </a:r>
          <a:br>
            <a:rPr lang="en-US" sz="1200" noProof="0" dirty="0" smtClean="0"/>
          </a:br>
          <a:r>
            <a:rPr lang="en-US" sz="1200" noProof="0" dirty="0" smtClean="0"/>
            <a:t>algorithm</a:t>
          </a:r>
          <a:endParaRPr lang="en-US" sz="1200" noProof="0" dirty="0"/>
        </a:p>
      </dgm:t>
    </dgm:pt>
    <dgm:pt modelId="{195E900E-F236-443A-8757-E3FE6464E73F}" type="parTrans" cxnId="{48866768-77A1-43EC-8F8F-109D5727989F}">
      <dgm:prSet/>
      <dgm:spPr/>
      <dgm:t>
        <a:bodyPr/>
        <a:lstStyle/>
        <a:p>
          <a:endParaRPr lang="en-US" sz="1200" noProof="0"/>
        </a:p>
      </dgm:t>
    </dgm:pt>
    <dgm:pt modelId="{0F2892A0-7E31-41DC-8A5E-0CD9F5FF50A1}" type="sibTrans" cxnId="{48866768-77A1-43EC-8F8F-109D5727989F}">
      <dgm:prSet/>
      <dgm:spPr/>
      <dgm:t>
        <a:bodyPr/>
        <a:lstStyle/>
        <a:p>
          <a:endParaRPr lang="en-US" sz="1200" noProof="0"/>
        </a:p>
      </dgm:t>
    </dgm:pt>
    <dgm:pt modelId="{64F2FCFF-2168-47B6-99F1-40F0D7A30785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VNS</a:t>
          </a:r>
          <a:br>
            <a:rPr lang="en-US" sz="1200" noProof="0" dirty="0" smtClean="0"/>
          </a:br>
          <a:r>
            <a:rPr lang="en-US" sz="1200" noProof="0" dirty="0" smtClean="0"/>
            <a:t>algorithm</a:t>
          </a:r>
          <a:endParaRPr lang="en-US" sz="1200" noProof="0" dirty="0"/>
        </a:p>
      </dgm:t>
    </dgm:pt>
    <dgm:pt modelId="{AF0DE719-A617-469F-93AF-D457409D9AAB}" type="parTrans" cxnId="{772FB488-0A7E-4EF4-8A56-8356FBA0E037}">
      <dgm:prSet/>
      <dgm:spPr/>
      <dgm:t>
        <a:bodyPr/>
        <a:lstStyle/>
        <a:p>
          <a:endParaRPr lang="en-US" sz="1200" noProof="0"/>
        </a:p>
      </dgm:t>
    </dgm:pt>
    <dgm:pt modelId="{183B4A9C-436E-417C-BC69-C375E38D99BB}" type="sibTrans" cxnId="{772FB488-0A7E-4EF4-8A56-8356FBA0E037}">
      <dgm:prSet/>
      <dgm:spPr/>
      <dgm:t>
        <a:bodyPr/>
        <a:lstStyle/>
        <a:p>
          <a:endParaRPr lang="en-US" sz="1200" noProof="0"/>
        </a:p>
      </dgm:t>
    </dgm:pt>
    <dgm:pt modelId="{2751A872-7E41-4A88-92DB-9489604C0DD4}">
      <dgm:prSet phldrT="[Texto]" custT="1"/>
      <dgm:spPr>
        <a:solidFill>
          <a:schemeClr val="bg1">
            <a:lumMod val="85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sz="1200" b="1" noProof="0" dirty="0" smtClean="0">
              <a:solidFill>
                <a:schemeClr val="tx1"/>
              </a:solidFill>
            </a:rPr>
            <a:t>GRASP</a:t>
          </a:r>
          <a:br>
            <a:rPr lang="en-US" sz="1200" b="1" noProof="0" dirty="0" smtClean="0">
              <a:solidFill>
                <a:schemeClr val="tx1"/>
              </a:solidFill>
            </a:rPr>
          </a:br>
          <a:r>
            <a:rPr lang="en-US" sz="1200" b="1" noProof="0" dirty="0" smtClean="0">
              <a:solidFill>
                <a:schemeClr val="tx1"/>
              </a:solidFill>
            </a:rPr>
            <a:t>algorithm</a:t>
          </a:r>
          <a:endParaRPr lang="en-US" sz="1200" b="1" noProof="0" dirty="0">
            <a:solidFill>
              <a:schemeClr val="tx1"/>
            </a:solidFill>
          </a:endParaRPr>
        </a:p>
      </dgm:t>
    </dgm:pt>
    <dgm:pt modelId="{C241303E-8AF5-474A-8283-02A86FE3DF74}" type="parTrans" cxnId="{21634CE0-81AC-41C9-9689-928F132DC16A}">
      <dgm:prSet/>
      <dgm:spPr/>
      <dgm:t>
        <a:bodyPr/>
        <a:lstStyle/>
        <a:p>
          <a:endParaRPr lang="en-US" sz="1200" noProof="0"/>
        </a:p>
      </dgm:t>
    </dgm:pt>
    <dgm:pt modelId="{290E6963-5AFE-4F5B-B8D2-03E15EBB65C0}" type="sibTrans" cxnId="{21634CE0-81AC-41C9-9689-928F132DC16A}">
      <dgm:prSet/>
      <dgm:spPr/>
      <dgm:t>
        <a:bodyPr/>
        <a:lstStyle/>
        <a:p>
          <a:endParaRPr lang="en-US" sz="1200" noProof="0"/>
        </a:p>
      </dgm:t>
    </dgm:pt>
    <dgm:pt modelId="{72C17669-E296-4D4B-B6E9-4A8A898A93E8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Results</a:t>
          </a:r>
        </a:p>
      </dgm:t>
    </dgm:pt>
    <dgm:pt modelId="{E431C812-94B1-4D3E-809E-DD0B4961C13A}" type="parTrans" cxnId="{1A209D76-FD9B-40FC-9FCF-86C2484E2638}">
      <dgm:prSet/>
      <dgm:spPr/>
      <dgm:t>
        <a:bodyPr/>
        <a:lstStyle/>
        <a:p>
          <a:endParaRPr lang="en-US" sz="1200" noProof="0"/>
        </a:p>
      </dgm:t>
    </dgm:pt>
    <dgm:pt modelId="{A525D4ED-5106-4B25-8442-4BE0A5CAD374}" type="sibTrans" cxnId="{1A209D76-FD9B-40FC-9FCF-86C2484E2638}">
      <dgm:prSet/>
      <dgm:spPr/>
      <dgm:t>
        <a:bodyPr/>
        <a:lstStyle/>
        <a:p>
          <a:endParaRPr lang="en-US" sz="1200" noProof="0"/>
        </a:p>
      </dgm:t>
    </dgm:pt>
    <dgm:pt modelId="{6A1C036A-C9FB-4418-A849-3D429672DA76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100" noProof="0" dirty="0" smtClean="0"/>
            <a:t>Conclusions</a:t>
          </a:r>
          <a:endParaRPr lang="en-US" sz="1100" noProof="0" dirty="0"/>
        </a:p>
      </dgm:t>
    </dgm:pt>
    <dgm:pt modelId="{F226BBC1-CFF3-4EA4-817C-255CFC1F92B9}" type="parTrans" cxnId="{39E80B07-E611-42E3-9541-6BBDB6FF6ACB}">
      <dgm:prSet/>
      <dgm:spPr/>
      <dgm:t>
        <a:bodyPr/>
        <a:lstStyle/>
        <a:p>
          <a:endParaRPr lang="en-US" sz="1200" noProof="0"/>
        </a:p>
      </dgm:t>
    </dgm:pt>
    <dgm:pt modelId="{E9A5A682-81DC-43C4-8665-DB6936B15E46}" type="sibTrans" cxnId="{39E80B07-E611-42E3-9541-6BBDB6FF6ACB}">
      <dgm:prSet/>
      <dgm:spPr/>
      <dgm:t>
        <a:bodyPr/>
        <a:lstStyle/>
        <a:p>
          <a:endParaRPr lang="en-US" sz="1200" noProof="0"/>
        </a:p>
      </dgm:t>
    </dgm:pt>
    <dgm:pt modelId="{EA8B60CB-09C9-4F79-A9F4-66EB08B271C5}">
      <dgm:prSet phldrT="[Texto]" custT="1"/>
      <dgm:spPr>
        <a:noFill/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100" b="0" noProof="0" dirty="0" smtClean="0">
              <a:solidFill>
                <a:schemeClr val="bg1"/>
              </a:solidFill>
            </a:rPr>
            <a:t>Introduction</a:t>
          </a:r>
          <a:endParaRPr lang="en-US" sz="1100" b="0" noProof="0" dirty="0">
            <a:solidFill>
              <a:schemeClr val="bg1"/>
            </a:solidFill>
          </a:endParaRPr>
        </a:p>
      </dgm:t>
    </dgm:pt>
    <dgm:pt modelId="{E7B1C95E-C324-4CDD-94B2-8E073AC06588}" type="parTrans" cxnId="{2F5251C7-3A1A-47C8-9284-AD203559276E}">
      <dgm:prSet/>
      <dgm:spPr/>
      <dgm:t>
        <a:bodyPr/>
        <a:lstStyle/>
        <a:p>
          <a:endParaRPr lang="en-US" noProof="0"/>
        </a:p>
      </dgm:t>
    </dgm:pt>
    <dgm:pt modelId="{5CE50DA4-6FFF-4C98-8C53-D76218FA72B4}" type="sibTrans" cxnId="{2F5251C7-3A1A-47C8-9284-AD203559276E}">
      <dgm:prSet/>
      <dgm:spPr/>
      <dgm:t>
        <a:bodyPr/>
        <a:lstStyle/>
        <a:p>
          <a:endParaRPr lang="en-US" noProof="0"/>
        </a:p>
      </dgm:t>
    </dgm:pt>
    <dgm:pt modelId="{39297858-86C8-4058-A23A-3BE6AEE11D13}" type="pres">
      <dgm:prSet presAssocID="{E5D93074-518D-4367-990B-B52A9448C85C}" presName="Name0" presStyleCnt="0">
        <dgm:presLayoutVars>
          <dgm:resizeHandles/>
        </dgm:presLayoutVars>
      </dgm:prSet>
      <dgm:spPr/>
    </dgm:pt>
    <dgm:pt modelId="{B2287D55-4589-44AB-93B9-815A0BFA77B7}" type="pres">
      <dgm:prSet presAssocID="{EA8B60CB-09C9-4F79-A9F4-66EB08B271C5}" presName="text" presStyleLbl="node1" presStyleIdx="0" presStyleCnt="8" custScaleX="104749" custLinFactNeighborX="-568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5EF201A-DBFB-47A3-90BD-103919691160}" type="pres">
      <dgm:prSet presAssocID="{5CE50DA4-6FFF-4C98-8C53-D76218FA72B4}" presName="space" presStyleCnt="0"/>
      <dgm:spPr/>
    </dgm:pt>
    <dgm:pt modelId="{40187BD8-D26D-4975-AE54-F1761BCF7FE3}" type="pres">
      <dgm:prSet presAssocID="{CA580779-EB64-4225-94ED-03A03894CEFA}" presName="text" presStyleLbl="node1" presStyleIdx="1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C105E32-0694-4D89-BC20-8530A4FA51B6}" type="pres">
      <dgm:prSet presAssocID="{A47597B9-5FE9-4D2B-88ED-0553DD057887}" presName="space" presStyleCnt="0"/>
      <dgm:spPr/>
    </dgm:pt>
    <dgm:pt modelId="{34709D81-F996-4EBD-8A50-FEADE8138DD3}" type="pres">
      <dgm:prSet presAssocID="{8518C583-FAFD-4B3C-AB81-A84E12F21626}" presName="text" presStyleLbl="node1" presStyleIdx="2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1DC2532-68B4-4E9E-8441-31943D7D36E7}" type="pres">
      <dgm:prSet presAssocID="{ABFB7A22-6C64-4323-BEAC-5F4A359DE9EC}" presName="space" presStyleCnt="0"/>
      <dgm:spPr/>
    </dgm:pt>
    <dgm:pt modelId="{6C8A6418-542E-4E33-9250-D0970F090635}" type="pres">
      <dgm:prSet presAssocID="{7631F9A2-0D55-481A-AAB5-25DBE4BD3C7D}" presName="text" presStyleLbl="node1" presStyleIdx="3" presStyleCnt="8" custScaleX="114031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9A17323-B276-49A9-8E89-A5547BAB8832}" type="pres">
      <dgm:prSet presAssocID="{0F2892A0-7E31-41DC-8A5E-0CD9F5FF50A1}" presName="space" presStyleCnt="0"/>
      <dgm:spPr/>
    </dgm:pt>
    <dgm:pt modelId="{829BE467-103E-4381-91CA-0E397B1663A8}" type="pres">
      <dgm:prSet presAssocID="{64F2FCFF-2168-47B6-99F1-40F0D7A30785}" presName="text" presStyleLbl="node1" presStyleIdx="4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5A308E7-31D0-49AE-96CF-2CF421299E52}" type="pres">
      <dgm:prSet presAssocID="{183B4A9C-436E-417C-BC69-C375E38D99BB}" presName="space" presStyleCnt="0"/>
      <dgm:spPr/>
    </dgm:pt>
    <dgm:pt modelId="{AB1B03AA-0C31-4126-A935-4127057D9663}" type="pres">
      <dgm:prSet presAssocID="{2751A872-7E41-4A88-92DB-9489604C0DD4}" presName="text" presStyleLbl="node1" presStyleIdx="5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7753057-5927-4B31-8CD1-9DFB5ECF22C2}" type="pres">
      <dgm:prSet presAssocID="{290E6963-5AFE-4F5B-B8D2-03E15EBB65C0}" presName="space" presStyleCnt="0"/>
      <dgm:spPr/>
    </dgm:pt>
    <dgm:pt modelId="{B47D8610-CDD8-4D37-BD74-5BD0E34F93D7}" type="pres">
      <dgm:prSet presAssocID="{72C17669-E296-4D4B-B6E9-4A8A898A93E8}" presName="text" presStyleLbl="node1" presStyleIdx="6" presStyleCnt="8" custScaleX="114000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097A984-5EBF-44FE-8AFD-B820E8D622CD}" type="pres">
      <dgm:prSet presAssocID="{A525D4ED-5106-4B25-8442-4BE0A5CAD374}" presName="space" presStyleCnt="0"/>
      <dgm:spPr/>
    </dgm:pt>
    <dgm:pt modelId="{2CA4FA90-90E6-4083-9740-6E2CE69B331A}" type="pres">
      <dgm:prSet presAssocID="{6A1C036A-C9FB-4418-A849-3D429672DA76}" presName="text" presStyleLbl="node1" presStyleIdx="7" presStyleCnt="8" custScaleX="110545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BF7A522B-22F2-4B8F-B4F9-EDEE55070EF3}" srcId="{E5D93074-518D-4367-990B-B52A9448C85C}" destId="{8518C583-FAFD-4B3C-AB81-A84E12F21626}" srcOrd="2" destOrd="0" parTransId="{A8074511-742A-4E5D-901B-F943CF134555}" sibTransId="{ABFB7A22-6C64-4323-BEAC-5F4A359DE9EC}"/>
    <dgm:cxn modelId="{772FB488-0A7E-4EF4-8A56-8356FBA0E037}" srcId="{E5D93074-518D-4367-990B-B52A9448C85C}" destId="{64F2FCFF-2168-47B6-99F1-40F0D7A30785}" srcOrd="4" destOrd="0" parTransId="{AF0DE719-A617-469F-93AF-D457409D9AAB}" sibTransId="{183B4A9C-436E-417C-BC69-C375E38D99BB}"/>
    <dgm:cxn modelId="{4DC3E275-6D15-456B-8525-3D5594DFFDD3}" type="presOf" srcId="{EA8B60CB-09C9-4F79-A9F4-66EB08B271C5}" destId="{B2287D55-4589-44AB-93B9-815A0BFA77B7}" srcOrd="0" destOrd="0" presId="urn:diagrams.loki3.com/VaryingWidthList+Icon"/>
    <dgm:cxn modelId="{C8DB7514-FF2D-44E5-82C3-F1101720D9E1}" srcId="{E5D93074-518D-4367-990B-B52A9448C85C}" destId="{CA580779-EB64-4225-94ED-03A03894CEFA}" srcOrd="1" destOrd="0" parTransId="{FE2668C5-03D7-4DF2-B32C-C188C1A96C89}" sibTransId="{A47597B9-5FE9-4D2B-88ED-0553DD057887}"/>
    <dgm:cxn modelId="{7B0E8E16-910D-4518-8BA8-DAE11D223DD8}" type="presOf" srcId="{6A1C036A-C9FB-4418-A849-3D429672DA76}" destId="{2CA4FA90-90E6-4083-9740-6E2CE69B331A}" srcOrd="0" destOrd="0" presId="urn:diagrams.loki3.com/VaryingWidthList+Icon"/>
    <dgm:cxn modelId="{8E4649A6-6FF9-48BA-AB5F-BB5F7E13562D}" type="presOf" srcId="{CA580779-EB64-4225-94ED-03A03894CEFA}" destId="{40187BD8-D26D-4975-AE54-F1761BCF7FE3}" srcOrd="0" destOrd="0" presId="urn:diagrams.loki3.com/VaryingWidthList+Icon"/>
    <dgm:cxn modelId="{1A209D76-FD9B-40FC-9FCF-86C2484E2638}" srcId="{E5D93074-518D-4367-990B-B52A9448C85C}" destId="{72C17669-E296-4D4B-B6E9-4A8A898A93E8}" srcOrd="6" destOrd="0" parTransId="{E431C812-94B1-4D3E-809E-DD0B4961C13A}" sibTransId="{A525D4ED-5106-4B25-8442-4BE0A5CAD374}"/>
    <dgm:cxn modelId="{0B4826CC-237E-44A5-A3F0-B95943C9C168}" type="presOf" srcId="{E5D93074-518D-4367-990B-B52A9448C85C}" destId="{39297858-86C8-4058-A23A-3BE6AEE11D13}" srcOrd="0" destOrd="0" presId="urn:diagrams.loki3.com/VaryingWidthList+Icon"/>
    <dgm:cxn modelId="{39E80B07-E611-42E3-9541-6BBDB6FF6ACB}" srcId="{E5D93074-518D-4367-990B-B52A9448C85C}" destId="{6A1C036A-C9FB-4418-A849-3D429672DA76}" srcOrd="7" destOrd="0" parTransId="{F226BBC1-CFF3-4EA4-817C-255CFC1F92B9}" sibTransId="{E9A5A682-81DC-43C4-8665-DB6936B15E46}"/>
    <dgm:cxn modelId="{48866768-77A1-43EC-8F8F-109D5727989F}" srcId="{E5D93074-518D-4367-990B-B52A9448C85C}" destId="{7631F9A2-0D55-481A-AAB5-25DBE4BD3C7D}" srcOrd="3" destOrd="0" parTransId="{195E900E-F236-443A-8757-E3FE6464E73F}" sibTransId="{0F2892A0-7E31-41DC-8A5E-0CD9F5FF50A1}"/>
    <dgm:cxn modelId="{2F5251C7-3A1A-47C8-9284-AD203559276E}" srcId="{E5D93074-518D-4367-990B-B52A9448C85C}" destId="{EA8B60CB-09C9-4F79-A9F4-66EB08B271C5}" srcOrd="0" destOrd="0" parTransId="{E7B1C95E-C324-4CDD-94B2-8E073AC06588}" sibTransId="{5CE50DA4-6FFF-4C98-8C53-D76218FA72B4}"/>
    <dgm:cxn modelId="{21634CE0-81AC-41C9-9689-928F132DC16A}" srcId="{E5D93074-518D-4367-990B-B52A9448C85C}" destId="{2751A872-7E41-4A88-92DB-9489604C0DD4}" srcOrd="5" destOrd="0" parTransId="{C241303E-8AF5-474A-8283-02A86FE3DF74}" sibTransId="{290E6963-5AFE-4F5B-B8D2-03E15EBB65C0}"/>
    <dgm:cxn modelId="{B44A2402-8427-4003-8047-4AD227333CD5}" type="presOf" srcId="{72C17669-E296-4D4B-B6E9-4A8A898A93E8}" destId="{B47D8610-CDD8-4D37-BD74-5BD0E34F93D7}" srcOrd="0" destOrd="0" presId="urn:diagrams.loki3.com/VaryingWidthList+Icon"/>
    <dgm:cxn modelId="{807FEFAC-2E51-4C8E-906A-770FD87763AD}" type="presOf" srcId="{64F2FCFF-2168-47B6-99F1-40F0D7A30785}" destId="{829BE467-103E-4381-91CA-0E397B1663A8}" srcOrd="0" destOrd="0" presId="urn:diagrams.loki3.com/VaryingWidthList+Icon"/>
    <dgm:cxn modelId="{9C3905FB-E371-4982-82A8-78DA41163072}" type="presOf" srcId="{7631F9A2-0D55-481A-AAB5-25DBE4BD3C7D}" destId="{6C8A6418-542E-4E33-9250-D0970F090635}" srcOrd="0" destOrd="0" presId="urn:diagrams.loki3.com/VaryingWidthList+Icon"/>
    <dgm:cxn modelId="{79D95A3D-7DC8-4DD8-ABDC-199EF6799067}" type="presOf" srcId="{8518C583-FAFD-4B3C-AB81-A84E12F21626}" destId="{34709D81-F996-4EBD-8A50-FEADE8138DD3}" srcOrd="0" destOrd="0" presId="urn:diagrams.loki3.com/VaryingWidthList+Icon"/>
    <dgm:cxn modelId="{F5D3E849-46FB-48AC-A945-3847C7003A8A}" type="presOf" srcId="{2751A872-7E41-4A88-92DB-9489604C0DD4}" destId="{AB1B03AA-0C31-4126-A935-4127057D9663}" srcOrd="0" destOrd="0" presId="urn:diagrams.loki3.com/VaryingWidthList+Icon"/>
    <dgm:cxn modelId="{52D5B2B3-9DED-4AE8-9235-936D9831B3EB}" type="presParOf" srcId="{39297858-86C8-4058-A23A-3BE6AEE11D13}" destId="{B2287D55-4589-44AB-93B9-815A0BFA77B7}" srcOrd="0" destOrd="0" presId="urn:diagrams.loki3.com/VaryingWidthList+Icon"/>
    <dgm:cxn modelId="{E37C3782-BC81-4349-8AA7-9715B87DB059}" type="presParOf" srcId="{39297858-86C8-4058-A23A-3BE6AEE11D13}" destId="{05EF201A-DBFB-47A3-90BD-103919691160}" srcOrd="1" destOrd="0" presId="urn:diagrams.loki3.com/VaryingWidthList+Icon"/>
    <dgm:cxn modelId="{9AF32FEA-005D-429C-BC0D-8312FA2327C3}" type="presParOf" srcId="{39297858-86C8-4058-A23A-3BE6AEE11D13}" destId="{40187BD8-D26D-4975-AE54-F1761BCF7FE3}" srcOrd="2" destOrd="0" presId="urn:diagrams.loki3.com/VaryingWidthList+Icon"/>
    <dgm:cxn modelId="{05BF3B46-D7FB-4051-8AE9-26F9B90DF418}" type="presParOf" srcId="{39297858-86C8-4058-A23A-3BE6AEE11D13}" destId="{EC105E32-0694-4D89-BC20-8530A4FA51B6}" srcOrd="3" destOrd="0" presId="urn:diagrams.loki3.com/VaryingWidthList+Icon"/>
    <dgm:cxn modelId="{B1FCD832-37CB-4394-AC45-B5A0D5F37596}" type="presParOf" srcId="{39297858-86C8-4058-A23A-3BE6AEE11D13}" destId="{34709D81-F996-4EBD-8A50-FEADE8138DD3}" srcOrd="4" destOrd="0" presId="urn:diagrams.loki3.com/VaryingWidthList+Icon"/>
    <dgm:cxn modelId="{0632664D-BBAD-4B70-A5CD-128C197AB702}" type="presParOf" srcId="{39297858-86C8-4058-A23A-3BE6AEE11D13}" destId="{71DC2532-68B4-4E9E-8441-31943D7D36E7}" srcOrd="5" destOrd="0" presId="urn:diagrams.loki3.com/VaryingWidthList+Icon"/>
    <dgm:cxn modelId="{C736AFF3-5A17-406D-A53B-2740B1437EAF}" type="presParOf" srcId="{39297858-86C8-4058-A23A-3BE6AEE11D13}" destId="{6C8A6418-542E-4E33-9250-D0970F090635}" srcOrd="6" destOrd="0" presId="urn:diagrams.loki3.com/VaryingWidthList+Icon"/>
    <dgm:cxn modelId="{4BF6406D-CB71-45B0-B5C9-F6A72811607E}" type="presParOf" srcId="{39297858-86C8-4058-A23A-3BE6AEE11D13}" destId="{49A17323-B276-49A9-8E89-A5547BAB8832}" srcOrd="7" destOrd="0" presId="urn:diagrams.loki3.com/VaryingWidthList+Icon"/>
    <dgm:cxn modelId="{7DBA00C7-4EEC-4F52-96DD-EB6FA7279A19}" type="presParOf" srcId="{39297858-86C8-4058-A23A-3BE6AEE11D13}" destId="{829BE467-103E-4381-91CA-0E397B1663A8}" srcOrd="8" destOrd="0" presId="urn:diagrams.loki3.com/VaryingWidthList+Icon"/>
    <dgm:cxn modelId="{820534A2-9284-4221-8305-84183C7719BA}" type="presParOf" srcId="{39297858-86C8-4058-A23A-3BE6AEE11D13}" destId="{25A308E7-31D0-49AE-96CF-2CF421299E52}" srcOrd="9" destOrd="0" presId="urn:diagrams.loki3.com/VaryingWidthList+Icon"/>
    <dgm:cxn modelId="{9A7D265C-BF9E-4A7C-88E3-BEF8F96DCB31}" type="presParOf" srcId="{39297858-86C8-4058-A23A-3BE6AEE11D13}" destId="{AB1B03AA-0C31-4126-A935-4127057D9663}" srcOrd="10" destOrd="0" presId="urn:diagrams.loki3.com/VaryingWidthList+Icon"/>
    <dgm:cxn modelId="{BFA0D48D-AAA3-416A-91BF-E1E32572A0CE}" type="presParOf" srcId="{39297858-86C8-4058-A23A-3BE6AEE11D13}" destId="{67753057-5927-4B31-8CD1-9DFB5ECF22C2}" srcOrd="11" destOrd="0" presId="urn:diagrams.loki3.com/VaryingWidthList+Icon"/>
    <dgm:cxn modelId="{A153BDD5-1BCF-4BD7-BE97-63B9F4084EA0}" type="presParOf" srcId="{39297858-86C8-4058-A23A-3BE6AEE11D13}" destId="{B47D8610-CDD8-4D37-BD74-5BD0E34F93D7}" srcOrd="12" destOrd="0" presId="urn:diagrams.loki3.com/VaryingWidthList+Icon"/>
    <dgm:cxn modelId="{C6BB1D45-C602-4C0D-94EF-A44840191347}" type="presParOf" srcId="{39297858-86C8-4058-A23A-3BE6AEE11D13}" destId="{5097A984-5EBF-44FE-8AFD-B820E8D622CD}" srcOrd="13" destOrd="0" presId="urn:diagrams.loki3.com/VaryingWidthList+Icon"/>
    <dgm:cxn modelId="{3582EF98-0621-46EE-860F-AEFF52968ACB}" type="presParOf" srcId="{39297858-86C8-4058-A23A-3BE6AEE11D13}" destId="{2CA4FA90-90E6-4083-9740-6E2CE69B331A}" srcOrd="14" destOrd="0" presId="urn:diagrams.loki3.com/VaryingWidthList+Icon"/>
  </dgm:cxnLst>
  <dgm:bg/>
  <dgm:whole>
    <a:ln w="57150"/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D93074-518D-4367-990B-B52A9448C85C}" type="doc">
      <dgm:prSet loTypeId="urn:diagrams.loki3.com/VaryingWidthList+Icon" loCatId="list" qsTypeId="urn:microsoft.com/office/officeart/2005/8/quickstyle/simple1" qsCatId="simple" csTypeId="urn:microsoft.com/office/officeart/2005/8/colors/accent0_3" csCatId="mainScheme" phldr="1"/>
      <dgm:spPr/>
    </dgm:pt>
    <dgm:pt modelId="{CA580779-EB64-4225-94ED-03A03894CEFA}">
      <dgm:prSet phldrT="[Texto]" custT="1"/>
      <dgm:spPr>
        <a:solidFill>
          <a:schemeClr val="bg1">
            <a:lumMod val="85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sz="1200" b="1" noProof="0" dirty="0" smtClean="0">
              <a:solidFill>
                <a:schemeClr val="tx1"/>
              </a:solidFill>
            </a:rPr>
            <a:t>Case</a:t>
          </a:r>
          <a:br>
            <a:rPr lang="en-US" sz="1200" b="1" noProof="0" dirty="0" smtClean="0">
              <a:solidFill>
                <a:schemeClr val="tx1"/>
              </a:solidFill>
            </a:rPr>
          </a:br>
          <a:r>
            <a:rPr lang="en-US" sz="1200" b="1" noProof="0" dirty="0" smtClean="0">
              <a:solidFill>
                <a:schemeClr val="tx1"/>
              </a:solidFill>
            </a:rPr>
            <a:t>study</a:t>
          </a:r>
          <a:endParaRPr lang="en-US" sz="1200" b="1" noProof="0" dirty="0">
            <a:solidFill>
              <a:schemeClr val="tx1"/>
            </a:solidFill>
          </a:endParaRPr>
        </a:p>
      </dgm:t>
    </dgm:pt>
    <dgm:pt modelId="{FE2668C5-03D7-4DF2-B32C-C188C1A96C89}" type="parTrans" cxnId="{C8DB7514-FF2D-44E5-82C3-F1101720D9E1}">
      <dgm:prSet/>
      <dgm:spPr/>
      <dgm:t>
        <a:bodyPr/>
        <a:lstStyle/>
        <a:p>
          <a:endParaRPr lang="en-US" sz="1200" noProof="0"/>
        </a:p>
      </dgm:t>
    </dgm:pt>
    <dgm:pt modelId="{A47597B9-5FE9-4D2B-88ED-0553DD057887}" type="sibTrans" cxnId="{C8DB7514-FF2D-44E5-82C3-F1101720D9E1}">
      <dgm:prSet/>
      <dgm:spPr/>
      <dgm:t>
        <a:bodyPr/>
        <a:lstStyle/>
        <a:p>
          <a:endParaRPr lang="en-US" sz="1200" noProof="0"/>
        </a:p>
      </dgm:t>
    </dgm:pt>
    <dgm:pt modelId="{8518C583-FAFD-4B3C-AB81-A84E12F21626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Geom.</a:t>
          </a:r>
          <a:br>
            <a:rPr lang="en-US" sz="1200" noProof="0" dirty="0" smtClean="0"/>
          </a:br>
          <a:r>
            <a:rPr lang="en-US" sz="1200" noProof="0" dirty="0" smtClean="0"/>
            <a:t>aspects</a:t>
          </a:r>
          <a:endParaRPr lang="en-US" sz="1200" noProof="0" dirty="0"/>
        </a:p>
      </dgm:t>
    </dgm:pt>
    <dgm:pt modelId="{A8074511-742A-4E5D-901B-F943CF134555}" type="parTrans" cxnId="{BF7A522B-22F2-4B8F-B4F9-EDEE55070EF3}">
      <dgm:prSet/>
      <dgm:spPr/>
      <dgm:t>
        <a:bodyPr/>
        <a:lstStyle/>
        <a:p>
          <a:endParaRPr lang="en-US" sz="1200" noProof="0"/>
        </a:p>
      </dgm:t>
    </dgm:pt>
    <dgm:pt modelId="{ABFB7A22-6C64-4323-BEAC-5F4A359DE9EC}" type="sibTrans" cxnId="{BF7A522B-22F2-4B8F-B4F9-EDEE55070EF3}">
      <dgm:prSet/>
      <dgm:spPr/>
      <dgm:t>
        <a:bodyPr/>
        <a:lstStyle/>
        <a:p>
          <a:endParaRPr lang="en-US" sz="1200" noProof="0"/>
        </a:p>
      </dgm:t>
    </dgm:pt>
    <dgm:pt modelId="{7631F9A2-0D55-481A-AAB5-25DBE4BD3C7D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Construct.</a:t>
          </a:r>
          <a:br>
            <a:rPr lang="en-US" sz="1200" noProof="0" dirty="0" smtClean="0"/>
          </a:br>
          <a:r>
            <a:rPr lang="en-US" sz="1200" noProof="0" dirty="0" smtClean="0"/>
            <a:t>algorithm</a:t>
          </a:r>
          <a:endParaRPr lang="en-US" sz="1200" noProof="0" dirty="0"/>
        </a:p>
      </dgm:t>
    </dgm:pt>
    <dgm:pt modelId="{195E900E-F236-443A-8757-E3FE6464E73F}" type="parTrans" cxnId="{48866768-77A1-43EC-8F8F-109D5727989F}">
      <dgm:prSet/>
      <dgm:spPr/>
      <dgm:t>
        <a:bodyPr/>
        <a:lstStyle/>
        <a:p>
          <a:endParaRPr lang="en-US" sz="1200" noProof="0"/>
        </a:p>
      </dgm:t>
    </dgm:pt>
    <dgm:pt modelId="{0F2892A0-7E31-41DC-8A5E-0CD9F5FF50A1}" type="sibTrans" cxnId="{48866768-77A1-43EC-8F8F-109D5727989F}">
      <dgm:prSet/>
      <dgm:spPr/>
      <dgm:t>
        <a:bodyPr/>
        <a:lstStyle/>
        <a:p>
          <a:endParaRPr lang="en-US" sz="1200" noProof="0"/>
        </a:p>
      </dgm:t>
    </dgm:pt>
    <dgm:pt modelId="{64F2FCFF-2168-47B6-99F1-40F0D7A30785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VNS</a:t>
          </a:r>
          <a:br>
            <a:rPr lang="en-US" sz="1200" noProof="0" dirty="0" smtClean="0"/>
          </a:br>
          <a:r>
            <a:rPr lang="en-US" sz="1200" noProof="0" dirty="0" smtClean="0"/>
            <a:t>algorithm</a:t>
          </a:r>
          <a:endParaRPr lang="en-US" sz="1200" noProof="0" dirty="0"/>
        </a:p>
      </dgm:t>
    </dgm:pt>
    <dgm:pt modelId="{AF0DE719-A617-469F-93AF-D457409D9AAB}" type="parTrans" cxnId="{772FB488-0A7E-4EF4-8A56-8356FBA0E037}">
      <dgm:prSet/>
      <dgm:spPr/>
      <dgm:t>
        <a:bodyPr/>
        <a:lstStyle/>
        <a:p>
          <a:endParaRPr lang="en-US" sz="1200" noProof="0"/>
        </a:p>
      </dgm:t>
    </dgm:pt>
    <dgm:pt modelId="{183B4A9C-436E-417C-BC69-C375E38D99BB}" type="sibTrans" cxnId="{772FB488-0A7E-4EF4-8A56-8356FBA0E037}">
      <dgm:prSet/>
      <dgm:spPr/>
      <dgm:t>
        <a:bodyPr/>
        <a:lstStyle/>
        <a:p>
          <a:endParaRPr lang="en-US" sz="1200" noProof="0"/>
        </a:p>
      </dgm:t>
    </dgm:pt>
    <dgm:pt modelId="{2751A872-7E41-4A88-92DB-9489604C0DD4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GRASP</a:t>
          </a:r>
          <a:br>
            <a:rPr lang="en-US" sz="1200" noProof="0" dirty="0" smtClean="0"/>
          </a:br>
          <a:r>
            <a:rPr lang="en-US" sz="1200" noProof="0" dirty="0" smtClean="0"/>
            <a:t>algorithm</a:t>
          </a:r>
          <a:endParaRPr lang="en-US" sz="1200" noProof="0" dirty="0"/>
        </a:p>
      </dgm:t>
    </dgm:pt>
    <dgm:pt modelId="{C241303E-8AF5-474A-8283-02A86FE3DF74}" type="parTrans" cxnId="{21634CE0-81AC-41C9-9689-928F132DC16A}">
      <dgm:prSet/>
      <dgm:spPr/>
      <dgm:t>
        <a:bodyPr/>
        <a:lstStyle/>
        <a:p>
          <a:endParaRPr lang="en-US" sz="1200" noProof="0"/>
        </a:p>
      </dgm:t>
    </dgm:pt>
    <dgm:pt modelId="{290E6963-5AFE-4F5B-B8D2-03E15EBB65C0}" type="sibTrans" cxnId="{21634CE0-81AC-41C9-9689-928F132DC16A}">
      <dgm:prSet/>
      <dgm:spPr/>
      <dgm:t>
        <a:bodyPr/>
        <a:lstStyle/>
        <a:p>
          <a:endParaRPr lang="en-US" sz="1200" noProof="0"/>
        </a:p>
      </dgm:t>
    </dgm:pt>
    <dgm:pt modelId="{72C17669-E296-4D4B-B6E9-4A8A898A93E8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Results</a:t>
          </a:r>
        </a:p>
      </dgm:t>
    </dgm:pt>
    <dgm:pt modelId="{E431C812-94B1-4D3E-809E-DD0B4961C13A}" type="parTrans" cxnId="{1A209D76-FD9B-40FC-9FCF-86C2484E2638}">
      <dgm:prSet/>
      <dgm:spPr/>
      <dgm:t>
        <a:bodyPr/>
        <a:lstStyle/>
        <a:p>
          <a:endParaRPr lang="en-US" sz="1200" noProof="0"/>
        </a:p>
      </dgm:t>
    </dgm:pt>
    <dgm:pt modelId="{A525D4ED-5106-4B25-8442-4BE0A5CAD374}" type="sibTrans" cxnId="{1A209D76-FD9B-40FC-9FCF-86C2484E2638}">
      <dgm:prSet/>
      <dgm:spPr/>
      <dgm:t>
        <a:bodyPr/>
        <a:lstStyle/>
        <a:p>
          <a:endParaRPr lang="en-US" sz="1200" noProof="0"/>
        </a:p>
      </dgm:t>
    </dgm:pt>
    <dgm:pt modelId="{6A1C036A-C9FB-4418-A849-3D429672DA76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100" noProof="0" dirty="0" smtClean="0"/>
            <a:t>Conclusions</a:t>
          </a:r>
          <a:endParaRPr lang="en-US" sz="1100" noProof="0" dirty="0"/>
        </a:p>
      </dgm:t>
    </dgm:pt>
    <dgm:pt modelId="{F226BBC1-CFF3-4EA4-817C-255CFC1F92B9}" type="parTrans" cxnId="{39E80B07-E611-42E3-9541-6BBDB6FF6ACB}">
      <dgm:prSet/>
      <dgm:spPr/>
      <dgm:t>
        <a:bodyPr/>
        <a:lstStyle/>
        <a:p>
          <a:endParaRPr lang="en-US" sz="1200" noProof="0"/>
        </a:p>
      </dgm:t>
    </dgm:pt>
    <dgm:pt modelId="{E9A5A682-81DC-43C4-8665-DB6936B15E46}" type="sibTrans" cxnId="{39E80B07-E611-42E3-9541-6BBDB6FF6ACB}">
      <dgm:prSet/>
      <dgm:spPr/>
      <dgm:t>
        <a:bodyPr/>
        <a:lstStyle/>
        <a:p>
          <a:endParaRPr lang="en-US" sz="1200" noProof="0"/>
        </a:p>
      </dgm:t>
    </dgm:pt>
    <dgm:pt modelId="{EA8B60CB-09C9-4F79-A9F4-66EB08B271C5}">
      <dgm:prSet phldrT="[Texto]" custT="1"/>
      <dgm:spPr>
        <a:noFill/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100" b="0" noProof="0" dirty="0" smtClean="0">
              <a:solidFill>
                <a:schemeClr val="bg1"/>
              </a:solidFill>
            </a:rPr>
            <a:t>Introduction</a:t>
          </a:r>
          <a:endParaRPr lang="en-US" sz="1100" b="0" noProof="0" dirty="0">
            <a:solidFill>
              <a:schemeClr val="bg1"/>
            </a:solidFill>
          </a:endParaRPr>
        </a:p>
      </dgm:t>
    </dgm:pt>
    <dgm:pt modelId="{E7B1C95E-C324-4CDD-94B2-8E073AC06588}" type="parTrans" cxnId="{2F5251C7-3A1A-47C8-9284-AD203559276E}">
      <dgm:prSet/>
      <dgm:spPr/>
      <dgm:t>
        <a:bodyPr/>
        <a:lstStyle/>
        <a:p>
          <a:endParaRPr lang="en-US" noProof="0"/>
        </a:p>
      </dgm:t>
    </dgm:pt>
    <dgm:pt modelId="{5CE50DA4-6FFF-4C98-8C53-D76218FA72B4}" type="sibTrans" cxnId="{2F5251C7-3A1A-47C8-9284-AD203559276E}">
      <dgm:prSet/>
      <dgm:spPr/>
      <dgm:t>
        <a:bodyPr/>
        <a:lstStyle/>
        <a:p>
          <a:endParaRPr lang="en-US" noProof="0"/>
        </a:p>
      </dgm:t>
    </dgm:pt>
    <dgm:pt modelId="{39297858-86C8-4058-A23A-3BE6AEE11D13}" type="pres">
      <dgm:prSet presAssocID="{E5D93074-518D-4367-990B-B52A9448C85C}" presName="Name0" presStyleCnt="0">
        <dgm:presLayoutVars>
          <dgm:resizeHandles/>
        </dgm:presLayoutVars>
      </dgm:prSet>
      <dgm:spPr/>
    </dgm:pt>
    <dgm:pt modelId="{B2287D55-4589-44AB-93B9-815A0BFA77B7}" type="pres">
      <dgm:prSet presAssocID="{EA8B60CB-09C9-4F79-A9F4-66EB08B271C5}" presName="text" presStyleLbl="node1" presStyleIdx="0" presStyleCnt="8" custScaleX="104749" custLinFactNeighborX="-568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5EF201A-DBFB-47A3-90BD-103919691160}" type="pres">
      <dgm:prSet presAssocID="{5CE50DA4-6FFF-4C98-8C53-D76218FA72B4}" presName="space" presStyleCnt="0"/>
      <dgm:spPr/>
    </dgm:pt>
    <dgm:pt modelId="{40187BD8-D26D-4975-AE54-F1761BCF7FE3}" type="pres">
      <dgm:prSet presAssocID="{CA580779-EB64-4225-94ED-03A03894CEFA}" presName="text" presStyleLbl="node1" presStyleIdx="1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C105E32-0694-4D89-BC20-8530A4FA51B6}" type="pres">
      <dgm:prSet presAssocID="{A47597B9-5FE9-4D2B-88ED-0553DD057887}" presName="space" presStyleCnt="0"/>
      <dgm:spPr/>
    </dgm:pt>
    <dgm:pt modelId="{34709D81-F996-4EBD-8A50-FEADE8138DD3}" type="pres">
      <dgm:prSet presAssocID="{8518C583-FAFD-4B3C-AB81-A84E12F21626}" presName="text" presStyleLbl="node1" presStyleIdx="2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1DC2532-68B4-4E9E-8441-31943D7D36E7}" type="pres">
      <dgm:prSet presAssocID="{ABFB7A22-6C64-4323-BEAC-5F4A359DE9EC}" presName="space" presStyleCnt="0"/>
      <dgm:spPr/>
    </dgm:pt>
    <dgm:pt modelId="{6C8A6418-542E-4E33-9250-D0970F090635}" type="pres">
      <dgm:prSet presAssocID="{7631F9A2-0D55-481A-AAB5-25DBE4BD3C7D}" presName="text" presStyleLbl="node1" presStyleIdx="3" presStyleCnt="8" custScaleX="114031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9A17323-B276-49A9-8E89-A5547BAB8832}" type="pres">
      <dgm:prSet presAssocID="{0F2892A0-7E31-41DC-8A5E-0CD9F5FF50A1}" presName="space" presStyleCnt="0"/>
      <dgm:spPr/>
    </dgm:pt>
    <dgm:pt modelId="{829BE467-103E-4381-91CA-0E397B1663A8}" type="pres">
      <dgm:prSet presAssocID="{64F2FCFF-2168-47B6-99F1-40F0D7A30785}" presName="text" presStyleLbl="node1" presStyleIdx="4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5A308E7-31D0-49AE-96CF-2CF421299E52}" type="pres">
      <dgm:prSet presAssocID="{183B4A9C-436E-417C-BC69-C375E38D99BB}" presName="space" presStyleCnt="0"/>
      <dgm:spPr/>
    </dgm:pt>
    <dgm:pt modelId="{AB1B03AA-0C31-4126-A935-4127057D9663}" type="pres">
      <dgm:prSet presAssocID="{2751A872-7E41-4A88-92DB-9489604C0DD4}" presName="text" presStyleLbl="node1" presStyleIdx="5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7753057-5927-4B31-8CD1-9DFB5ECF22C2}" type="pres">
      <dgm:prSet presAssocID="{290E6963-5AFE-4F5B-B8D2-03E15EBB65C0}" presName="space" presStyleCnt="0"/>
      <dgm:spPr/>
    </dgm:pt>
    <dgm:pt modelId="{B47D8610-CDD8-4D37-BD74-5BD0E34F93D7}" type="pres">
      <dgm:prSet presAssocID="{72C17669-E296-4D4B-B6E9-4A8A898A93E8}" presName="text" presStyleLbl="node1" presStyleIdx="6" presStyleCnt="8" custScaleX="114000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097A984-5EBF-44FE-8AFD-B820E8D622CD}" type="pres">
      <dgm:prSet presAssocID="{A525D4ED-5106-4B25-8442-4BE0A5CAD374}" presName="space" presStyleCnt="0"/>
      <dgm:spPr/>
    </dgm:pt>
    <dgm:pt modelId="{2CA4FA90-90E6-4083-9740-6E2CE69B331A}" type="pres">
      <dgm:prSet presAssocID="{6A1C036A-C9FB-4418-A849-3D429672DA76}" presName="text" presStyleLbl="node1" presStyleIdx="7" presStyleCnt="8" custScaleX="110545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772FB488-0A7E-4EF4-8A56-8356FBA0E037}" srcId="{E5D93074-518D-4367-990B-B52A9448C85C}" destId="{64F2FCFF-2168-47B6-99F1-40F0D7A30785}" srcOrd="4" destOrd="0" parTransId="{AF0DE719-A617-469F-93AF-D457409D9AAB}" sibTransId="{183B4A9C-436E-417C-BC69-C375E38D99BB}"/>
    <dgm:cxn modelId="{B134B24E-8CF0-4F5B-B322-B175FAAEC2D6}" type="presOf" srcId="{8518C583-FAFD-4B3C-AB81-A84E12F21626}" destId="{34709D81-F996-4EBD-8A50-FEADE8138DD3}" srcOrd="0" destOrd="0" presId="urn:diagrams.loki3.com/VaryingWidthList+Icon"/>
    <dgm:cxn modelId="{BF7A522B-22F2-4B8F-B4F9-EDEE55070EF3}" srcId="{E5D93074-518D-4367-990B-B52A9448C85C}" destId="{8518C583-FAFD-4B3C-AB81-A84E12F21626}" srcOrd="2" destOrd="0" parTransId="{A8074511-742A-4E5D-901B-F943CF134555}" sibTransId="{ABFB7A22-6C64-4323-BEAC-5F4A359DE9EC}"/>
    <dgm:cxn modelId="{8B61B58C-A31A-4D30-BF57-4DB502D33C87}" type="presOf" srcId="{CA580779-EB64-4225-94ED-03A03894CEFA}" destId="{40187BD8-D26D-4975-AE54-F1761BCF7FE3}" srcOrd="0" destOrd="0" presId="urn:diagrams.loki3.com/VaryingWidthList+Icon"/>
    <dgm:cxn modelId="{C8DB7514-FF2D-44E5-82C3-F1101720D9E1}" srcId="{E5D93074-518D-4367-990B-B52A9448C85C}" destId="{CA580779-EB64-4225-94ED-03A03894CEFA}" srcOrd="1" destOrd="0" parTransId="{FE2668C5-03D7-4DF2-B32C-C188C1A96C89}" sibTransId="{A47597B9-5FE9-4D2B-88ED-0553DD057887}"/>
    <dgm:cxn modelId="{3C51493F-F4C9-45F4-B94A-9142FAC408FD}" type="presOf" srcId="{72C17669-E296-4D4B-B6E9-4A8A898A93E8}" destId="{B47D8610-CDD8-4D37-BD74-5BD0E34F93D7}" srcOrd="0" destOrd="0" presId="urn:diagrams.loki3.com/VaryingWidthList+Icon"/>
    <dgm:cxn modelId="{4734D23B-93B7-48D1-9C16-449EAD1F1777}" type="presOf" srcId="{E5D93074-518D-4367-990B-B52A9448C85C}" destId="{39297858-86C8-4058-A23A-3BE6AEE11D13}" srcOrd="0" destOrd="0" presId="urn:diagrams.loki3.com/VaryingWidthList+Icon"/>
    <dgm:cxn modelId="{3C32B14A-FDAD-4234-B383-FBC52E1F5097}" type="presOf" srcId="{6A1C036A-C9FB-4418-A849-3D429672DA76}" destId="{2CA4FA90-90E6-4083-9740-6E2CE69B331A}" srcOrd="0" destOrd="0" presId="urn:diagrams.loki3.com/VaryingWidthList+Icon"/>
    <dgm:cxn modelId="{1A46E56F-556F-4E3E-89AA-B231ADB63BB1}" type="presOf" srcId="{7631F9A2-0D55-481A-AAB5-25DBE4BD3C7D}" destId="{6C8A6418-542E-4E33-9250-D0970F090635}" srcOrd="0" destOrd="0" presId="urn:diagrams.loki3.com/VaryingWidthList+Icon"/>
    <dgm:cxn modelId="{DB2FBC00-B7F5-4BAC-B12D-D934C22F5526}" type="presOf" srcId="{EA8B60CB-09C9-4F79-A9F4-66EB08B271C5}" destId="{B2287D55-4589-44AB-93B9-815A0BFA77B7}" srcOrd="0" destOrd="0" presId="urn:diagrams.loki3.com/VaryingWidthList+Icon"/>
    <dgm:cxn modelId="{21634CE0-81AC-41C9-9689-928F132DC16A}" srcId="{E5D93074-518D-4367-990B-B52A9448C85C}" destId="{2751A872-7E41-4A88-92DB-9489604C0DD4}" srcOrd="5" destOrd="0" parTransId="{C241303E-8AF5-474A-8283-02A86FE3DF74}" sibTransId="{290E6963-5AFE-4F5B-B8D2-03E15EBB65C0}"/>
    <dgm:cxn modelId="{39E80B07-E611-42E3-9541-6BBDB6FF6ACB}" srcId="{E5D93074-518D-4367-990B-B52A9448C85C}" destId="{6A1C036A-C9FB-4418-A849-3D429672DA76}" srcOrd="7" destOrd="0" parTransId="{F226BBC1-CFF3-4EA4-817C-255CFC1F92B9}" sibTransId="{E9A5A682-81DC-43C4-8665-DB6936B15E46}"/>
    <dgm:cxn modelId="{EB2965C3-9E0F-4FEE-89A4-50E2CC12E13E}" type="presOf" srcId="{2751A872-7E41-4A88-92DB-9489604C0DD4}" destId="{AB1B03AA-0C31-4126-A935-4127057D9663}" srcOrd="0" destOrd="0" presId="urn:diagrams.loki3.com/VaryingWidthList+Icon"/>
    <dgm:cxn modelId="{2F5251C7-3A1A-47C8-9284-AD203559276E}" srcId="{E5D93074-518D-4367-990B-B52A9448C85C}" destId="{EA8B60CB-09C9-4F79-A9F4-66EB08B271C5}" srcOrd="0" destOrd="0" parTransId="{E7B1C95E-C324-4CDD-94B2-8E073AC06588}" sibTransId="{5CE50DA4-6FFF-4C98-8C53-D76218FA72B4}"/>
    <dgm:cxn modelId="{1A209D76-FD9B-40FC-9FCF-86C2484E2638}" srcId="{E5D93074-518D-4367-990B-B52A9448C85C}" destId="{72C17669-E296-4D4B-B6E9-4A8A898A93E8}" srcOrd="6" destOrd="0" parTransId="{E431C812-94B1-4D3E-809E-DD0B4961C13A}" sibTransId="{A525D4ED-5106-4B25-8442-4BE0A5CAD374}"/>
    <dgm:cxn modelId="{A453F231-8E87-4514-913E-D5B81BDE3BF8}" type="presOf" srcId="{64F2FCFF-2168-47B6-99F1-40F0D7A30785}" destId="{829BE467-103E-4381-91CA-0E397B1663A8}" srcOrd="0" destOrd="0" presId="urn:diagrams.loki3.com/VaryingWidthList+Icon"/>
    <dgm:cxn modelId="{48866768-77A1-43EC-8F8F-109D5727989F}" srcId="{E5D93074-518D-4367-990B-B52A9448C85C}" destId="{7631F9A2-0D55-481A-AAB5-25DBE4BD3C7D}" srcOrd="3" destOrd="0" parTransId="{195E900E-F236-443A-8757-E3FE6464E73F}" sibTransId="{0F2892A0-7E31-41DC-8A5E-0CD9F5FF50A1}"/>
    <dgm:cxn modelId="{045F7EF8-E4AD-4C95-A17B-0BC9A5A016DD}" type="presParOf" srcId="{39297858-86C8-4058-A23A-3BE6AEE11D13}" destId="{B2287D55-4589-44AB-93B9-815A0BFA77B7}" srcOrd="0" destOrd="0" presId="urn:diagrams.loki3.com/VaryingWidthList+Icon"/>
    <dgm:cxn modelId="{446ECBE1-1E7A-4085-98DA-A2032D9F3249}" type="presParOf" srcId="{39297858-86C8-4058-A23A-3BE6AEE11D13}" destId="{05EF201A-DBFB-47A3-90BD-103919691160}" srcOrd="1" destOrd="0" presId="urn:diagrams.loki3.com/VaryingWidthList+Icon"/>
    <dgm:cxn modelId="{7F76DF0B-5AC6-4D21-B6D4-60A1683C9BB1}" type="presParOf" srcId="{39297858-86C8-4058-A23A-3BE6AEE11D13}" destId="{40187BD8-D26D-4975-AE54-F1761BCF7FE3}" srcOrd="2" destOrd="0" presId="urn:diagrams.loki3.com/VaryingWidthList+Icon"/>
    <dgm:cxn modelId="{A9534C0C-568E-4D13-AD58-FC57CA80A4C6}" type="presParOf" srcId="{39297858-86C8-4058-A23A-3BE6AEE11D13}" destId="{EC105E32-0694-4D89-BC20-8530A4FA51B6}" srcOrd="3" destOrd="0" presId="urn:diagrams.loki3.com/VaryingWidthList+Icon"/>
    <dgm:cxn modelId="{869E85DE-F2EF-475E-A084-03DE5A773DBD}" type="presParOf" srcId="{39297858-86C8-4058-A23A-3BE6AEE11D13}" destId="{34709D81-F996-4EBD-8A50-FEADE8138DD3}" srcOrd="4" destOrd="0" presId="urn:diagrams.loki3.com/VaryingWidthList+Icon"/>
    <dgm:cxn modelId="{047D7C73-DE3D-43E6-A938-BDDD183D363D}" type="presParOf" srcId="{39297858-86C8-4058-A23A-3BE6AEE11D13}" destId="{71DC2532-68B4-4E9E-8441-31943D7D36E7}" srcOrd="5" destOrd="0" presId="urn:diagrams.loki3.com/VaryingWidthList+Icon"/>
    <dgm:cxn modelId="{8D108C49-35B3-4BBA-AB69-C1DA7BAE8848}" type="presParOf" srcId="{39297858-86C8-4058-A23A-3BE6AEE11D13}" destId="{6C8A6418-542E-4E33-9250-D0970F090635}" srcOrd="6" destOrd="0" presId="urn:diagrams.loki3.com/VaryingWidthList+Icon"/>
    <dgm:cxn modelId="{2BD52A5A-2EC8-4299-A173-A862FE8FED34}" type="presParOf" srcId="{39297858-86C8-4058-A23A-3BE6AEE11D13}" destId="{49A17323-B276-49A9-8E89-A5547BAB8832}" srcOrd="7" destOrd="0" presId="urn:diagrams.loki3.com/VaryingWidthList+Icon"/>
    <dgm:cxn modelId="{2E41FD22-7599-45B1-BD7C-EAA913651C7D}" type="presParOf" srcId="{39297858-86C8-4058-A23A-3BE6AEE11D13}" destId="{829BE467-103E-4381-91CA-0E397B1663A8}" srcOrd="8" destOrd="0" presId="urn:diagrams.loki3.com/VaryingWidthList+Icon"/>
    <dgm:cxn modelId="{6B3FF0F6-F69D-4113-8F45-65C359414559}" type="presParOf" srcId="{39297858-86C8-4058-A23A-3BE6AEE11D13}" destId="{25A308E7-31D0-49AE-96CF-2CF421299E52}" srcOrd="9" destOrd="0" presId="urn:diagrams.loki3.com/VaryingWidthList+Icon"/>
    <dgm:cxn modelId="{D5A1F28D-8B95-4CF7-9469-7FE5D9EEE0FD}" type="presParOf" srcId="{39297858-86C8-4058-A23A-3BE6AEE11D13}" destId="{AB1B03AA-0C31-4126-A935-4127057D9663}" srcOrd="10" destOrd="0" presId="urn:diagrams.loki3.com/VaryingWidthList+Icon"/>
    <dgm:cxn modelId="{07BED353-7216-4FE2-8C42-3EF06679CFA9}" type="presParOf" srcId="{39297858-86C8-4058-A23A-3BE6AEE11D13}" destId="{67753057-5927-4B31-8CD1-9DFB5ECF22C2}" srcOrd="11" destOrd="0" presId="urn:diagrams.loki3.com/VaryingWidthList+Icon"/>
    <dgm:cxn modelId="{E21C8CFD-7BD5-495D-9795-91BC0B84E972}" type="presParOf" srcId="{39297858-86C8-4058-A23A-3BE6AEE11D13}" destId="{B47D8610-CDD8-4D37-BD74-5BD0E34F93D7}" srcOrd="12" destOrd="0" presId="urn:diagrams.loki3.com/VaryingWidthList+Icon"/>
    <dgm:cxn modelId="{7646B11E-3550-474E-A549-D3CF47D42738}" type="presParOf" srcId="{39297858-86C8-4058-A23A-3BE6AEE11D13}" destId="{5097A984-5EBF-44FE-8AFD-B820E8D622CD}" srcOrd="13" destOrd="0" presId="urn:diagrams.loki3.com/VaryingWidthList+Icon"/>
    <dgm:cxn modelId="{C3190439-2D72-4596-9EAE-CCE2BEC3A314}" type="presParOf" srcId="{39297858-86C8-4058-A23A-3BE6AEE11D13}" destId="{2CA4FA90-90E6-4083-9740-6E2CE69B331A}" srcOrd="14" destOrd="0" presId="urn:diagrams.loki3.com/VaryingWidthList+Icon"/>
  </dgm:cxnLst>
  <dgm:bg/>
  <dgm:whole>
    <a:ln w="57150"/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5D93074-518D-4367-990B-B52A9448C85C}" type="doc">
      <dgm:prSet loTypeId="urn:diagrams.loki3.com/VaryingWidthList+Icon" loCatId="list" qsTypeId="urn:microsoft.com/office/officeart/2005/8/quickstyle/simple1" qsCatId="simple" csTypeId="urn:microsoft.com/office/officeart/2005/8/colors/accent0_3" csCatId="mainScheme" phldr="1"/>
      <dgm:spPr/>
    </dgm:pt>
    <dgm:pt modelId="{CA580779-EB64-4225-94ED-03A03894CEFA}">
      <dgm:prSet phldrT="[Texto]" custT="1"/>
      <dgm:spPr>
        <a:noFill/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>
              <a:solidFill>
                <a:schemeClr val="bg1"/>
              </a:solidFill>
            </a:rPr>
            <a:t>Case</a:t>
          </a:r>
          <a:br>
            <a:rPr lang="en-US" sz="1200" noProof="0" dirty="0" smtClean="0">
              <a:solidFill>
                <a:schemeClr val="bg1"/>
              </a:solidFill>
            </a:rPr>
          </a:br>
          <a:r>
            <a:rPr lang="en-US" sz="1200" noProof="0" dirty="0" smtClean="0">
              <a:solidFill>
                <a:schemeClr val="bg1"/>
              </a:solidFill>
            </a:rPr>
            <a:t>study</a:t>
          </a:r>
          <a:endParaRPr lang="en-US" sz="1200" noProof="0" dirty="0">
            <a:solidFill>
              <a:schemeClr val="bg1"/>
            </a:solidFill>
          </a:endParaRPr>
        </a:p>
      </dgm:t>
    </dgm:pt>
    <dgm:pt modelId="{FE2668C5-03D7-4DF2-B32C-C188C1A96C89}" type="parTrans" cxnId="{C8DB7514-FF2D-44E5-82C3-F1101720D9E1}">
      <dgm:prSet/>
      <dgm:spPr/>
      <dgm:t>
        <a:bodyPr/>
        <a:lstStyle/>
        <a:p>
          <a:endParaRPr lang="en-US" sz="1200" noProof="0"/>
        </a:p>
      </dgm:t>
    </dgm:pt>
    <dgm:pt modelId="{A47597B9-5FE9-4D2B-88ED-0553DD057887}" type="sibTrans" cxnId="{C8DB7514-FF2D-44E5-82C3-F1101720D9E1}">
      <dgm:prSet/>
      <dgm:spPr/>
      <dgm:t>
        <a:bodyPr/>
        <a:lstStyle/>
        <a:p>
          <a:endParaRPr lang="en-US" sz="1200" noProof="0"/>
        </a:p>
      </dgm:t>
    </dgm:pt>
    <dgm:pt modelId="{8518C583-FAFD-4B3C-AB81-A84E12F21626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Geom.</a:t>
          </a:r>
          <a:br>
            <a:rPr lang="en-US" sz="1200" noProof="0" dirty="0" smtClean="0"/>
          </a:br>
          <a:r>
            <a:rPr lang="en-US" sz="1200" noProof="0" dirty="0" smtClean="0"/>
            <a:t>aspects</a:t>
          </a:r>
          <a:endParaRPr lang="en-US" sz="1200" noProof="0" dirty="0"/>
        </a:p>
      </dgm:t>
    </dgm:pt>
    <dgm:pt modelId="{A8074511-742A-4E5D-901B-F943CF134555}" type="parTrans" cxnId="{BF7A522B-22F2-4B8F-B4F9-EDEE55070EF3}">
      <dgm:prSet/>
      <dgm:spPr/>
      <dgm:t>
        <a:bodyPr/>
        <a:lstStyle/>
        <a:p>
          <a:endParaRPr lang="en-US" sz="1200" noProof="0"/>
        </a:p>
      </dgm:t>
    </dgm:pt>
    <dgm:pt modelId="{ABFB7A22-6C64-4323-BEAC-5F4A359DE9EC}" type="sibTrans" cxnId="{BF7A522B-22F2-4B8F-B4F9-EDEE55070EF3}">
      <dgm:prSet/>
      <dgm:spPr/>
      <dgm:t>
        <a:bodyPr/>
        <a:lstStyle/>
        <a:p>
          <a:endParaRPr lang="en-US" sz="1200" noProof="0"/>
        </a:p>
      </dgm:t>
    </dgm:pt>
    <dgm:pt modelId="{7631F9A2-0D55-481A-AAB5-25DBE4BD3C7D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Construct.</a:t>
          </a:r>
          <a:br>
            <a:rPr lang="en-US" sz="1200" noProof="0" dirty="0" smtClean="0"/>
          </a:br>
          <a:r>
            <a:rPr lang="en-US" sz="1200" noProof="0" dirty="0" smtClean="0"/>
            <a:t>algorithm</a:t>
          </a:r>
          <a:endParaRPr lang="en-US" sz="1200" noProof="0" dirty="0"/>
        </a:p>
      </dgm:t>
    </dgm:pt>
    <dgm:pt modelId="{195E900E-F236-443A-8757-E3FE6464E73F}" type="parTrans" cxnId="{48866768-77A1-43EC-8F8F-109D5727989F}">
      <dgm:prSet/>
      <dgm:spPr/>
      <dgm:t>
        <a:bodyPr/>
        <a:lstStyle/>
        <a:p>
          <a:endParaRPr lang="en-US" sz="1200" noProof="0"/>
        </a:p>
      </dgm:t>
    </dgm:pt>
    <dgm:pt modelId="{0F2892A0-7E31-41DC-8A5E-0CD9F5FF50A1}" type="sibTrans" cxnId="{48866768-77A1-43EC-8F8F-109D5727989F}">
      <dgm:prSet/>
      <dgm:spPr/>
      <dgm:t>
        <a:bodyPr/>
        <a:lstStyle/>
        <a:p>
          <a:endParaRPr lang="en-US" sz="1200" noProof="0"/>
        </a:p>
      </dgm:t>
    </dgm:pt>
    <dgm:pt modelId="{64F2FCFF-2168-47B6-99F1-40F0D7A30785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VNS</a:t>
          </a:r>
          <a:br>
            <a:rPr lang="en-US" sz="1200" noProof="0" dirty="0" smtClean="0"/>
          </a:br>
          <a:r>
            <a:rPr lang="en-US" sz="1200" noProof="0" dirty="0" smtClean="0"/>
            <a:t>algorithm</a:t>
          </a:r>
          <a:endParaRPr lang="en-US" sz="1200" noProof="0" dirty="0"/>
        </a:p>
      </dgm:t>
    </dgm:pt>
    <dgm:pt modelId="{AF0DE719-A617-469F-93AF-D457409D9AAB}" type="parTrans" cxnId="{772FB488-0A7E-4EF4-8A56-8356FBA0E037}">
      <dgm:prSet/>
      <dgm:spPr/>
      <dgm:t>
        <a:bodyPr/>
        <a:lstStyle/>
        <a:p>
          <a:endParaRPr lang="en-US" sz="1200" noProof="0"/>
        </a:p>
      </dgm:t>
    </dgm:pt>
    <dgm:pt modelId="{183B4A9C-436E-417C-BC69-C375E38D99BB}" type="sibTrans" cxnId="{772FB488-0A7E-4EF4-8A56-8356FBA0E037}">
      <dgm:prSet/>
      <dgm:spPr/>
      <dgm:t>
        <a:bodyPr/>
        <a:lstStyle/>
        <a:p>
          <a:endParaRPr lang="en-US" sz="1200" noProof="0"/>
        </a:p>
      </dgm:t>
    </dgm:pt>
    <dgm:pt modelId="{2751A872-7E41-4A88-92DB-9489604C0DD4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GRASP</a:t>
          </a:r>
          <a:br>
            <a:rPr lang="en-US" sz="1200" noProof="0" dirty="0" smtClean="0"/>
          </a:br>
          <a:r>
            <a:rPr lang="en-US" sz="1200" noProof="0" dirty="0" smtClean="0"/>
            <a:t>algorithm</a:t>
          </a:r>
          <a:endParaRPr lang="en-US" sz="1200" noProof="0" dirty="0"/>
        </a:p>
      </dgm:t>
    </dgm:pt>
    <dgm:pt modelId="{C241303E-8AF5-474A-8283-02A86FE3DF74}" type="parTrans" cxnId="{21634CE0-81AC-41C9-9689-928F132DC16A}">
      <dgm:prSet/>
      <dgm:spPr/>
      <dgm:t>
        <a:bodyPr/>
        <a:lstStyle/>
        <a:p>
          <a:endParaRPr lang="en-US" sz="1200" noProof="0"/>
        </a:p>
      </dgm:t>
    </dgm:pt>
    <dgm:pt modelId="{290E6963-5AFE-4F5B-B8D2-03E15EBB65C0}" type="sibTrans" cxnId="{21634CE0-81AC-41C9-9689-928F132DC16A}">
      <dgm:prSet/>
      <dgm:spPr/>
      <dgm:t>
        <a:bodyPr/>
        <a:lstStyle/>
        <a:p>
          <a:endParaRPr lang="en-US" sz="1200" noProof="0"/>
        </a:p>
      </dgm:t>
    </dgm:pt>
    <dgm:pt modelId="{72C17669-E296-4D4B-B6E9-4A8A898A93E8}">
      <dgm:prSet phldrT="[Texto]" custT="1"/>
      <dgm:spPr>
        <a:solidFill>
          <a:schemeClr val="bg1">
            <a:lumMod val="85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sz="1200" b="1" noProof="0" dirty="0" smtClean="0">
              <a:solidFill>
                <a:schemeClr val="tx1"/>
              </a:solidFill>
            </a:rPr>
            <a:t>Results</a:t>
          </a:r>
        </a:p>
      </dgm:t>
    </dgm:pt>
    <dgm:pt modelId="{E431C812-94B1-4D3E-809E-DD0B4961C13A}" type="parTrans" cxnId="{1A209D76-FD9B-40FC-9FCF-86C2484E2638}">
      <dgm:prSet/>
      <dgm:spPr/>
      <dgm:t>
        <a:bodyPr/>
        <a:lstStyle/>
        <a:p>
          <a:endParaRPr lang="en-US" sz="1200" noProof="0"/>
        </a:p>
      </dgm:t>
    </dgm:pt>
    <dgm:pt modelId="{A525D4ED-5106-4B25-8442-4BE0A5CAD374}" type="sibTrans" cxnId="{1A209D76-FD9B-40FC-9FCF-86C2484E2638}">
      <dgm:prSet/>
      <dgm:spPr/>
      <dgm:t>
        <a:bodyPr/>
        <a:lstStyle/>
        <a:p>
          <a:endParaRPr lang="en-US" sz="1200" noProof="0"/>
        </a:p>
      </dgm:t>
    </dgm:pt>
    <dgm:pt modelId="{6A1C036A-C9FB-4418-A849-3D429672DA76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100" noProof="0" dirty="0" smtClean="0"/>
            <a:t>Conclusions</a:t>
          </a:r>
          <a:endParaRPr lang="en-US" sz="1100" noProof="0" dirty="0"/>
        </a:p>
      </dgm:t>
    </dgm:pt>
    <dgm:pt modelId="{F226BBC1-CFF3-4EA4-817C-255CFC1F92B9}" type="parTrans" cxnId="{39E80B07-E611-42E3-9541-6BBDB6FF6ACB}">
      <dgm:prSet/>
      <dgm:spPr/>
      <dgm:t>
        <a:bodyPr/>
        <a:lstStyle/>
        <a:p>
          <a:endParaRPr lang="en-US" sz="1200" noProof="0"/>
        </a:p>
      </dgm:t>
    </dgm:pt>
    <dgm:pt modelId="{E9A5A682-81DC-43C4-8665-DB6936B15E46}" type="sibTrans" cxnId="{39E80B07-E611-42E3-9541-6BBDB6FF6ACB}">
      <dgm:prSet/>
      <dgm:spPr/>
      <dgm:t>
        <a:bodyPr/>
        <a:lstStyle/>
        <a:p>
          <a:endParaRPr lang="en-US" sz="1200" noProof="0"/>
        </a:p>
      </dgm:t>
    </dgm:pt>
    <dgm:pt modelId="{EA8B60CB-09C9-4F79-A9F4-66EB08B271C5}">
      <dgm:prSet phldrT="[Texto]" custT="1"/>
      <dgm:spPr>
        <a:noFill/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100" b="0" noProof="0" dirty="0" smtClean="0">
              <a:solidFill>
                <a:schemeClr val="bg1"/>
              </a:solidFill>
            </a:rPr>
            <a:t>Introduction</a:t>
          </a:r>
          <a:endParaRPr lang="en-US" sz="1100" b="0" noProof="0" dirty="0">
            <a:solidFill>
              <a:schemeClr val="bg1"/>
            </a:solidFill>
          </a:endParaRPr>
        </a:p>
      </dgm:t>
    </dgm:pt>
    <dgm:pt modelId="{E7B1C95E-C324-4CDD-94B2-8E073AC06588}" type="parTrans" cxnId="{2F5251C7-3A1A-47C8-9284-AD203559276E}">
      <dgm:prSet/>
      <dgm:spPr/>
      <dgm:t>
        <a:bodyPr/>
        <a:lstStyle/>
        <a:p>
          <a:endParaRPr lang="en-US" noProof="0"/>
        </a:p>
      </dgm:t>
    </dgm:pt>
    <dgm:pt modelId="{5CE50DA4-6FFF-4C98-8C53-D76218FA72B4}" type="sibTrans" cxnId="{2F5251C7-3A1A-47C8-9284-AD203559276E}">
      <dgm:prSet/>
      <dgm:spPr/>
      <dgm:t>
        <a:bodyPr/>
        <a:lstStyle/>
        <a:p>
          <a:endParaRPr lang="en-US" noProof="0"/>
        </a:p>
      </dgm:t>
    </dgm:pt>
    <dgm:pt modelId="{39297858-86C8-4058-A23A-3BE6AEE11D13}" type="pres">
      <dgm:prSet presAssocID="{E5D93074-518D-4367-990B-B52A9448C85C}" presName="Name0" presStyleCnt="0">
        <dgm:presLayoutVars>
          <dgm:resizeHandles/>
        </dgm:presLayoutVars>
      </dgm:prSet>
      <dgm:spPr/>
    </dgm:pt>
    <dgm:pt modelId="{B2287D55-4589-44AB-93B9-815A0BFA77B7}" type="pres">
      <dgm:prSet presAssocID="{EA8B60CB-09C9-4F79-A9F4-66EB08B271C5}" presName="text" presStyleLbl="node1" presStyleIdx="0" presStyleCnt="8" custScaleX="104749" custLinFactNeighborX="-568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5EF201A-DBFB-47A3-90BD-103919691160}" type="pres">
      <dgm:prSet presAssocID="{5CE50DA4-6FFF-4C98-8C53-D76218FA72B4}" presName="space" presStyleCnt="0"/>
      <dgm:spPr/>
    </dgm:pt>
    <dgm:pt modelId="{40187BD8-D26D-4975-AE54-F1761BCF7FE3}" type="pres">
      <dgm:prSet presAssocID="{CA580779-EB64-4225-94ED-03A03894CEFA}" presName="text" presStyleLbl="node1" presStyleIdx="1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C105E32-0694-4D89-BC20-8530A4FA51B6}" type="pres">
      <dgm:prSet presAssocID="{A47597B9-5FE9-4D2B-88ED-0553DD057887}" presName="space" presStyleCnt="0"/>
      <dgm:spPr/>
    </dgm:pt>
    <dgm:pt modelId="{34709D81-F996-4EBD-8A50-FEADE8138DD3}" type="pres">
      <dgm:prSet presAssocID="{8518C583-FAFD-4B3C-AB81-A84E12F21626}" presName="text" presStyleLbl="node1" presStyleIdx="2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1DC2532-68B4-4E9E-8441-31943D7D36E7}" type="pres">
      <dgm:prSet presAssocID="{ABFB7A22-6C64-4323-BEAC-5F4A359DE9EC}" presName="space" presStyleCnt="0"/>
      <dgm:spPr/>
    </dgm:pt>
    <dgm:pt modelId="{6C8A6418-542E-4E33-9250-D0970F090635}" type="pres">
      <dgm:prSet presAssocID="{7631F9A2-0D55-481A-AAB5-25DBE4BD3C7D}" presName="text" presStyleLbl="node1" presStyleIdx="3" presStyleCnt="8" custScaleX="114031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9A17323-B276-49A9-8E89-A5547BAB8832}" type="pres">
      <dgm:prSet presAssocID="{0F2892A0-7E31-41DC-8A5E-0CD9F5FF50A1}" presName="space" presStyleCnt="0"/>
      <dgm:spPr/>
    </dgm:pt>
    <dgm:pt modelId="{829BE467-103E-4381-91CA-0E397B1663A8}" type="pres">
      <dgm:prSet presAssocID="{64F2FCFF-2168-47B6-99F1-40F0D7A30785}" presName="text" presStyleLbl="node1" presStyleIdx="4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5A308E7-31D0-49AE-96CF-2CF421299E52}" type="pres">
      <dgm:prSet presAssocID="{183B4A9C-436E-417C-BC69-C375E38D99BB}" presName="space" presStyleCnt="0"/>
      <dgm:spPr/>
    </dgm:pt>
    <dgm:pt modelId="{AB1B03AA-0C31-4126-A935-4127057D9663}" type="pres">
      <dgm:prSet presAssocID="{2751A872-7E41-4A88-92DB-9489604C0DD4}" presName="text" presStyleLbl="node1" presStyleIdx="5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7753057-5927-4B31-8CD1-9DFB5ECF22C2}" type="pres">
      <dgm:prSet presAssocID="{290E6963-5AFE-4F5B-B8D2-03E15EBB65C0}" presName="space" presStyleCnt="0"/>
      <dgm:spPr/>
    </dgm:pt>
    <dgm:pt modelId="{B47D8610-CDD8-4D37-BD74-5BD0E34F93D7}" type="pres">
      <dgm:prSet presAssocID="{72C17669-E296-4D4B-B6E9-4A8A898A93E8}" presName="text" presStyleLbl="node1" presStyleIdx="6" presStyleCnt="8" custScaleX="114000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097A984-5EBF-44FE-8AFD-B820E8D622CD}" type="pres">
      <dgm:prSet presAssocID="{A525D4ED-5106-4B25-8442-4BE0A5CAD374}" presName="space" presStyleCnt="0"/>
      <dgm:spPr/>
    </dgm:pt>
    <dgm:pt modelId="{2CA4FA90-90E6-4083-9740-6E2CE69B331A}" type="pres">
      <dgm:prSet presAssocID="{6A1C036A-C9FB-4418-A849-3D429672DA76}" presName="text" presStyleLbl="node1" presStyleIdx="7" presStyleCnt="8" custScaleX="110545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BF7A522B-22F2-4B8F-B4F9-EDEE55070EF3}" srcId="{E5D93074-518D-4367-990B-B52A9448C85C}" destId="{8518C583-FAFD-4B3C-AB81-A84E12F21626}" srcOrd="2" destOrd="0" parTransId="{A8074511-742A-4E5D-901B-F943CF134555}" sibTransId="{ABFB7A22-6C64-4323-BEAC-5F4A359DE9EC}"/>
    <dgm:cxn modelId="{772FB488-0A7E-4EF4-8A56-8356FBA0E037}" srcId="{E5D93074-518D-4367-990B-B52A9448C85C}" destId="{64F2FCFF-2168-47B6-99F1-40F0D7A30785}" srcOrd="4" destOrd="0" parTransId="{AF0DE719-A617-469F-93AF-D457409D9AAB}" sibTransId="{183B4A9C-436E-417C-BC69-C375E38D99BB}"/>
    <dgm:cxn modelId="{A20CD8B2-9343-497E-AA4C-763132847D75}" type="presOf" srcId="{E5D93074-518D-4367-990B-B52A9448C85C}" destId="{39297858-86C8-4058-A23A-3BE6AEE11D13}" srcOrd="0" destOrd="0" presId="urn:diagrams.loki3.com/VaryingWidthList+Icon"/>
    <dgm:cxn modelId="{FCC01838-ED4B-42BF-8938-44459BC2AAB2}" type="presOf" srcId="{CA580779-EB64-4225-94ED-03A03894CEFA}" destId="{40187BD8-D26D-4975-AE54-F1761BCF7FE3}" srcOrd="0" destOrd="0" presId="urn:diagrams.loki3.com/VaryingWidthList+Icon"/>
    <dgm:cxn modelId="{C8DB7514-FF2D-44E5-82C3-F1101720D9E1}" srcId="{E5D93074-518D-4367-990B-B52A9448C85C}" destId="{CA580779-EB64-4225-94ED-03A03894CEFA}" srcOrd="1" destOrd="0" parTransId="{FE2668C5-03D7-4DF2-B32C-C188C1A96C89}" sibTransId="{A47597B9-5FE9-4D2B-88ED-0553DD057887}"/>
    <dgm:cxn modelId="{A8B9E47C-9A04-4EF1-94D6-06CD694C2433}" type="presOf" srcId="{64F2FCFF-2168-47B6-99F1-40F0D7A30785}" destId="{829BE467-103E-4381-91CA-0E397B1663A8}" srcOrd="0" destOrd="0" presId="urn:diagrams.loki3.com/VaryingWidthList+Icon"/>
    <dgm:cxn modelId="{0E985FDC-9BE6-401F-90E2-21CC7300FEF1}" type="presOf" srcId="{7631F9A2-0D55-481A-AAB5-25DBE4BD3C7D}" destId="{6C8A6418-542E-4E33-9250-D0970F090635}" srcOrd="0" destOrd="0" presId="urn:diagrams.loki3.com/VaryingWidthList+Icon"/>
    <dgm:cxn modelId="{F579BCEA-72D7-4012-B95C-42581F87F89D}" type="presOf" srcId="{2751A872-7E41-4A88-92DB-9489604C0DD4}" destId="{AB1B03AA-0C31-4126-A935-4127057D9663}" srcOrd="0" destOrd="0" presId="urn:diagrams.loki3.com/VaryingWidthList+Icon"/>
    <dgm:cxn modelId="{C7161746-CCDF-489A-B3F2-B9A1D38990AE}" type="presOf" srcId="{72C17669-E296-4D4B-B6E9-4A8A898A93E8}" destId="{B47D8610-CDD8-4D37-BD74-5BD0E34F93D7}" srcOrd="0" destOrd="0" presId="urn:diagrams.loki3.com/VaryingWidthList+Icon"/>
    <dgm:cxn modelId="{1A209D76-FD9B-40FC-9FCF-86C2484E2638}" srcId="{E5D93074-518D-4367-990B-B52A9448C85C}" destId="{72C17669-E296-4D4B-B6E9-4A8A898A93E8}" srcOrd="6" destOrd="0" parTransId="{E431C812-94B1-4D3E-809E-DD0B4961C13A}" sibTransId="{A525D4ED-5106-4B25-8442-4BE0A5CAD374}"/>
    <dgm:cxn modelId="{39E80B07-E611-42E3-9541-6BBDB6FF6ACB}" srcId="{E5D93074-518D-4367-990B-B52A9448C85C}" destId="{6A1C036A-C9FB-4418-A849-3D429672DA76}" srcOrd="7" destOrd="0" parTransId="{F226BBC1-CFF3-4EA4-817C-255CFC1F92B9}" sibTransId="{E9A5A682-81DC-43C4-8665-DB6936B15E46}"/>
    <dgm:cxn modelId="{5408421A-9CDE-4971-B2E7-2E97110111DA}" type="presOf" srcId="{8518C583-FAFD-4B3C-AB81-A84E12F21626}" destId="{34709D81-F996-4EBD-8A50-FEADE8138DD3}" srcOrd="0" destOrd="0" presId="urn:diagrams.loki3.com/VaryingWidthList+Icon"/>
    <dgm:cxn modelId="{48866768-77A1-43EC-8F8F-109D5727989F}" srcId="{E5D93074-518D-4367-990B-B52A9448C85C}" destId="{7631F9A2-0D55-481A-AAB5-25DBE4BD3C7D}" srcOrd="3" destOrd="0" parTransId="{195E900E-F236-443A-8757-E3FE6464E73F}" sibTransId="{0F2892A0-7E31-41DC-8A5E-0CD9F5FF50A1}"/>
    <dgm:cxn modelId="{2F5251C7-3A1A-47C8-9284-AD203559276E}" srcId="{E5D93074-518D-4367-990B-B52A9448C85C}" destId="{EA8B60CB-09C9-4F79-A9F4-66EB08B271C5}" srcOrd="0" destOrd="0" parTransId="{E7B1C95E-C324-4CDD-94B2-8E073AC06588}" sibTransId="{5CE50DA4-6FFF-4C98-8C53-D76218FA72B4}"/>
    <dgm:cxn modelId="{66BCE47A-80E3-4AD6-A00E-C53E45C88CA9}" type="presOf" srcId="{EA8B60CB-09C9-4F79-A9F4-66EB08B271C5}" destId="{B2287D55-4589-44AB-93B9-815A0BFA77B7}" srcOrd="0" destOrd="0" presId="urn:diagrams.loki3.com/VaryingWidthList+Icon"/>
    <dgm:cxn modelId="{21634CE0-81AC-41C9-9689-928F132DC16A}" srcId="{E5D93074-518D-4367-990B-B52A9448C85C}" destId="{2751A872-7E41-4A88-92DB-9489604C0DD4}" srcOrd="5" destOrd="0" parTransId="{C241303E-8AF5-474A-8283-02A86FE3DF74}" sibTransId="{290E6963-5AFE-4F5B-B8D2-03E15EBB65C0}"/>
    <dgm:cxn modelId="{40622CFA-A903-49FF-A68C-553B2FE82249}" type="presOf" srcId="{6A1C036A-C9FB-4418-A849-3D429672DA76}" destId="{2CA4FA90-90E6-4083-9740-6E2CE69B331A}" srcOrd="0" destOrd="0" presId="urn:diagrams.loki3.com/VaryingWidthList+Icon"/>
    <dgm:cxn modelId="{F5B55A75-BC99-484D-BC8E-7F8CDFDCE460}" type="presParOf" srcId="{39297858-86C8-4058-A23A-3BE6AEE11D13}" destId="{B2287D55-4589-44AB-93B9-815A0BFA77B7}" srcOrd="0" destOrd="0" presId="urn:diagrams.loki3.com/VaryingWidthList+Icon"/>
    <dgm:cxn modelId="{74426962-4DF1-4363-98FB-39119F608FCD}" type="presParOf" srcId="{39297858-86C8-4058-A23A-3BE6AEE11D13}" destId="{05EF201A-DBFB-47A3-90BD-103919691160}" srcOrd="1" destOrd="0" presId="urn:diagrams.loki3.com/VaryingWidthList+Icon"/>
    <dgm:cxn modelId="{DDA990D7-7C7B-489D-A2AA-4158F9B225A3}" type="presParOf" srcId="{39297858-86C8-4058-A23A-3BE6AEE11D13}" destId="{40187BD8-D26D-4975-AE54-F1761BCF7FE3}" srcOrd="2" destOrd="0" presId="urn:diagrams.loki3.com/VaryingWidthList+Icon"/>
    <dgm:cxn modelId="{D5299C9B-A8C2-4151-A8C0-C7561E5E7AB1}" type="presParOf" srcId="{39297858-86C8-4058-A23A-3BE6AEE11D13}" destId="{EC105E32-0694-4D89-BC20-8530A4FA51B6}" srcOrd="3" destOrd="0" presId="urn:diagrams.loki3.com/VaryingWidthList+Icon"/>
    <dgm:cxn modelId="{E6B5F566-1195-4108-AFD4-2DB0A4E5A223}" type="presParOf" srcId="{39297858-86C8-4058-A23A-3BE6AEE11D13}" destId="{34709D81-F996-4EBD-8A50-FEADE8138DD3}" srcOrd="4" destOrd="0" presId="urn:diagrams.loki3.com/VaryingWidthList+Icon"/>
    <dgm:cxn modelId="{FE4F3785-7859-418C-9DDE-8FB453E62FED}" type="presParOf" srcId="{39297858-86C8-4058-A23A-3BE6AEE11D13}" destId="{71DC2532-68B4-4E9E-8441-31943D7D36E7}" srcOrd="5" destOrd="0" presId="urn:diagrams.loki3.com/VaryingWidthList+Icon"/>
    <dgm:cxn modelId="{6EA043FF-B2B0-431E-9CC0-6219398E5768}" type="presParOf" srcId="{39297858-86C8-4058-A23A-3BE6AEE11D13}" destId="{6C8A6418-542E-4E33-9250-D0970F090635}" srcOrd="6" destOrd="0" presId="urn:diagrams.loki3.com/VaryingWidthList+Icon"/>
    <dgm:cxn modelId="{FBB33B02-D6A3-4850-9D00-D7CA867BD6C1}" type="presParOf" srcId="{39297858-86C8-4058-A23A-3BE6AEE11D13}" destId="{49A17323-B276-49A9-8E89-A5547BAB8832}" srcOrd="7" destOrd="0" presId="urn:diagrams.loki3.com/VaryingWidthList+Icon"/>
    <dgm:cxn modelId="{2CBF24CE-01FC-48D1-890E-B6124E05493A}" type="presParOf" srcId="{39297858-86C8-4058-A23A-3BE6AEE11D13}" destId="{829BE467-103E-4381-91CA-0E397B1663A8}" srcOrd="8" destOrd="0" presId="urn:diagrams.loki3.com/VaryingWidthList+Icon"/>
    <dgm:cxn modelId="{1AE737D8-BE8E-4340-88C0-6A947AB34A42}" type="presParOf" srcId="{39297858-86C8-4058-A23A-3BE6AEE11D13}" destId="{25A308E7-31D0-49AE-96CF-2CF421299E52}" srcOrd="9" destOrd="0" presId="urn:diagrams.loki3.com/VaryingWidthList+Icon"/>
    <dgm:cxn modelId="{147D494B-C5C6-4985-8DDC-07671D9A9E8A}" type="presParOf" srcId="{39297858-86C8-4058-A23A-3BE6AEE11D13}" destId="{AB1B03AA-0C31-4126-A935-4127057D9663}" srcOrd="10" destOrd="0" presId="urn:diagrams.loki3.com/VaryingWidthList+Icon"/>
    <dgm:cxn modelId="{CEA1A26A-F493-4527-9AD5-FED50B37E8F6}" type="presParOf" srcId="{39297858-86C8-4058-A23A-3BE6AEE11D13}" destId="{67753057-5927-4B31-8CD1-9DFB5ECF22C2}" srcOrd="11" destOrd="0" presId="urn:diagrams.loki3.com/VaryingWidthList+Icon"/>
    <dgm:cxn modelId="{DFA9D854-05D9-4C38-BFD1-B1972726B5AD}" type="presParOf" srcId="{39297858-86C8-4058-A23A-3BE6AEE11D13}" destId="{B47D8610-CDD8-4D37-BD74-5BD0E34F93D7}" srcOrd="12" destOrd="0" presId="urn:diagrams.loki3.com/VaryingWidthList+Icon"/>
    <dgm:cxn modelId="{13287A1C-3DDB-4754-9AD3-2ACAB6481868}" type="presParOf" srcId="{39297858-86C8-4058-A23A-3BE6AEE11D13}" destId="{5097A984-5EBF-44FE-8AFD-B820E8D622CD}" srcOrd="13" destOrd="0" presId="urn:diagrams.loki3.com/VaryingWidthList+Icon"/>
    <dgm:cxn modelId="{33F9F378-8D5C-4B03-B984-82A72B687301}" type="presParOf" srcId="{39297858-86C8-4058-A23A-3BE6AEE11D13}" destId="{2CA4FA90-90E6-4083-9740-6E2CE69B331A}" srcOrd="14" destOrd="0" presId="urn:diagrams.loki3.com/VaryingWidthList+Icon"/>
  </dgm:cxnLst>
  <dgm:bg/>
  <dgm:whole>
    <a:ln w="5715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5D93074-518D-4367-990B-B52A9448C85C}" type="doc">
      <dgm:prSet loTypeId="urn:diagrams.loki3.com/VaryingWidthList+Icon" loCatId="list" qsTypeId="urn:microsoft.com/office/officeart/2005/8/quickstyle/simple1" qsCatId="simple" csTypeId="urn:microsoft.com/office/officeart/2005/8/colors/accent0_3" csCatId="mainScheme" phldr="1"/>
      <dgm:spPr/>
    </dgm:pt>
    <dgm:pt modelId="{CA580779-EB64-4225-94ED-03A03894CEFA}">
      <dgm:prSet phldrT="[Texto]" custT="1"/>
      <dgm:spPr>
        <a:noFill/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>
              <a:solidFill>
                <a:schemeClr val="bg1"/>
              </a:solidFill>
            </a:rPr>
            <a:t>Case</a:t>
          </a:r>
          <a:br>
            <a:rPr lang="en-US" sz="1200" noProof="0" dirty="0" smtClean="0">
              <a:solidFill>
                <a:schemeClr val="bg1"/>
              </a:solidFill>
            </a:rPr>
          </a:br>
          <a:r>
            <a:rPr lang="en-US" sz="1200" noProof="0" dirty="0" smtClean="0">
              <a:solidFill>
                <a:schemeClr val="bg1"/>
              </a:solidFill>
            </a:rPr>
            <a:t>study</a:t>
          </a:r>
          <a:endParaRPr lang="en-US" sz="1200" noProof="0" dirty="0">
            <a:solidFill>
              <a:schemeClr val="bg1"/>
            </a:solidFill>
          </a:endParaRPr>
        </a:p>
      </dgm:t>
    </dgm:pt>
    <dgm:pt modelId="{FE2668C5-03D7-4DF2-B32C-C188C1A96C89}" type="parTrans" cxnId="{C8DB7514-FF2D-44E5-82C3-F1101720D9E1}">
      <dgm:prSet/>
      <dgm:spPr/>
      <dgm:t>
        <a:bodyPr/>
        <a:lstStyle/>
        <a:p>
          <a:endParaRPr lang="en-US" sz="1200" noProof="0"/>
        </a:p>
      </dgm:t>
    </dgm:pt>
    <dgm:pt modelId="{A47597B9-5FE9-4D2B-88ED-0553DD057887}" type="sibTrans" cxnId="{C8DB7514-FF2D-44E5-82C3-F1101720D9E1}">
      <dgm:prSet/>
      <dgm:spPr/>
      <dgm:t>
        <a:bodyPr/>
        <a:lstStyle/>
        <a:p>
          <a:endParaRPr lang="en-US" sz="1200" noProof="0"/>
        </a:p>
      </dgm:t>
    </dgm:pt>
    <dgm:pt modelId="{8518C583-FAFD-4B3C-AB81-A84E12F21626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Geom.</a:t>
          </a:r>
          <a:br>
            <a:rPr lang="en-US" sz="1200" noProof="0" dirty="0" smtClean="0"/>
          </a:br>
          <a:r>
            <a:rPr lang="en-US" sz="1200" noProof="0" dirty="0" smtClean="0"/>
            <a:t>aspects</a:t>
          </a:r>
          <a:endParaRPr lang="en-US" sz="1200" noProof="0" dirty="0"/>
        </a:p>
      </dgm:t>
    </dgm:pt>
    <dgm:pt modelId="{A8074511-742A-4E5D-901B-F943CF134555}" type="parTrans" cxnId="{BF7A522B-22F2-4B8F-B4F9-EDEE55070EF3}">
      <dgm:prSet/>
      <dgm:spPr/>
      <dgm:t>
        <a:bodyPr/>
        <a:lstStyle/>
        <a:p>
          <a:endParaRPr lang="en-US" sz="1200" noProof="0"/>
        </a:p>
      </dgm:t>
    </dgm:pt>
    <dgm:pt modelId="{ABFB7A22-6C64-4323-BEAC-5F4A359DE9EC}" type="sibTrans" cxnId="{BF7A522B-22F2-4B8F-B4F9-EDEE55070EF3}">
      <dgm:prSet/>
      <dgm:spPr/>
      <dgm:t>
        <a:bodyPr/>
        <a:lstStyle/>
        <a:p>
          <a:endParaRPr lang="en-US" sz="1200" noProof="0"/>
        </a:p>
      </dgm:t>
    </dgm:pt>
    <dgm:pt modelId="{7631F9A2-0D55-481A-AAB5-25DBE4BD3C7D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Construct.</a:t>
          </a:r>
          <a:br>
            <a:rPr lang="en-US" sz="1200" noProof="0" dirty="0" smtClean="0"/>
          </a:br>
          <a:r>
            <a:rPr lang="en-US" sz="1200" noProof="0" dirty="0" smtClean="0"/>
            <a:t>algorithm</a:t>
          </a:r>
          <a:endParaRPr lang="en-US" sz="1200" noProof="0" dirty="0"/>
        </a:p>
      </dgm:t>
    </dgm:pt>
    <dgm:pt modelId="{195E900E-F236-443A-8757-E3FE6464E73F}" type="parTrans" cxnId="{48866768-77A1-43EC-8F8F-109D5727989F}">
      <dgm:prSet/>
      <dgm:spPr/>
      <dgm:t>
        <a:bodyPr/>
        <a:lstStyle/>
        <a:p>
          <a:endParaRPr lang="en-US" sz="1200" noProof="0"/>
        </a:p>
      </dgm:t>
    </dgm:pt>
    <dgm:pt modelId="{0F2892A0-7E31-41DC-8A5E-0CD9F5FF50A1}" type="sibTrans" cxnId="{48866768-77A1-43EC-8F8F-109D5727989F}">
      <dgm:prSet/>
      <dgm:spPr/>
      <dgm:t>
        <a:bodyPr/>
        <a:lstStyle/>
        <a:p>
          <a:endParaRPr lang="en-US" sz="1200" noProof="0"/>
        </a:p>
      </dgm:t>
    </dgm:pt>
    <dgm:pt modelId="{64F2FCFF-2168-47B6-99F1-40F0D7A30785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VNS</a:t>
          </a:r>
          <a:br>
            <a:rPr lang="en-US" sz="1200" noProof="0" dirty="0" smtClean="0"/>
          </a:br>
          <a:r>
            <a:rPr lang="en-US" sz="1200" noProof="0" dirty="0" smtClean="0"/>
            <a:t>algorithm</a:t>
          </a:r>
          <a:endParaRPr lang="en-US" sz="1200" noProof="0" dirty="0"/>
        </a:p>
      </dgm:t>
    </dgm:pt>
    <dgm:pt modelId="{AF0DE719-A617-469F-93AF-D457409D9AAB}" type="parTrans" cxnId="{772FB488-0A7E-4EF4-8A56-8356FBA0E037}">
      <dgm:prSet/>
      <dgm:spPr/>
      <dgm:t>
        <a:bodyPr/>
        <a:lstStyle/>
        <a:p>
          <a:endParaRPr lang="en-US" sz="1200" noProof="0"/>
        </a:p>
      </dgm:t>
    </dgm:pt>
    <dgm:pt modelId="{183B4A9C-436E-417C-BC69-C375E38D99BB}" type="sibTrans" cxnId="{772FB488-0A7E-4EF4-8A56-8356FBA0E037}">
      <dgm:prSet/>
      <dgm:spPr/>
      <dgm:t>
        <a:bodyPr/>
        <a:lstStyle/>
        <a:p>
          <a:endParaRPr lang="en-US" sz="1200" noProof="0"/>
        </a:p>
      </dgm:t>
    </dgm:pt>
    <dgm:pt modelId="{2751A872-7E41-4A88-92DB-9489604C0DD4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GRASP</a:t>
          </a:r>
          <a:br>
            <a:rPr lang="en-US" sz="1200" noProof="0" dirty="0" smtClean="0"/>
          </a:br>
          <a:r>
            <a:rPr lang="en-US" sz="1200" noProof="0" dirty="0" smtClean="0"/>
            <a:t>algorithm</a:t>
          </a:r>
          <a:endParaRPr lang="en-US" sz="1200" noProof="0" dirty="0"/>
        </a:p>
      </dgm:t>
    </dgm:pt>
    <dgm:pt modelId="{C241303E-8AF5-474A-8283-02A86FE3DF74}" type="parTrans" cxnId="{21634CE0-81AC-41C9-9689-928F132DC16A}">
      <dgm:prSet/>
      <dgm:spPr/>
      <dgm:t>
        <a:bodyPr/>
        <a:lstStyle/>
        <a:p>
          <a:endParaRPr lang="en-US" sz="1200" noProof="0"/>
        </a:p>
      </dgm:t>
    </dgm:pt>
    <dgm:pt modelId="{290E6963-5AFE-4F5B-B8D2-03E15EBB65C0}" type="sibTrans" cxnId="{21634CE0-81AC-41C9-9689-928F132DC16A}">
      <dgm:prSet/>
      <dgm:spPr/>
      <dgm:t>
        <a:bodyPr/>
        <a:lstStyle/>
        <a:p>
          <a:endParaRPr lang="en-US" sz="1200" noProof="0"/>
        </a:p>
      </dgm:t>
    </dgm:pt>
    <dgm:pt modelId="{72C17669-E296-4D4B-B6E9-4A8A898A93E8}">
      <dgm:prSet phldrT="[Texto]" custT="1"/>
      <dgm:spPr>
        <a:solidFill>
          <a:schemeClr val="bg1">
            <a:lumMod val="85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sz="1200" b="1" noProof="0" dirty="0" smtClean="0">
              <a:solidFill>
                <a:schemeClr val="tx1"/>
              </a:solidFill>
            </a:rPr>
            <a:t>Results</a:t>
          </a:r>
        </a:p>
      </dgm:t>
    </dgm:pt>
    <dgm:pt modelId="{E431C812-94B1-4D3E-809E-DD0B4961C13A}" type="parTrans" cxnId="{1A209D76-FD9B-40FC-9FCF-86C2484E2638}">
      <dgm:prSet/>
      <dgm:spPr/>
      <dgm:t>
        <a:bodyPr/>
        <a:lstStyle/>
        <a:p>
          <a:endParaRPr lang="en-US" sz="1200" noProof="0"/>
        </a:p>
      </dgm:t>
    </dgm:pt>
    <dgm:pt modelId="{A525D4ED-5106-4B25-8442-4BE0A5CAD374}" type="sibTrans" cxnId="{1A209D76-FD9B-40FC-9FCF-86C2484E2638}">
      <dgm:prSet/>
      <dgm:spPr/>
      <dgm:t>
        <a:bodyPr/>
        <a:lstStyle/>
        <a:p>
          <a:endParaRPr lang="en-US" sz="1200" noProof="0"/>
        </a:p>
      </dgm:t>
    </dgm:pt>
    <dgm:pt modelId="{6A1C036A-C9FB-4418-A849-3D429672DA76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100" noProof="0" dirty="0" smtClean="0"/>
            <a:t>Conclusions</a:t>
          </a:r>
          <a:endParaRPr lang="en-US" sz="1100" noProof="0" dirty="0"/>
        </a:p>
      </dgm:t>
    </dgm:pt>
    <dgm:pt modelId="{F226BBC1-CFF3-4EA4-817C-255CFC1F92B9}" type="parTrans" cxnId="{39E80B07-E611-42E3-9541-6BBDB6FF6ACB}">
      <dgm:prSet/>
      <dgm:spPr/>
      <dgm:t>
        <a:bodyPr/>
        <a:lstStyle/>
        <a:p>
          <a:endParaRPr lang="en-US" sz="1200" noProof="0"/>
        </a:p>
      </dgm:t>
    </dgm:pt>
    <dgm:pt modelId="{E9A5A682-81DC-43C4-8665-DB6936B15E46}" type="sibTrans" cxnId="{39E80B07-E611-42E3-9541-6BBDB6FF6ACB}">
      <dgm:prSet/>
      <dgm:spPr/>
      <dgm:t>
        <a:bodyPr/>
        <a:lstStyle/>
        <a:p>
          <a:endParaRPr lang="en-US" sz="1200" noProof="0"/>
        </a:p>
      </dgm:t>
    </dgm:pt>
    <dgm:pt modelId="{EA8B60CB-09C9-4F79-A9F4-66EB08B271C5}">
      <dgm:prSet phldrT="[Texto]" custT="1"/>
      <dgm:spPr>
        <a:noFill/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100" b="0" noProof="0" dirty="0" smtClean="0">
              <a:solidFill>
                <a:schemeClr val="bg1"/>
              </a:solidFill>
            </a:rPr>
            <a:t>Introduction</a:t>
          </a:r>
          <a:endParaRPr lang="en-US" sz="1100" b="0" noProof="0" dirty="0">
            <a:solidFill>
              <a:schemeClr val="bg1"/>
            </a:solidFill>
          </a:endParaRPr>
        </a:p>
      </dgm:t>
    </dgm:pt>
    <dgm:pt modelId="{E7B1C95E-C324-4CDD-94B2-8E073AC06588}" type="parTrans" cxnId="{2F5251C7-3A1A-47C8-9284-AD203559276E}">
      <dgm:prSet/>
      <dgm:spPr/>
      <dgm:t>
        <a:bodyPr/>
        <a:lstStyle/>
        <a:p>
          <a:endParaRPr lang="en-US" noProof="0"/>
        </a:p>
      </dgm:t>
    </dgm:pt>
    <dgm:pt modelId="{5CE50DA4-6FFF-4C98-8C53-D76218FA72B4}" type="sibTrans" cxnId="{2F5251C7-3A1A-47C8-9284-AD203559276E}">
      <dgm:prSet/>
      <dgm:spPr/>
      <dgm:t>
        <a:bodyPr/>
        <a:lstStyle/>
        <a:p>
          <a:endParaRPr lang="en-US" noProof="0"/>
        </a:p>
      </dgm:t>
    </dgm:pt>
    <dgm:pt modelId="{39297858-86C8-4058-A23A-3BE6AEE11D13}" type="pres">
      <dgm:prSet presAssocID="{E5D93074-518D-4367-990B-B52A9448C85C}" presName="Name0" presStyleCnt="0">
        <dgm:presLayoutVars>
          <dgm:resizeHandles/>
        </dgm:presLayoutVars>
      </dgm:prSet>
      <dgm:spPr/>
    </dgm:pt>
    <dgm:pt modelId="{B2287D55-4589-44AB-93B9-815A0BFA77B7}" type="pres">
      <dgm:prSet presAssocID="{EA8B60CB-09C9-4F79-A9F4-66EB08B271C5}" presName="text" presStyleLbl="node1" presStyleIdx="0" presStyleCnt="8" custScaleX="104749" custLinFactNeighborX="-568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5EF201A-DBFB-47A3-90BD-103919691160}" type="pres">
      <dgm:prSet presAssocID="{5CE50DA4-6FFF-4C98-8C53-D76218FA72B4}" presName="space" presStyleCnt="0"/>
      <dgm:spPr/>
    </dgm:pt>
    <dgm:pt modelId="{40187BD8-D26D-4975-AE54-F1761BCF7FE3}" type="pres">
      <dgm:prSet presAssocID="{CA580779-EB64-4225-94ED-03A03894CEFA}" presName="text" presStyleLbl="node1" presStyleIdx="1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C105E32-0694-4D89-BC20-8530A4FA51B6}" type="pres">
      <dgm:prSet presAssocID="{A47597B9-5FE9-4D2B-88ED-0553DD057887}" presName="space" presStyleCnt="0"/>
      <dgm:spPr/>
    </dgm:pt>
    <dgm:pt modelId="{34709D81-F996-4EBD-8A50-FEADE8138DD3}" type="pres">
      <dgm:prSet presAssocID="{8518C583-FAFD-4B3C-AB81-A84E12F21626}" presName="text" presStyleLbl="node1" presStyleIdx="2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1DC2532-68B4-4E9E-8441-31943D7D36E7}" type="pres">
      <dgm:prSet presAssocID="{ABFB7A22-6C64-4323-BEAC-5F4A359DE9EC}" presName="space" presStyleCnt="0"/>
      <dgm:spPr/>
    </dgm:pt>
    <dgm:pt modelId="{6C8A6418-542E-4E33-9250-D0970F090635}" type="pres">
      <dgm:prSet presAssocID="{7631F9A2-0D55-481A-AAB5-25DBE4BD3C7D}" presName="text" presStyleLbl="node1" presStyleIdx="3" presStyleCnt="8" custScaleX="114031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9A17323-B276-49A9-8E89-A5547BAB8832}" type="pres">
      <dgm:prSet presAssocID="{0F2892A0-7E31-41DC-8A5E-0CD9F5FF50A1}" presName="space" presStyleCnt="0"/>
      <dgm:spPr/>
    </dgm:pt>
    <dgm:pt modelId="{829BE467-103E-4381-91CA-0E397B1663A8}" type="pres">
      <dgm:prSet presAssocID="{64F2FCFF-2168-47B6-99F1-40F0D7A30785}" presName="text" presStyleLbl="node1" presStyleIdx="4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5A308E7-31D0-49AE-96CF-2CF421299E52}" type="pres">
      <dgm:prSet presAssocID="{183B4A9C-436E-417C-BC69-C375E38D99BB}" presName="space" presStyleCnt="0"/>
      <dgm:spPr/>
    </dgm:pt>
    <dgm:pt modelId="{AB1B03AA-0C31-4126-A935-4127057D9663}" type="pres">
      <dgm:prSet presAssocID="{2751A872-7E41-4A88-92DB-9489604C0DD4}" presName="text" presStyleLbl="node1" presStyleIdx="5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7753057-5927-4B31-8CD1-9DFB5ECF22C2}" type="pres">
      <dgm:prSet presAssocID="{290E6963-5AFE-4F5B-B8D2-03E15EBB65C0}" presName="space" presStyleCnt="0"/>
      <dgm:spPr/>
    </dgm:pt>
    <dgm:pt modelId="{B47D8610-CDD8-4D37-BD74-5BD0E34F93D7}" type="pres">
      <dgm:prSet presAssocID="{72C17669-E296-4D4B-B6E9-4A8A898A93E8}" presName="text" presStyleLbl="node1" presStyleIdx="6" presStyleCnt="8" custScaleX="114000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097A984-5EBF-44FE-8AFD-B820E8D622CD}" type="pres">
      <dgm:prSet presAssocID="{A525D4ED-5106-4B25-8442-4BE0A5CAD374}" presName="space" presStyleCnt="0"/>
      <dgm:spPr/>
    </dgm:pt>
    <dgm:pt modelId="{2CA4FA90-90E6-4083-9740-6E2CE69B331A}" type="pres">
      <dgm:prSet presAssocID="{6A1C036A-C9FB-4418-A849-3D429672DA76}" presName="text" presStyleLbl="node1" presStyleIdx="7" presStyleCnt="8" custScaleX="110545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772FB488-0A7E-4EF4-8A56-8356FBA0E037}" srcId="{E5D93074-518D-4367-990B-B52A9448C85C}" destId="{64F2FCFF-2168-47B6-99F1-40F0D7A30785}" srcOrd="4" destOrd="0" parTransId="{AF0DE719-A617-469F-93AF-D457409D9AAB}" sibTransId="{183B4A9C-436E-417C-BC69-C375E38D99BB}"/>
    <dgm:cxn modelId="{38B71C4E-22F3-4F7B-B536-CC40F63BFE0E}" type="presOf" srcId="{6A1C036A-C9FB-4418-A849-3D429672DA76}" destId="{2CA4FA90-90E6-4083-9740-6E2CE69B331A}" srcOrd="0" destOrd="0" presId="urn:diagrams.loki3.com/VaryingWidthList+Icon"/>
    <dgm:cxn modelId="{BF7A522B-22F2-4B8F-B4F9-EDEE55070EF3}" srcId="{E5D93074-518D-4367-990B-B52A9448C85C}" destId="{8518C583-FAFD-4B3C-AB81-A84E12F21626}" srcOrd="2" destOrd="0" parTransId="{A8074511-742A-4E5D-901B-F943CF134555}" sibTransId="{ABFB7A22-6C64-4323-BEAC-5F4A359DE9EC}"/>
    <dgm:cxn modelId="{A98CDD7C-E291-43B8-A6B3-66DF0477342B}" type="presOf" srcId="{CA580779-EB64-4225-94ED-03A03894CEFA}" destId="{40187BD8-D26D-4975-AE54-F1761BCF7FE3}" srcOrd="0" destOrd="0" presId="urn:diagrams.loki3.com/VaryingWidthList+Icon"/>
    <dgm:cxn modelId="{C8DB7514-FF2D-44E5-82C3-F1101720D9E1}" srcId="{E5D93074-518D-4367-990B-B52A9448C85C}" destId="{CA580779-EB64-4225-94ED-03A03894CEFA}" srcOrd="1" destOrd="0" parTransId="{FE2668C5-03D7-4DF2-B32C-C188C1A96C89}" sibTransId="{A47597B9-5FE9-4D2B-88ED-0553DD057887}"/>
    <dgm:cxn modelId="{EC301E09-AD67-4BF8-9CE9-DFF498AFD0CD}" type="presOf" srcId="{64F2FCFF-2168-47B6-99F1-40F0D7A30785}" destId="{829BE467-103E-4381-91CA-0E397B1663A8}" srcOrd="0" destOrd="0" presId="urn:diagrams.loki3.com/VaryingWidthList+Icon"/>
    <dgm:cxn modelId="{090F7186-85C5-45B3-93C3-4C41769F5D69}" type="presOf" srcId="{7631F9A2-0D55-481A-AAB5-25DBE4BD3C7D}" destId="{6C8A6418-542E-4E33-9250-D0970F090635}" srcOrd="0" destOrd="0" presId="urn:diagrams.loki3.com/VaryingWidthList+Icon"/>
    <dgm:cxn modelId="{483A9766-F779-4314-99E2-0E338396A767}" type="presOf" srcId="{8518C583-FAFD-4B3C-AB81-A84E12F21626}" destId="{34709D81-F996-4EBD-8A50-FEADE8138DD3}" srcOrd="0" destOrd="0" presId="urn:diagrams.loki3.com/VaryingWidthList+Icon"/>
    <dgm:cxn modelId="{09EEA7DB-B49C-4752-B2AF-D5A9EB9FCF92}" type="presOf" srcId="{2751A872-7E41-4A88-92DB-9489604C0DD4}" destId="{AB1B03AA-0C31-4126-A935-4127057D9663}" srcOrd="0" destOrd="0" presId="urn:diagrams.loki3.com/VaryingWidthList+Icon"/>
    <dgm:cxn modelId="{21634CE0-81AC-41C9-9689-928F132DC16A}" srcId="{E5D93074-518D-4367-990B-B52A9448C85C}" destId="{2751A872-7E41-4A88-92DB-9489604C0DD4}" srcOrd="5" destOrd="0" parTransId="{C241303E-8AF5-474A-8283-02A86FE3DF74}" sibTransId="{290E6963-5AFE-4F5B-B8D2-03E15EBB65C0}"/>
    <dgm:cxn modelId="{78A75762-E9CD-4902-A93D-2ECD1923DE4D}" type="presOf" srcId="{EA8B60CB-09C9-4F79-A9F4-66EB08B271C5}" destId="{B2287D55-4589-44AB-93B9-815A0BFA77B7}" srcOrd="0" destOrd="0" presId="urn:diagrams.loki3.com/VaryingWidthList+Icon"/>
    <dgm:cxn modelId="{39E80B07-E611-42E3-9541-6BBDB6FF6ACB}" srcId="{E5D93074-518D-4367-990B-B52A9448C85C}" destId="{6A1C036A-C9FB-4418-A849-3D429672DA76}" srcOrd="7" destOrd="0" parTransId="{F226BBC1-CFF3-4EA4-817C-255CFC1F92B9}" sibTransId="{E9A5A682-81DC-43C4-8665-DB6936B15E46}"/>
    <dgm:cxn modelId="{2F5251C7-3A1A-47C8-9284-AD203559276E}" srcId="{E5D93074-518D-4367-990B-B52A9448C85C}" destId="{EA8B60CB-09C9-4F79-A9F4-66EB08B271C5}" srcOrd="0" destOrd="0" parTransId="{E7B1C95E-C324-4CDD-94B2-8E073AC06588}" sibTransId="{5CE50DA4-6FFF-4C98-8C53-D76218FA72B4}"/>
    <dgm:cxn modelId="{1A209D76-FD9B-40FC-9FCF-86C2484E2638}" srcId="{E5D93074-518D-4367-990B-B52A9448C85C}" destId="{72C17669-E296-4D4B-B6E9-4A8A898A93E8}" srcOrd="6" destOrd="0" parTransId="{E431C812-94B1-4D3E-809E-DD0B4961C13A}" sibTransId="{A525D4ED-5106-4B25-8442-4BE0A5CAD374}"/>
    <dgm:cxn modelId="{0CD53727-8BC7-4D57-A8FE-B1F9C7C5A3D8}" type="presOf" srcId="{E5D93074-518D-4367-990B-B52A9448C85C}" destId="{39297858-86C8-4058-A23A-3BE6AEE11D13}" srcOrd="0" destOrd="0" presId="urn:diagrams.loki3.com/VaryingWidthList+Icon"/>
    <dgm:cxn modelId="{48866768-77A1-43EC-8F8F-109D5727989F}" srcId="{E5D93074-518D-4367-990B-B52A9448C85C}" destId="{7631F9A2-0D55-481A-AAB5-25DBE4BD3C7D}" srcOrd="3" destOrd="0" parTransId="{195E900E-F236-443A-8757-E3FE6464E73F}" sibTransId="{0F2892A0-7E31-41DC-8A5E-0CD9F5FF50A1}"/>
    <dgm:cxn modelId="{FA3521E0-4807-4BE1-AD56-76EAE585AACD}" type="presOf" srcId="{72C17669-E296-4D4B-B6E9-4A8A898A93E8}" destId="{B47D8610-CDD8-4D37-BD74-5BD0E34F93D7}" srcOrd="0" destOrd="0" presId="urn:diagrams.loki3.com/VaryingWidthList+Icon"/>
    <dgm:cxn modelId="{3CE6CCC1-6275-45AE-AE0F-05B615F893AF}" type="presParOf" srcId="{39297858-86C8-4058-A23A-3BE6AEE11D13}" destId="{B2287D55-4589-44AB-93B9-815A0BFA77B7}" srcOrd="0" destOrd="0" presId="urn:diagrams.loki3.com/VaryingWidthList+Icon"/>
    <dgm:cxn modelId="{48DB1A2D-5693-4BE3-B2EB-413DFFC04A40}" type="presParOf" srcId="{39297858-86C8-4058-A23A-3BE6AEE11D13}" destId="{05EF201A-DBFB-47A3-90BD-103919691160}" srcOrd="1" destOrd="0" presId="urn:diagrams.loki3.com/VaryingWidthList+Icon"/>
    <dgm:cxn modelId="{F3A48A96-DBCD-4FC0-B223-7CA705AB8988}" type="presParOf" srcId="{39297858-86C8-4058-A23A-3BE6AEE11D13}" destId="{40187BD8-D26D-4975-AE54-F1761BCF7FE3}" srcOrd="2" destOrd="0" presId="urn:diagrams.loki3.com/VaryingWidthList+Icon"/>
    <dgm:cxn modelId="{336D8F60-1CA7-40B6-A2F3-51DB32BB7A4E}" type="presParOf" srcId="{39297858-86C8-4058-A23A-3BE6AEE11D13}" destId="{EC105E32-0694-4D89-BC20-8530A4FA51B6}" srcOrd="3" destOrd="0" presId="urn:diagrams.loki3.com/VaryingWidthList+Icon"/>
    <dgm:cxn modelId="{9EC18553-5C80-410F-B64F-1D841AB95B65}" type="presParOf" srcId="{39297858-86C8-4058-A23A-3BE6AEE11D13}" destId="{34709D81-F996-4EBD-8A50-FEADE8138DD3}" srcOrd="4" destOrd="0" presId="urn:diagrams.loki3.com/VaryingWidthList+Icon"/>
    <dgm:cxn modelId="{A731AC03-FD11-404F-A6F7-2649C54FB8BB}" type="presParOf" srcId="{39297858-86C8-4058-A23A-3BE6AEE11D13}" destId="{71DC2532-68B4-4E9E-8441-31943D7D36E7}" srcOrd="5" destOrd="0" presId="urn:diagrams.loki3.com/VaryingWidthList+Icon"/>
    <dgm:cxn modelId="{CE10F2AC-2138-435B-8890-88E925B91526}" type="presParOf" srcId="{39297858-86C8-4058-A23A-3BE6AEE11D13}" destId="{6C8A6418-542E-4E33-9250-D0970F090635}" srcOrd="6" destOrd="0" presId="urn:diagrams.loki3.com/VaryingWidthList+Icon"/>
    <dgm:cxn modelId="{84257B4C-EA06-4130-96C8-9FF620E27EE1}" type="presParOf" srcId="{39297858-86C8-4058-A23A-3BE6AEE11D13}" destId="{49A17323-B276-49A9-8E89-A5547BAB8832}" srcOrd="7" destOrd="0" presId="urn:diagrams.loki3.com/VaryingWidthList+Icon"/>
    <dgm:cxn modelId="{6006D889-2A95-48C8-AB20-DEC1E17FFA20}" type="presParOf" srcId="{39297858-86C8-4058-A23A-3BE6AEE11D13}" destId="{829BE467-103E-4381-91CA-0E397B1663A8}" srcOrd="8" destOrd="0" presId="urn:diagrams.loki3.com/VaryingWidthList+Icon"/>
    <dgm:cxn modelId="{50CC9289-3A18-48A5-9ADA-31250819ACC9}" type="presParOf" srcId="{39297858-86C8-4058-A23A-3BE6AEE11D13}" destId="{25A308E7-31D0-49AE-96CF-2CF421299E52}" srcOrd="9" destOrd="0" presId="urn:diagrams.loki3.com/VaryingWidthList+Icon"/>
    <dgm:cxn modelId="{3956E23A-6BE4-400B-BCEB-CB55EA3DBA7E}" type="presParOf" srcId="{39297858-86C8-4058-A23A-3BE6AEE11D13}" destId="{AB1B03AA-0C31-4126-A935-4127057D9663}" srcOrd="10" destOrd="0" presId="urn:diagrams.loki3.com/VaryingWidthList+Icon"/>
    <dgm:cxn modelId="{FCCF33D4-AAD9-42B4-8A10-A1E515E4BBC7}" type="presParOf" srcId="{39297858-86C8-4058-A23A-3BE6AEE11D13}" destId="{67753057-5927-4B31-8CD1-9DFB5ECF22C2}" srcOrd="11" destOrd="0" presId="urn:diagrams.loki3.com/VaryingWidthList+Icon"/>
    <dgm:cxn modelId="{1FA1EEBB-DC82-49CF-ADDF-0945CB41806F}" type="presParOf" srcId="{39297858-86C8-4058-A23A-3BE6AEE11D13}" destId="{B47D8610-CDD8-4D37-BD74-5BD0E34F93D7}" srcOrd="12" destOrd="0" presId="urn:diagrams.loki3.com/VaryingWidthList+Icon"/>
    <dgm:cxn modelId="{A2ED6D10-D646-4D85-ABF9-37F3188FAFE7}" type="presParOf" srcId="{39297858-86C8-4058-A23A-3BE6AEE11D13}" destId="{5097A984-5EBF-44FE-8AFD-B820E8D622CD}" srcOrd="13" destOrd="0" presId="urn:diagrams.loki3.com/VaryingWidthList+Icon"/>
    <dgm:cxn modelId="{9A1BF2D8-97CF-4365-8A87-13283B297711}" type="presParOf" srcId="{39297858-86C8-4058-A23A-3BE6AEE11D13}" destId="{2CA4FA90-90E6-4083-9740-6E2CE69B331A}" srcOrd="14" destOrd="0" presId="urn:diagrams.loki3.com/VaryingWidthList+Icon"/>
  </dgm:cxnLst>
  <dgm:bg/>
  <dgm:whole>
    <a:ln w="57150"/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5D93074-518D-4367-990B-B52A9448C85C}" type="doc">
      <dgm:prSet loTypeId="urn:diagrams.loki3.com/VaryingWidthList+Icon" loCatId="list" qsTypeId="urn:microsoft.com/office/officeart/2005/8/quickstyle/simple1" qsCatId="simple" csTypeId="urn:microsoft.com/office/officeart/2005/8/colors/accent0_3" csCatId="mainScheme" phldr="1"/>
      <dgm:spPr/>
    </dgm:pt>
    <dgm:pt modelId="{CA580779-EB64-4225-94ED-03A03894CEFA}">
      <dgm:prSet phldrT="[Texto]" custT="1"/>
      <dgm:spPr>
        <a:noFill/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>
              <a:solidFill>
                <a:schemeClr val="bg1"/>
              </a:solidFill>
            </a:rPr>
            <a:t>Case</a:t>
          </a:r>
          <a:br>
            <a:rPr lang="en-US" sz="1200" noProof="0" dirty="0" smtClean="0">
              <a:solidFill>
                <a:schemeClr val="bg1"/>
              </a:solidFill>
            </a:rPr>
          </a:br>
          <a:r>
            <a:rPr lang="en-US" sz="1200" noProof="0" dirty="0" smtClean="0">
              <a:solidFill>
                <a:schemeClr val="bg1"/>
              </a:solidFill>
            </a:rPr>
            <a:t>study</a:t>
          </a:r>
          <a:endParaRPr lang="en-US" sz="1200" noProof="0" dirty="0">
            <a:solidFill>
              <a:schemeClr val="bg1"/>
            </a:solidFill>
          </a:endParaRPr>
        </a:p>
      </dgm:t>
    </dgm:pt>
    <dgm:pt modelId="{FE2668C5-03D7-4DF2-B32C-C188C1A96C89}" type="parTrans" cxnId="{C8DB7514-FF2D-44E5-82C3-F1101720D9E1}">
      <dgm:prSet/>
      <dgm:spPr/>
      <dgm:t>
        <a:bodyPr/>
        <a:lstStyle/>
        <a:p>
          <a:endParaRPr lang="en-US" sz="1200" noProof="0"/>
        </a:p>
      </dgm:t>
    </dgm:pt>
    <dgm:pt modelId="{A47597B9-5FE9-4D2B-88ED-0553DD057887}" type="sibTrans" cxnId="{C8DB7514-FF2D-44E5-82C3-F1101720D9E1}">
      <dgm:prSet/>
      <dgm:spPr/>
      <dgm:t>
        <a:bodyPr/>
        <a:lstStyle/>
        <a:p>
          <a:endParaRPr lang="en-US" sz="1200" noProof="0"/>
        </a:p>
      </dgm:t>
    </dgm:pt>
    <dgm:pt modelId="{8518C583-FAFD-4B3C-AB81-A84E12F21626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Geom.</a:t>
          </a:r>
          <a:br>
            <a:rPr lang="en-US" sz="1200" noProof="0" dirty="0" smtClean="0"/>
          </a:br>
          <a:r>
            <a:rPr lang="en-US" sz="1200" noProof="0" dirty="0" smtClean="0"/>
            <a:t>aspects</a:t>
          </a:r>
          <a:endParaRPr lang="en-US" sz="1200" noProof="0" dirty="0"/>
        </a:p>
      </dgm:t>
    </dgm:pt>
    <dgm:pt modelId="{A8074511-742A-4E5D-901B-F943CF134555}" type="parTrans" cxnId="{BF7A522B-22F2-4B8F-B4F9-EDEE55070EF3}">
      <dgm:prSet/>
      <dgm:spPr/>
      <dgm:t>
        <a:bodyPr/>
        <a:lstStyle/>
        <a:p>
          <a:endParaRPr lang="en-US" sz="1200" noProof="0"/>
        </a:p>
      </dgm:t>
    </dgm:pt>
    <dgm:pt modelId="{ABFB7A22-6C64-4323-BEAC-5F4A359DE9EC}" type="sibTrans" cxnId="{BF7A522B-22F2-4B8F-B4F9-EDEE55070EF3}">
      <dgm:prSet/>
      <dgm:spPr/>
      <dgm:t>
        <a:bodyPr/>
        <a:lstStyle/>
        <a:p>
          <a:endParaRPr lang="en-US" sz="1200" noProof="0"/>
        </a:p>
      </dgm:t>
    </dgm:pt>
    <dgm:pt modelId="{7631F9A2-0D55-481A-AAB5-25DBE4BD3C7D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Construct.</a:t>
          </a:r>
          <a:br>
            <a:rPr lang="en-US" sz="1200" noProof="0" dirty="0" smtClean="0"/>
          </a:br>
          <a:r>
            <a:rPr lang="en-US" sz="1200" noProof="0" dirty="0" smtClean="0"/>
            <a:t>algorithm</a:t>
          </a:r>
          <a:endParaRPr lang="en-US" sz="1200" noProof="0" dirty="0"/>
        </a:p>
      </dgm:t>
    </dgm:pt>
    <dgm:pt modelId="{195E900E-F236-443A-8757-E3FE6464E73F}" type="parTrans" cxnId="{48866768-77A1-43EC-8F8F-109D5727989F}">
      <dgm:prSet/>
      <dgm:spPr/>
      <dgm:t>
        <a:bodyPr/>
        <a:lstStyle/>
        <a:p>
          <a:endParaRPr lang="en-US" sz="1200" noProof="0"/>
        </a:p>
      </dgm:t>
    </dgm:pt>
    <dgm:pt modelId="{0F2892A0-7E31-41DC-8A5E-0CD9F5FF50A1}" type="sibTrans" cxnId="{48866768-77A1-43EC-8F8F-109D5727989F}">
      <dgm:prSet/>
      <dgm:spPr/>
      <dgm:t>
        <a:bodyPr/>
        <a:lstStyle/>
        <a:p>
          <a:endParaRPr lang="en-US" sz="1200" noProof="0"/>
        </a:p>
      </dgm:t>
    </dgm:pt>
    <dgm:pt modelId="{64F2FCFF-2168-47B6-99F1-40F0D7A30785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VNS</a:t>
          </a:r>
          <a:br>
            <a:rPr lang="en-US" sz="1200" noProof="0" dirty="0" smtClean="0"/>
          </a:br>
          <a:r>
            <a:rPr lang="en-US" sz="1200" noProof="0" dirty="0" smtClean="0"/>
            <a:t>algorithm</a:t>
          </a:r>
          <a:endParaRPr lang="en-US" sz="1200" noProof="0" dirty="0"/>
        </a:p>
      </dgm:t>
    </dgm:pt>
    <dgm:pt modelId="{AF0DE719-A617-469F-93AF-D457409D9AAB}" type="parTrans" cxnId="{772FB488-0A7E-4EF4-8A56-8356FBA0E037}">
      <dgm:prSet/>
      <dgm:spPr/>
      <dgm:t>
        <a:bodyPr/>
        <a:lstStyle/>
        <a:p>
          <a:endParaRPr lang="en-US" sz="1200" noProof="0"/>
        </a:p>
      </dgm:t>
    </dgm:pt>
    <dgm:pt modelId="{183B4A9C-436E-417C-BC69-C375E38D99BB}" type="sibTrans" cxnId="{772FB488-0A7E-4EF4-8A56-8356FBA0E037}">
      <dgm:prSet/>
      <dgm:spPr/>
      <dgm:t>
        <a:bodyPr/>
        <a:lstStyle/>
        <a:p>
          <a:endParaRPr lang="en-US" sz="1200" noProof="0"/>
        </a:p>
      </dgm:t>
    </dgm:pt>
    <dgm:pt modelId="{2751A872-7E41-4A88-92DB-9489604C0DD4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GRASP</a:t>
          </a:r>
          <a:br>
            <a:rPr lang="en-US" sz="1200" noProof="0" dirty="0" smtClean="0"/>
          </a:br>
          <a:r>
            <a:rPr lang="en-US" sz="1200" noProof="0" dirty="0" smtClean="0"/>
            <a:t>algorithm</a:t>
          </a:r>
          <a:endParaRPr lang="en-US" sz="1200" noProof="0" dirty="0"/>
        </a:p>
      </dgm:t>
    </dgm:pt>
    <dgm:pt modelId="{C241303E-8AF5-474A-8283-02A86FE3DF74}" type="parTrans" cxnId="{21634CE0-81AC-41C9-9689-928F132DC16A}">
      <dgm:prSet/>
      <dgm:spPr/>
      <dgm:t>
        <a:bodyPr/>
        <a:lstStyle/>
        <a:p>
          <a:endParaRPr lang="en-US" sz="1200" noProof="0"/>
        </a:p>
      </dgm:t>
    </dgm:pt>
    <dgm:pt modelId="{290E6963-5AFE-4F5B-B8D2-03E15EBB65C0}" type="sibTrans" cxnId="{21634CE0-81AC-41C9-9689-928F132DC16A}">
      <dgm:prSet/>
      <dgm:spPr/>
      <dgm:t>
        <a:bodyPr/>
        <a:lstStyle/>
        <a:p>
          <a:endParaRPr lang="en-US" sz="1200" noProof="0"/>
        </a:p>
      </dgm:t>
    </dgm:pt>
    <dgm:pt modelId="{72C17669-E296-4D4B-B6E9-4A8A898A93E8}">
      <dgm:prSet phldrT="[Texto]" custT="1"/>
      <dgm:spPr>
        <a:solidFill>
          <a:schemeClr val="bg1">
            <a:lumMod val="85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sz="1200" b="1" noProof="0" dirty="0" smtClean="0">
              <a:solidFill>
                <a:schemeClr val="tx1"/>
              </a:solidFill>
            </a:rPr>
            <a:t>Results</a:t>
          </a:r>
        </a:p>
      </dgm:t>
    </dgm:pt>
    <dgm:pt modelId="{E431C812-94B1-4D3E-809E-DD0B4961C13A}" type="parTrans" cxnId="{1A209D76-FD9B-40FC-9FCF-86C2484E2638}">
      <dgm:prSet/>
      <dgm:spPr/>
      <dgm:t>
        <a:bodyPr/>
        <a:lstStyle/>
        <a:p>
          <a:endParaRPr lang="en-US" sz="1200" noProof="0"/>
        </a:p>
      </dgm:t>
    </dgm:pt>
    <dgm:pt modelId="{A525D4ED-5106-4B25-8442-4BE0A5CAD374}" type="sibTrans" cxnId="{1A209D76-FD9B-40FC-9FCF-86C2484E2638}">
      <dgm:prSet/>
      <dgm:spPr/>
      <dgm:t>
        <a:bodyPr/>
        <a:lstStyle/>
        <a:p>
          <a:endParaRPr lang="en-US" sz="1200" noProof="0"/>
        </a:p>
      </dgm:t>
    </dgm:pt>
    <dgm:pt modelId="{6A1C036A-C9FB-4418-A849-3D429672DA76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100" noProof="0" dirty="0" smtClean="0"/>
            <a:t>Conclusions</a:t>
          </a:r>
          <a:endParaRPr lang="en-US" sz="1100" noProof="0" dirty="0"/>
        </a:p>
      </dgm:t>
    </dgm:pt>
    <dgm:pt modelId="{F226BBC1-CFF3-4EA4-817C-255CFC1F92B9}" type="parTrans" cxnId="{39E80B07-E611-42E3-9541-6BBDB6FF6ACB}">
      <dgm:prSet/>
      <dgm:spPr/>
      <dgm:t>
        <a:bodyPr/>
        <a:lstStyle/>
        <a:p>
          <a:endParaRPr lang="en-US" sz="1200" noProof="0"/>
        </a:p>
      </dgm:t>
    </dgm:pt>
    <dgm:pt modelId="{E9A5A682-81DC-43C4-8665-DB6936B15E46}" type="sibTrans" cxnId="{39E80B07-E611-42E3-9541-6BBDB6FF6ACB}">
      <dgm:prSet/>
      <dgm:spPr/>
      <dgm:t>
        <a:bodyPr/>
        <a:lstStyle/>
        <a:p>
          <a:endParaRPr lang="en-US" sz="1200" noProof="0"/>
        </a:p>
      </dgm:t>
    </dgm:pt>
    <dgm:pt modelId="{EA8B60CB-09C9-4F79-A9F4-66EB08B271C5}">
      <dgm:prSet phldrT="[Texto]" custT="1"/>
      <dgm:spPr>
        <a:noFill/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100" b="0" noProof="0" dirty="0" smtClean="0">
              <a:solidFill>
                <a:schemeClr val="bg1"/>
              </a:solidFill>
            </a:rPr>
            <a:t>Introduction</a:t>
          </a:r>
          <a:endParaRPr lang="en-US" sz="1100" b="0" noProof="0" dirty="0">
            <a:solidFill>
              <a:schemeClr val="bg1"/>
            </a:solidFill>
          </a:endParaRPr>
        </a:p>
      </dgm:t>
    </dgm:pt>
    <dgm:pt modelId="{E7B1C95E-C324-4CDD-94B2-8E073AC06588}" type="parTrans" cxnId="{2F5251C7-3A1A-47C8-9284-AD203559276E}">
      <dgm:prSet/>
      <dgm:spPr/>
      <dgm:t>
        <a:bodyPr/>
        <a:lstStyle/>
        <a:p>
          <a:endParaRPr lang="en-US" noProof="0"/>
        </a:p>
      </dgm:t>
    </dgm:pt>
    <dgm:pt modelId="{5CE50DA4-6FFF-4C98-8C53-D76218FA72B4}" type="sibTrans" cxnId="{2F5251C7-3A1A-47C8-9284-AD203559276E}">
      <dgm:prSet/>
      <dgm:spPr/>
      <dgm:t>
        <a:bodyPr/>
        <a:lstStyle/>
        <a:p>
          <a:endParaRPr lang="en-US" noProof="0"/>
        </a:p>
      </dgm:t>
    </dgm:pt>
    <dgm:pt modelId="{39297858-86C8-4058-A23A-3BE6AEE11D13}" type="pres">
      <dgm:prSet presAssocID="{E5D93074-518D-4367-990B-B52A9448C85C}" presName="Name0" presStyleCnt="0">
        <dgm:presLayoutVars>
          <dgm:resizeHandles/>
        </dgm:presLayoutVars>
      </dgm:prSet>
      <dgm:spPr/>
    </dgm:pt>
    <dgm:pt modelId="{B2287D55-4589-44AB-93B9-815A0BFA77B7}" type="pres">
      <dgm:prSet presAssocID="{EA8B60CB-09C9-4F79-A9F4-66EB08B271C5}" presName="text" presStyleLbl="node1" presStyleIdx="0" presStyleCnt="8" custScaleX="104749" custLinFactNeighborX="-568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5EF201A-DBFB-47A3-90BD-103919691160}" type="pres">
      <dgm:prSet presAssocID="{5CE50DA4-6FFF-4C98-8C53-D76218FA72B4}" presName="space" presStyleCnt="0"/>
      <dgm:spPr/>
    </dgm:pt>
    <dgm:pt modelId="{40187BD8-D26D-4975-AE54-F1761BCF7FE3}" type="pres">
      <dgm:prSet presAssocID="{CA580779-EB64-4225-94ED-03A03894CEFA}" presName="text" presStyleLbl="node1" presStyleIdx="1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C105E32-0694-4D89-BC20-8530A4FA51B6}" type="pres">
      <dgm:prSet presAssocID="{A47597B9-5FE9-4D2B-88ED-0553DD057887}" presName="space" presStyleCnt="0"/>
      <dgm:spPr/>
    </dgm:pt>
    <dgm:pt modelId="{34709D81-F996-4EBD-8A50-FEADE8138DD3}" type="pres">
      <dgm:prSet presAssocID="{8518C583-FAFD-4B3C-AB81-A84E12F21626}" presName="text" presStyleLbl="node1" presStyleIdx="2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1DC2532-68B4-4E9E-8441-31943D7D36E7}" type="pres">
      <dgm:prSet presAssocID="{ABFB7A22-6C64-4323-BEAC-5F4A359DE9EC}" presName="space" presStyleCnt="0"/>
      <dgm:spPr/>
    </dgm:pt>
    <dgm:pt modelId="{6C8A6418-542E-4E33-9250-D0970F090635}" type="pres">
      <dgm:prSet presAssocID="{7631F9A2-0D55-481A-AAB5-25DBE4BD3C7D}" presName="text" presStyleLbl="node1" presStyleIdx="3" presStyleCnt="8" custScaleX="114031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9A17323-B276-49A9-8E89-A5547BAB8832}" type="pres">
      <dgm:prSet presAssocID="{0F2892A0-7E31-41DC-8A5E-0CD9F5FF50A1}" presName="space" presStyleCnt="0"/>
      <dgm:spPr/>
    </dgm:pt>
    <dgm:pt modelId="{829BE467-103E-4381-91CA-0E397B1663A8}" type="pres">
      <dgm:prSet presAssocID="{64F2FCFF-2168-47B6-99F1-40F0D7A30785}" presName="text" presStyleLbl="node1" presStyleIdx="4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5A308E7-31D0-49AE-96CF-2CF421299E52}" type="pres">
      <dgm:prSet presAssocID="{183B4A9C-436E-417C-BC69-C375E38D99BB}" presName="space" presStyleCnt="0"/>
      <dgm:spPr/>
    </dgm:pt>
    <dgm:pt modelId="{AB1B03AA-0C31-4126-A935-4127057D9663}" type="pres">
      <dgm:prSet presAssocID="{2751A872-7E41-4A88-92DB-9489604C0DD4}" presName="text" presStyleLbl="node1" presStyleIdx="5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7753057-5927-4B31-8CD1-9DFB5ECF22C2}" type="pres">
      <dgm:prSet presAssocID="{290E6963-5AFE-4F5B-B8D2-03E15EBB65C0}" presName="space" presStyleCnt="0"/>
      <dgm:spPr/>
    </dgm:pt>
    <dgm:pt modelId="{B47D8610-CDD8-4D37-BD74-5BD0E34F93D7}" type="pres">
      <dgm:prSet presAssocID="{72C17669-E296-4D4B-B6E9-4A8A898A93E8}" presName="text" presStyleLbl="node1" presStyleIdx="6" presStyleCnt="8" custScaleX="114000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097A984-5EBF-44FE-8AFD-B820E8D622CD}" type="pres">
      <dgm:prSet presAssocID="{A525D4ED-5106-4B25-8442-4BE0A5CAD374}" presName="space" presStyleCnt="0"/>
      <dgm:spPr/>
    </dgm:pt>
    <dgm:pt modelId="{2CA4FA90-90E6-4083-9740-6E2CE69B331A}" type="pres">
      <dgm:prSet presAssocID="{6A1C036A-C9FB-4418-A849-3D429672DA76}" presName="text" presStyleLbl="node1" presStyleIdx="7" presStyleCnt="8" custScaleX="110545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772FB488-0A7E-4EF4-8A56-8356FBA0E037}" srcId="{E5D93074-518D-4367-990B-B52A9448C85C}" destId="{64F2FCFF-2168-47B6-99F1-40F0D7A30785}" srcOrd="4" destOrd="0" parTransId="{AF0DE719-A617-469F-93AF-D457409D9AAB}" sibTransId="{183B4A9C-436E-417C-BC69-C375E38D99BB}"/>
    <dgm:cxn modelId="{A4F32772-2238-4BB6-A70C-CB37177A283D}" type="presOf" srcId="{EA8B60CB-09C9-4F79-A9F4-66EB08B271C5}" destId="{B2287D55-4589-44AB-93B9-815A0BFA77B7}" srcOrd="0" destOrd="0" presId="urn:diagrams.loki3.com/VaryingWidthList+Icon"/>
    <dgm:cxn modelId="{F13AD091-5BA7-445A-B61A-1BC268221C3A}" type="presOf" srcId="{64F2FCFF-2168-47B6-99F1-40F0D7A30785}" destId="{829BE467-103E-4381-91CA-0E397B1663A8}" srcOrd="0" destOrd="0" presId="urn:diagrams.loki3.com/VaryingWidthList+Icon"/>
    <dgm:cxn modelId="{BF7A522B-22F2-4B8F-B4F9-EDEE55070EF3}" srcId="{E5D93074-518D-4367-990B-B52A9448C85C}" destId="{8518C583-FAFD-4B3C-AB81-A84E12F21626}" srcOrd="2" destOrd="0" parTransId="{A8074511-742A-4E5D-901B-F943CF134555}" sibTransId="{ABFB7A22-6C64-4323-BEAC-5F4A359DE9EC}"/>
    <dgm:cxn modelId="{C8DB7514-FF2D-44E5-82C3-F1101720D9E1}" srcId="{E5D93074-518D-4367-990B-B52A9448C85C}" destId="{CA580779-EB64-4225-94ED-03A03894CEFA}" srcOrd="1" destOrd="0" parTransId="{FE2668C5-03D7-4DF2-B32C-C188C1A96C89}" sibTransId="{A47597B9-5FE9-4D2B-88ED-0553DD057887}"/>
    <dgm:cxn modelId="{CCAF0278-1D50-4644-AFB1-9DB944DB6727}" type="presOf" srcId="{E5D93074-518D-4367-990B-B52A9448C85C}" destId="{39297858-86C8-4058-A23A-3BE6AEE11D13}" srcOrd="0" destOrd="0" presId="urn:diagrams.loki3.com/VaryingWidthList+Icon"/>
    <dgm:cxn modelId="{74EEEA04-CFD8-4169-9F43-B28E9183A436}" type="presOf" srcId="{72C17669-E296-4D4B-B6E9-4A8A898A93E8}" destId="{B47D8610-CDD8-4D37-BD74-5BD0E34F93D7}" srcOrd="0" destOrd="0" presId="urn:diagrams.loki3.com/VaryingWidthList+Icon"/>
    <dgm:cxn modelId="{6CE2FF6D-1E4D-426E-97D4-E36189145F52}" type="presOf" srcId="{2751A872-7E41-4A88-92DB-9489604C0DD4}" destId="{AB1B03AA-0C31-4126-A935-4127057D9663}" srcOrd="0" destOrd="0" presId="urn:diagrams.loki3.com/VaryingWidthList+Icon"/>
    <dgm:cxn modelId="{21634CE0-81AC-41C9-9689-928F132DC16A}" srcId="{E5D93074-518D-4367-990B-B52A9448C85C}" destId="{2751A872-7E41-4A88-92DB-9489604C0DD4}" srcOrd="5" destOrd="0" parTransId="{C241303E-8AF5-474A-8283-02A86FE3DF74}" sibTransId="{290E6963-5AFE-4F5B-B8D2-03E15EBB65C0}"/>
    <dgm:cxn modelId="{39E80B07-E611-42E3-9541-6BBDB6FF6ACB}" srcId="{E5D93074-518D-4367-990B-B52A9448C85C}" destId="{6A1C036A-C9FB-4418-A849-3D429672DA76}" srcOrd="7" destOrd="0" parTransId="{F226BBC1-CFF3-4EA4-817C-255CFC1F92B9}" sibTransId="{E9A5A682-81DC-43C4-8665-DB6936B15E46}"/>
    <dgm:cxn modelId="{2F5251C7-3A1A-47C8-9284-AD203559276E}" srcId="{E5D93074-518D-4367-990B-B52A9448C85C}" destId="{EA8B60CB-09C9-4F79-A9F4-66EB08B271C5}" srcOrd="0" destOrd="0" parTransId="{E7B1C95E-C324-4CDD-94B2-8E073AC06588}" sibTransId="{5CE50DA4-6FFF-4C98-8C53-D76218FA72B4}"/>
    <dgm:cxn modelId="{1A209D76-FD9B-40FC-9FCF-86C2484E2638}" srcId="{E5D93074-518D-4367-990B-B52A9448C85C}" destId="{72C17669-E296-4D4B-B6E9-4A8A898A93E8}" srcOrd="6" destOrd="0" parTransId="{E431C812-94B1-4D3E-809E-DD0B4961C13A}" sibTransId="{A525D4ED-5106-4B25-8442-4BE0A5CAD374}"/>
    <dgm:cxn modelId="{6CCF402F-8F1C-4160-A9FF-FB4C06423DB2}" type="presOf" srcId="{6A1C036A-C9FB-4418-A849-3D429672DA76}" destId="{2CA4FA90-90E6-4083-9740-6E2CE69B331A}" srcOrd="0" destOrd="0" presId="urn:diagrams.loki3.com/VaryingWidthList+Icon"/>
    <dgm:cxn modelId="{04C2CC6C-A47A-4A9F-8DE1-E9C8312768EC}" type="presOf" srcId="{CA580779-EB64-4225-94ED-03A03894CEFA}" destId="{40187BD8-D26D-4975-AE54-F1761BCF7FE3}" srcOrd="0" destOrd="0" presId="urn:diagrams.loki3.com/VaryingWidthList+Icon"/>
    <dgm:cxn modelId="{F748F7E0-2FB0-4BA4-BB1D-1BE1C55FDC0F}" type="presOf" srcId="{7631F9A2-0D55-481A-AAB5-25DBE4BD3C7D}" destId="{6C8A6418-542E-4E33-9250-D0970F090635}" srcOrd="0" destOrd="0" presId="urn:diagrams.loki3.com/VaryingWidthList+Icon"/>
    <dgm:cxn modelId="{7D4A1C65-D4FB-4177-8FF5-0E566F320196}" type="presOf" srcId="{8518C583-FAFD-4B3C-AB81-A84E12F21626}" destId="{34709D81-F996-4EBD-8A50-FEADE8138DD3}" srcOrd="0" destOrd="0" presId="urn:diagrams.loki3.com/VaryingWidthList+Icon"/>
    <dgm:cxn modelId="{48866768-77A1-43EC-8F8F-109D5727989F}" srcId="{E5D93074-518D-4367-990B-B52A9448C85C}" destId="{7631F9A2-0D55-481A-AAB5-25DBE4BD3C7D}" srcOrd="3" destOrd="0" parTransId="{195E900E-F236-443A-8757-E3FE6464E73F}" sibTransId="{0F2892A0-7E31-41DC-8A5E-0CD9F5FF50A1}"/>
    <dgm:cxn modelId="{841CD0AB-D723-41B1-A4DE-3C618EF4F444}" type="presParOf" srcId="{39297858-86C8-4058-A23A-3BE6AEE11D13}" destId="{B2287D55-4589-44AB-93B9-815A0BFA77B7}" srcOrd="0" destOrd="0" presId="urn:diagrams.loki3.com/VaryingWidthList+Icon"/>
    <dgm:cxn modelId="{82F0F037-3A5B-499D-9C6A-CEE7B4655664}" type="presParOf" srcId="{39297858-86C8-4058-A23A-3BE6AEE11D13}" destId="{05EF201A-DBFB-47A3-90BD-103919691160}" srcOrd="1" destOrd="0" presId="urn:diagrams.loki3.com/VaryingWidthList+Icon"/>
    <dgm:cxn modelId="{A0AE4FF2-41B9-487E-B59B-E0C6ED347937}" type="presParOf" srcId="{39297858-86C8-4058-A23A-3BE6AEE11D13}" destId="{40187BD8-D26D-4975-AE54-F1761BCF7FE3}" srcOrd="2" destOrd="0" presId="urn:diagrams.loki3.com/VaryingWidthList+Icon"/>
    <dgm:cxn modelId="{AE14BA2C-234D-4464-9EDB-D621C9930BC5}" type="presParOf" srcId="{39297858-86C8-4058-A23A-3BE6AEE11D13}" destId="{EC105E32-0694-4D89-BC20-8530A4FA51B6}" srcOrd="3" destOrd="0" presId="urn:diagrams.loki3.com/VaryingWidthList+Icon"/>
    <dgm:cxn modelId="{F0E9C450-71A1-4D5D-B083-1D38EC4008CE}" type="presParOf" srcId="{39297858-86C8-4058-A23A-3BE6AEE11D13}" destId="{34709D81-F996-4EBD-8A50-FEADE8138DD3}" srcOrd="4" destOrd="0" presId="urn:diagrams.loki3.com/VaryingWidthList+Icon"/>
    <dgm:cxn modelId="{0271A021-2605-4270-8CE6-C97AF82EC531}" type="presParOf" srcId="{39297858-86C8-4058-A23A-3BE6AEE11D13}" destId="{71DC2532-68B4-4E9E-8441-31943D7D36E7}" srcOrd="5" destOrd="0" presId="urn:diagrams.loki3.com/VaryingWidthList+Icon"/>
    <dgm:cxn modelId="{502F3321-35B4-4861-9748-CE9DE6DCA34F}" type="presParOf" srcId="{39297858-86C8-4058-A23A-3BE6AEE11D13}" destId="{6C8A6418-542E-4E33-9250-D0970F090635}" srcOrd="6" destOrd="0" presId="urn:diagrams.loki3.com/VaryingWidthList+Icon"/>
    <dgm:cxn modelId="{D351CB86-BE66-415C-B0B0-20F2A5FD50D4}" type="presParOf" srcId="{39297858-86C8-4058-A23A-3BE6AEE11D13}" destId="{49A17323-B276-49A9-8E89-A5547BAB8832}" srcOrd="7" destOrd="0" presId="urn:diagrams.loki3.com/VaryingWidthList+Icon"/>
    <dgm:cxn modelId="{2DAC59AB-AB9B-4105-9EB4-76193B5D69A0}" type="presParOf" srcId="{39297858-86C8-4058-A23A-3BE6AEE11D13}" destId="{829BE467-103E-4381-91CA-0E397B1663A8}" srcOrd="8" destOrd="0" presId="urn:diagrams.loki3.com/VaryingWidthList+Icon"/>
    <dgm:cxn modelId="{C12A413C-9CF4-48B2-A495-658F1B6840F9}" type="presParOf" srcId="{39297858-86C8-4058-A23A-3BE6AEE11D13}" destId="{25A308E7-31D0-49AE-96CF-2CF421299E52}" srcOrd="9" destOrd="0" presId="urn:diagrams.loki3.com/VaryingWidthList+Icon"/>
    <dgm:cxn modelId="{170FCF6D-1F4D-4229-8BBF-C89388D868CE}" type="presParOf" srcId="{39297858-86C8-4058-A23A-3BE6AEE11D13}" destId="{AB1B03AA-0C31-4126-A935-4127057D9663}" srcOrd="10" destOrd="0" presId="urn:diagrams.loki3.com/VaryingWidthList+Icon"/>
    <dgm:cxn modelId="{AFA0FE71-7639-40ED-8471-2D8212020825}" type="presParOf" srcId="{39297858-86C8-4058-A23A-3BE6AEE11D13}" destId="{67753057-5927-4B31-8CD1-9DFB5ECF22C2}" srcOrd="11" destOrd="0" presId="urn:diagrams.loki3.com/VaryingWidthList+Icon"/>
    <dgm:cxn modelId="{F58BFEF8-20E1-4207-9EE7-5A0B0585CA62}" type="presParOf" srcId="{39297858-86C8-4058-A23A-3BE6AEE11D13}" destId="{B47D8610-CDD8-4D37-BD74-5BD0E34F93D7}" srcOrd="12" destOrd="0" presId="urn:diagrams.loki3.com/VaryingWidthList+Icon"/>
    <dgm:cxn modelId="{7D821017-FFA1-44DE-8376-7B5F3AF07A82}" type="presParOf" srcId="{39297858-86C8-4058-A23A-3BE6AEE11D13}" destId="{5097A984-5EBF-44FE-8AFD-B820E8D622CD}" srcOrd="13" destOrd="0" presId="urn:diagrams.loki3.com/VaryingWidthList+Icon"/>
    <dgm:cxn modelId="{BDF89D83-4F5E-4A82-8318-066A940B304F}" type="presParOf" srcId="{39297858-86C8-4058-A23A-3BE6AEE11D13}" destId="{2CA4FA90-90E6-4083-9740-6E2CE69B331A}" srcOrd="14" destOrd="0" presId="urn:diagrams.loki3.com/VaryingWidthList+Icon"/>
  </dgm:cxnLst>
  <dgm:bg/>
  <dgm:whole>
    <a:ln w="5715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E5D93074-518D-4367-990B-B52A9448C85C}" type="doc">
      <dgm:prSet loTypeId="urn:diagrams.loki3.com/VaryingWidthList+Icon" loCatId="list" qsTypeId="urn:microsoft.com/office/officeart/2005/8/quickstyle/simple1" qsCatId="simple" csTypeId="urn:microsoft.com/office/officeart/2005/8/colors/accent0_3" csCatId="mainScheme" phldr="1"/>
      <dgm:spPr/>
    </dgm:pt>
    <dgm:pt modelId="{CA580779-EB64-4225-94ED-03A03894CEFA}">
      <dgm:prSet phldrT="[Texto]" custT="1"/>
      <dgm:spPr>
        <a:noFill/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>
              <a:solidFill>
                <a:schemeClr val="bg1"/>
              </a:solidFill>
            </a:rPr>
            <a:t>Case</a:t>
          </a:r>
          <a:br>
            <a:rPr lang="en-US" sz="1200" noProof="0" dirty="0" smtClean="0">
              <a:solidFill>
                <a:schemeClr val="bg1"/>
              </a:solidFill>
            </a:rPr>
          </a:br>
          <a:r>
            <a:rPr lang="en-US" sz="1200" noProof="0" dirty="0" smtClean="0">
              <a:solidFill>
                <a:schemeClr val="bg1"/>
              </a:solidFill>
            </a:rPr>
            <a:t>study</a:t>
          </a:r>
          <a:endParaRPr lang="en-US" sz="1200" noProof="0" dirty="0">
            <a:solidFill>
              <a:schemeClr val="bg1"/>
            </a:solidFill>
          </a:endParaRPr>
        </a:p>
      </dgm:t>
    </dgm:pt>
    <dgm:pt modelId="{FE2668C5-03D7-4DF2-B32C-C188C1A96C89}" type="parTrans" cxnId="{C8DB7514-FF2D-44E5-82C3-F1101720D9E1}">
      <dgm:prSet/>
      <dgm:spPr/>
      <dgm:t>
        <a:bodyPr/>
        <a:lstStyle/>
        <a:p>
          <a:endParaRPr lang="en-US" sz="1200" noProof="0"/>
        </a:p>
      </dgm:t>
    </dgm:pt>
    <dgm:pt modelId="{A47597B9-5FE9-4D2B-88ED-0553DD057887}" type="sibTrans" cxnId="{C8DB7514-FF2D-44E5-82C3-F1101720D9E1}">
      <dgm:prSet/>
      <dgm:spPr/>
      <dgm:t>
        <a:bodyPr/>
        <a:lstStyle/>
        <a:p>
          <a:endParaRPr lang="en-US" sz="1200" noProof="0"/>
        </a:p>
      </dgm:t>
    </dgm:pt>
    <dgm:pt modelId="{8518C583-FAFD-4B3C-AB81-A84E12F21626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Geom.</a:t>
          </a:r>
          <a:br>
            <a:rPr lang="en-US" sz="1200" noProof="0" dirty="0" smtClean="0"/>
          </a:br>
          <a:r>
            <a:rPr lang="en-US" sz="1200" noProof="0" dirty="0" smtClean="0"/>
            <a:t>aspects</a:t>
          </a:r>
          <a:endParaRPr lang="en-US" sz="1200" noProof="0" dirty="0"/>
        </a:p>
      </dgm:t>
    </dgm:pt>
    <dgm:pt modelId="{A8074511-742A-4E5D-901B-F943CF134555}" type="parTrans" cxnId="{BF7A522B-22F2-4B8F-B4F9-EDEE55070EF3}">
      <dgm:prSet/>
      <dgm:spPr/>
      <dgm:t>
        <a:bodyPr/>
        <a:lstStyle/>
        <a:p>
          <a:endParaRPr lang="en-US" sz="1200" noProof="0"/>
        </a:p>
      </dgm:t>
    </dgm:pt>
    <dgm:pt modelId="{ABFB7A22-6C64-4323-BEAC-5F4A359DE9EC}" type="sibTrans" cxnId="{BF7A522B-22F2-4B8F-B4F9-EDEE55070EF3}">
      <dgm:prSet/>
      <dgm:spPr/>
      <dgm:t>
        <a:bodyPr/>
        <a:lstStyle/>
        <a:p>
          <a:endParaRPr lang="en-US" sz="1200" noProof="0"/>
        </a:p>
      </dgm:t>
    </dgm:pt>
    <dgm:pt modelId="{7631F9A2-0D55-481A-AAB5-25DBE4BD3C7D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Construct.</a:t>
          </a:r>
          <a:br>
            <a:rPr lang="en-US" sz="1200" noProof="0" dirty="0" smtClean="0"/>
          </a:br>
          <a:r>
            <a:rPr lang="en-US" sz="1200" noProof="0" dirty="0" smtClean="0"/>
            <a:t>algorithm</a:t>
          </a:r>
          <a:endParaRPr lang="en-US" sz="1200" noProof="0" dirty="0"/>
        </a:p>
      </dgm:t>
    </dgm:pt>
    <dgm:pt modelId="{195E900E-F236-443A-8757-E3FE6464E73F}" type="parTrans" cxnId="{48866768-77A1-43EC-8F8F-109D5727989F}">
      <dgm:prSet/>
      <dgm:spPr/>
      <dgm:t>
        <a:bodyPr/>
        <a:lstStyle/>
        <a:p>
          <a:endParaRPr lang="en-US" sz="1200" noProof="0"/>
        </a:p>
      </dgm:t>
    </dgm:pt>
    <dgm:pt modelId="{0F2892A0-7E31-41DC-8A5E-0CD9F5FF50A1}" type="sibTrans" cxnId="{48866768-77A1-43EC-8F8F-109D5727989F}">
      <dgm:prSet/>
      <dgm:spPr/>
      <dgm:t>
        <a:bodyPr/>
        <a:lstStyle/>
        <a:p>
          <a:endParaRPr lang="en-US" sz="1200" noProof="0"/>
        </a:p>
      </dgm:t>
    </dgm:pt>
    <dgm:pt modelId="{64F2FCFF-2168-47B6-99F1-40F0D7A30785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VNS</a:t>
          </a:r>
          <a:br>
            <a:rPr lang="en-US" sz="1200" noProof="0" dirty="0" smtClean="0"/>
          </a:br>
          <a:r>
            <a:rPr lang="en-US" sz="1200" noProof="0" dirty="0" smtClean="0"/>
            <a:t>algorithm</a:t>
          </a:r>
          <a:endParaRPr lang="en-US" sz="1200" noProof="0" dirty="0"/>
        </a:p>
      </dgm:t>
    </dgm:pt>
    <dgm:pt modelId="{AF0DE719-A617-469F-93AF-D457409D9AAB}" type="parTrans" cxnId="{772FB488-0A7E-4EF4-8A56-8356FBA0E037}">
      <dgm:prSet/>
      <dgm:spPr/>
      <dgm:t>
        <a:bodyPr/>
        <a:lstStyle/>
        <a:p>
          <a:endParaRPr lang="en-US" sz="1200" noProof="0"/>
        </a:p>
      </dgm:t>
    </dgm:pt>
    <dgm:pt modelId="{183B4A9C-436E-417C-BC69-C375E38D99BB}" type="sibTrans" cxnId="{772FB488-0A7E-4EF4-8A56-8356FBA0E037}">
      <dgm:prSet/>
      <dgm:spPr/>
      <dgm:t>
        <a:bodyPr/>
        <a:lstStyle/>
        <a:p>
          <a:endParaRPr lang="en-US" sz="1200" noProof="0"/>
        </a:p>
      </dgm:t>
    </dgm:pt>
    <dgm:pt modelId="{2751A872-7E41-4A88-92DB-9489604C0DD4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GRASP</a:t>
          </a:r>
          <a:br>
            <a:rPr lang="en-US" sz="1200" noProof="0" dirty="0" smtClean="0"/>
          </a:br>
          <a:r>
            <a:rPr lang="en-US" sz="1200" noProof="0" dirty="0" smtClean="0"/>
            <a:t>algorithm</a:t>
          </a:r>
          <a:endParaRPr lang="en-US" sz="1200" noProof="0" dirty="0"/>
        </a:p>
      </dgm:t>
    </dgm:pt>
    <dgm:pt modelId="{C241303E-8AF5-474A-8283-02A86FE3DF74}" type="parTrans" cxnId="{21634CE0-81AC-41C9-9689-928F132DC16A}">
      <dgm:prSet/>
      <dgm:spPr/>
      <dgm:t>
        <a:bodyPr/>
        <a:lstStyle/>
        <a:p>
          <a:endParaRPr lang="en-US" sz="1200" noProof="0"/>
        </a:p>
      </dgm:t>
    </dgm:pt>
    <dgm:pt modelId="{290E6963-5AFE-4F5B-B8D2-03E15EBB65C0}" type="sibTrans" cxnId="{21634CE0-81AC-41C9-9689-928F132DC16A}">
      <dgm:prSet/>
      <dgm:spPr/>
      <dgm:t>
        <a:bodyPr/>
        <a:lstStyle/>
        <a:p>
          <a:endParaRPr lang="en-US" sz="1200" noProof="0"/>
        </a:p>
      </dgm:t>
    </dgm:pt>
    <dgm:pt modelId="{72C17669-E296-4D4B-B6E9-4A8A898A93E8}">
      <dgm:prSet phldrT="[Texto]" custT="1"/>
      <dgm:spPr>
        <a:solidFill>
          <a:schemeClr val="bg1">
            <a:lumMod val="85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sz="1200" b="1" noProof="0" dirty="0" smtClean="0">
              <a:solidFill>
                <a:schemeClr val="tx1"/>
              </a:solidFill>
            </a:rPr>
            <a:t>Results</a:t>
          </a:r>
        </a:p>
      </dgm:t>
    </dgm:pt>
    <dgm:pt modelId="{E431C812-94B1-4D3E-809E-DD0B4961C13A}" type="parTrans" cxnId="{1A209D76-FD9B-40FC-9FCF-86C2484E2638}">
      <dgm:prSet/>
      <dgm:spPr/>
      <dgm:t>
        <a:bodyPr/>
        <a:lstStyle/>
        <a:p>
          <a:endParaRPr lang="en-US" sz="1200" noProof="0"/>
        </a:p>
      </dgm:t>
    </dgm:pt>
    <dgm:pt modelId="{A525D4ED-5106-4B25-8442-4BE0A5CAD374}" type="sibTrans" cxnId="{1A209D76-FD9B-40FC-9FCF-86C2484E2638}">
      <dgm:prSet/>
      <dgm:spPr/>
      <dgm:t>
        <a:bodyPr/>
        <a:lstStyle/>
        <a:p>
          <a:endParaRPr lang="en-US" sz="1200" noProof="0"/>
        </a:p>
      </dgm:t>
    </dgm:pt>
    <dgm:pt modelId="{6A1C036A-C9FB-4418-A849-3D429672DA76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100" noProof="0" dirty="0" smtClean="0"/>
            <a:t>Conclusions</a:t>
          </a:r>
          <a:endParaRPr lang="en-US" sz="1100" noProof="0" dirty="0"/>
        </a:p>
      </dgm:t>
    </dgm:pt>
    <dgm:pt modelId="{F226BBC1-CFF3-4EA4-817C-255CFC1F92B9}" type="parTrans" cxnId="{39E80B07-E611-42E3-9541-6BBDB6FF6ACB}">
      <dgm:prSet/>
      <dgm:spPr/>
      <dgm:t>
        <a:bodyPr/>
        <a:lstStyle/>
        <a:p>
          <a:endParaRPr lang="en-US" sz="1200" noProof="0"/>
        </a:p>
      </dgm:t>
    </dgm:pt>
    <dgm:pt modelId="{E9A5A682-81DC-43C4-8665-DB6936B15E46}" type="sibTrans" cxnId="{39E80B07-E611-42E3-9541-6BBDB6FF6ACB}">
      <dgm:prSet/>
      <dgm:spPr/>
      <dgm:t>
        <a:bodyPr/>
        <a:lstStyle/>
        <a:p>
          <a:endParaRPr lang="en-US" sz="1200" noProof="0"/>
        </a:p>
      </dgm:t>
    </dgm:pt>
    <dgm:pt modelId="{EA8B60CB-09C9-4F79-A9F4-66EB08B271C5}">
      <dgm:prSet phldrT="[Texto]" custT="1"/>
      <dgm:spPr>
        <a:noFill/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100" b="0" noProof="0" dirty="0" smtClean="0">
              <a:solidFill>
                <a:schemeClr val="bg1"/>
              </a:solidFill>
            </a:rPr>
            <a:t>Introduction</a:t>
          </a:r>
          <a:endParaRPr lang="en-US" sz="1100" b="0" noProof="0" dirty="0">
            <a:solidFill>
              <a:schemeClr val="bg1"/>
            </a:solidFill>
          </a:endParaRPr>
        </a:p>
      </dgm:t>
    </dgm:pt>
    <dgm:pt modelId="{E7B1C95E-C324-4CDD-94B2-8E073AC06588}" type="parTrans" cxnId="{2F5251C7-3A1A-47C8-9284-AD203559276E}">
      <dgm:prSet/>
      <dgm:spPr/>
      <dgm:t>
        <a:bodyPr/>
        <a:lstStyle/>
        <a:p>
          <a:endParaRPr lang="en-US" noProof="0"/>
        </a:p>
      </dgm:t>
    </dgm:pt>
    <dgm:pt modelId="{5CE50DA4-6FFF-4C98-8C53-D76218FA72B4}" type="sibTrans" cxnId="{2F5251C7-3A1A-47C8-9284-AD203559276E}">
      <dgm:prSet/>
      <dgm:spPr/>
      <dgm:t>
        <a:bodyPr/>
        <a:lstStyle/>
        <a:p>
          <a:endParaRPr lang="en-US" noProof="0"/>
        </a:p>
      </dgm:t>
    </dgm:pt>
    <dgm:pt modelId="{39297858-86C8-4058-A23A-3BE6AEE11D13}" type="pres">
      <dgm:prSet presAssocID="{E5D93074-518D-4367-990B-B52A9448C85C}" presName="Name0" presStyleCnt="0">
        <dgm:presLayoutVars>
          <dgm:resizeHandles/>
        </dgm:presLayoutVars>
      </dgm:prSet>
      <dgm:spPr/>
    </dgm:pt>
    <dgm:pt modelId="{B2287D55-4589-44AB-93B9-815A0BFA77B7}" type="pres">
      <dgm:prSet presAssocID="{EA8B60CB-09C9-4F79-A9F4-66EB08B271C5}" presName="text" presStyleLbl="node1" presStyleIdx="0" presStyleCnt="8" custScaleX="104749" custLinFactNeighborX="-568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5EF201A-DBFB-47A3-90BD-103919691160}" type="pres">
      <dgm:prSet presAssocID="{5CE50DA4-6FFF-4C98-8C53-D76218FA72B4}" presName="space" presStyleCnt="0"/>
      <dgm:spPr/>
    </dgm:pt>
    <dgm:pt modelId="{40187BD8-D26D-4975-AE54-F1761BCF7FE3}" type="pres">
      <dgm:prSet presAssocID="{CA580779-EB64-4225-94ED-03A03894CEFA}" presName="text" presStyleLbl="node1" presStyleIdx="1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C105E32-0694-4D89-BC20-8530A4FA51B6}" type="pres">
      <dgm:prSet presAssocID="{A47597B9-5FE9-4D2B-88ED-0553DD057887}" presName="space" presStyleCnt="0"/>
      <dgm:spPr/>
    </dgm:pt>
    <dgm:pt modelId="{34709D81-F996-4EBD-8A50-FEADE8138DD3}" type="pres">
      <dgm:prSet presAssocID="{8518C583-FAFD-4B3C-AB81-A84E12F21626}" presName="text" presStyleLbl="node1" presStyleIdx="2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1DC2532-68B4-4E9E-8441-31943D7D36E7}" type="pres">
      <dgm:prSet presAssocID="{ABFB7A22-6C64-4323-BEAC-5F4A359DE9EC}" presName="space" presStyleCnt="0"/>
      <dgm:spPr/>
    </dgm:pt>
    <dgm:pt modelId="{6C8A6418-542E-4E33-9250-D0970F090635}" type="pres">
      <dgm:prSet presAssocID="{7631F9A2-0D55-481A-AAB5-25DBE4BD3C7D}" presName="text" presStyleLbl="node1" presStyleIdx="3" presStyleCnt="8" custScaleX="114031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9A17323-B276-49A9-8E89-A5547BAB8832}" type="pres">
      <dgm:prSet presAssocID="{0F2892A0-7E31-41DC-8A5E-0CD9F5FF50A1}" presName="space" presStyleCnt="0"/>
      <dgm:spPr/>
    </dgm:pt>
    <dgm:pt modelId="{829BE467-103E-4381-91CA-0E397B1663A8}" type="pres">
      <dgm:prSet presAssocID="{64F2FCFF-2168-47B6-99F1-40F0D7A30785}" presName="text" presStyleLbl="node1" presStyleIdx="4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5A308E7-31D0-49AE-96CF-2CF421299E52}" type="pres">
      <dgm:prSet presAssocID="{183B4A9C-436E-417C-BC69-C375E38D99BB}" presName="space" presStyleCnt="0"/>
      <dgm:spPr/>
    </dgm:pt>
    <dgm:pt modelId="{AB1B03AA-0C31-4126-A935-4127057D9663}" type="pres">
      <dgm:prSet presAssocID="{2751A872-7E41-4A88-92DB-9489604C0DD4}" presName="text" presStyleLbl="node1" presStyleIdx="5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7753057-5927-4B31-8CD1-9DFB5ECF22C2}" type="pres">
      <dgm:prSet presAssocID="{290E6963-5AFE-4F5B-B8D2-03E15EBB65C0}" presName="space" presStyleCnt="0"/>
      <dgm:spPr/>
    </dgm:pt>
    <dgm:pt modelId="{B47D8610-CDD8-4D37-BD74-5BD0E34F93D7}" type="pres">
      <dgm:prSet presAssocID="{72C17669-E296-4D4B-B6E9-4A8A898A93E8}" presName="text" presStyleLbl="node1" presStyleIdx="6" presStyleCnt="8" custScaleX="114000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097A984-5EBF-44FE-8AFD-B820E8D622CD}" type="pres">
      <dgm:prSet presAssocID="{A525D4ED-5106-4B25-8442-4BE0A5CAD374}" presName="space" presStyleCnt="0"/>
      <dgm:spPr/>
    </dgm:pt>
    <dgm:pt modelId="{2CA4FA90-90E6-4083-9740-6E2CE69B331A}" type="pres">
      <dgm:prSet presAssocID="{6A1C036A-C9FB-4418-A849-3D429672DA76}" presName="text" presStyleLbl="node1" presStyleIdx="7" presStyleCnt="8" custScaleX="110545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BF7A522B-22F2-4B8F-B4F9-EDEE55070EF3}" srcId="{E5D93074-518D-4367-990B-B52A9448C85C}" destId="{8518C583-FAFD-4B3C-AB81-A84E12F21626}" srcOrd="2" destOrd="0" parTransId="{A8074511-742A-4E5D-901B-F943CF134555}" sibTransId="{ABFB7A22-6C64-4323-BEAC-5F4A359DE9EC}"/>
    <dgm:cxn modelId="{772FB488-0A7E-4EF4-8A56-8356FBA0E037}" srcId="{E5D93074-518D-4367-990B-B52A9448C85C}" destId="{64F2FCFF-2168-47B6-99F1-40F0D7A30785}" srcOrd="4" destOrd="0" parTransId="{AF0DE719-A617-469F-93AF-D457409D9AAB}" sibTransId="{183B4A9C-436E-417C-BC69-C375E38D99BB}"/>
    <dgm:cxn modelId="{C8DB7514-FF2D-44E5-82C3-F1101720D9E1}" srcId="{E5D93074-518D-4367-990B-B52A9448C85C}" destId="{CA580779-EB64-4225-94ED-03A03894CEFA}" srcOrd="1" destOrd="0" parTransId="{FE2668C5-03D7-4DF2-B32C-C188C1A96C89}" sibTransId="{A47597B9-5FE9-4D2B-88ED-0553DD057887}"/>
    <dgm:cxn modelId="{0B0CE853-DBF4-4113-AD42-12087A3AC037}" type="presOf" srcId="{64F2FCFF-2168-47B6-99F1-40F0D7A30785}" destId="{829BE467-103E-4381-91CA-0E397B1663A8}" srcOrd="0" destOrd="0" presId="urn:diagrams.loki3.com/VaryingWidthList+Icon"/>
    <dgm:cxn modelId="{72DD0BEB-016C-4E5E-BB69-30854FD1D335}" type="presOf" srcId="{CA580779-EB64-4225-94ED-03A03894CEFA}" destId="{40187BD8-D26D-4975-AE54-F1761BCF7FE3}" srcOrd="0" destOrd="0" presId="urn:diagrams.loki3.com/VaryingWidthList+Icon"/>
    <dgm:cxn modelId="{379F735D-36A8-4EC9-9B51-6591F499592A}" type="presOf" srcId="{6A1C036A-C9FB-4418-A849-3D429672DA76}" destId="{2CA4FA90-90E6-4083-9740-6E2CE69B331A}" srcOrd="0" destOrd="0" presId="urn:diagrams.loki3.com/VaryingWidthList+Icon"/>
    <dgm:cxn modelId="{7AE5740B-E589-4114-9F06-ECEC13E2CE23}" type="presOf" srcId="{2751A872-7E41-4A88-92DB-9489604C0DD4}" destId="{AB1B03AA-0C31-4126-A935-4127057D9663}" srcOrd="0" destOrd="0" presId="urn:diagrams.loki3.com/VaryingWidthList+Icon"/>
    <dgm:cxn modelId="{5E0E409F-256C-44CD-8C2E-860FABC4E9E2}" type="presOf" srcId="{72C17669-E296-4D4B-B6E9-4A8A898A93E8}" destId="{B47D8610-CDD8-4D37-BD74-5BD0E34F93D7}" srcOrd="0" destOrd="0" presId="urn:diagrams.loki3.com/VaryingWidthList+Icon"/>
    <dgm:cxn modelId="{1A209D76-FD9B-40FC-9FCF-86C2484E2638}" srcId="{E5D93074-518D-4367-990B-B52A9448C85C}" destId="{72C17669-E296-4D4B-B6E9-4A8A898A93E8}" srcOrd="6" destOrd="0" parTransId="{E431C812-94B1-4D3E-809E-DD0B4961C13A}" sibTransId="{A525D4ED-5106-4B25-8442-4BE0A5CAD374}"/>
    <dgm:cxn modelId="{39E80B07-E611-42E3-9541-6BBDB6FF6ACB}" srcId="{E5D93074-518D-4367-990B-B52A9448C85C}" destId="{6A1C036A-C9FB-4418-A849-3D429672DA76}" srcOrd="7" destOrd="0" parTransId="{F226BBC1-CFF3-4EA4-817C-255CFC1F92B9}" sibTransId="{E9A5A682-81DC-43C4-8665-DB6936B15E46}"/>
    <dgm:cxn modelId="{48866768-77A1-43EC-8F8F-109D5727989F}" srcId="{E5D93074-518D-4367-990B-B52A9448C85C}" destId="{7631F9A2-0D55-481A-AAB5-25DBE4BD3C7D}" srcOrd="3" destOrd="0" parTransId="{195E900E-F236-443A-8757-E3FE6464E73F}" sibTransId="{0F2892A0-7E31-41DC-8A5E-0CD9F5FF50A1}"/>
    <dgm:cxn modelId="{0C5C20A7-DB61-4477-965F-9F15BBE9E13E}" type="presOf" srcId="{E5D93074-518D-4367-990B-B52A9448C85C}" destId="{39297858-86C8-4058-A23A-3BE6AEE11D13}" srcOrd="0" destOrd="0" presId="urn:diagrams.loki3.com/VaryingWidthList+Icon"/>
    <dgm:cxn modelId="{2F5251C7-3A1A-47C8-9284-AD203559276E}" srcId="{E5D93074-518D-4367-990B-B52A9448C85C}" destId="{EA8B60CB-09C9-4F79-A9F4-66EB08B271C5}" srcOrd="0" destOrd="0" parTransId="{E7B1C95E-C324-4CDD-94B2-8E073AC06588}" sibTransId="{5CE50DA4-6FFF-4C98-8C53-D76218FA72B4}"/>
    <dgm:cxn modelId="{21634CE0-81AC-41C9-9689-928F132DC16A}" srcId="{E5D93074-518D-4367-990B-B52A9448C85C}" destId="{2751A872-7E41-4A88-92DB-9489604C0DD4}" srcOrd="5" destOrd="0" parTransId="{C241303E-8AF5-474A-8283-02A86FE3DF74}" sibTransId="{290E6963-5AFE-4F5B-B8D2-03E15EBB65C0}"/>
    <dgm:cxn modelId="{AC71E3D4-F65E-4FEE-B3AB-CD76DF90367A}" type="presOf" srcId="{7631F9A2-0D55-481A-AAB5-25DBE4BD3C7D}" destId="{6C8A6418-542E-4E33-9250-D0970F090635}" srcOrd="0" destOrd="0" presId="urn:diagrams.loki3.com/VaryingWidthList+Icon"/>
    <dgm:cxn modelId="{0B3E5C97-C242-429B-AA3E-5F37F0A96455}" type="presOf" srcId="{EA8B60CB-09C9-4F79-A9F4-66EB08B271C5}" destId="{B2287D55-4589-44AB-93B9-815A0BFA77B7}" srcOrd="0" destOrd="0" presId="urn:diagrams.loki3.com/VaryingWidthList+Icon"/>
    <dgm:cxn modelId="{7041ECCB-9A6A-4AB7-A604-765D7F3030D1}" type="presOf" srcId="{8518C583-FAFD-4B3C-AB81-A84E12F21626}" destId="{34709D81-F996-4EBD-8A50-FEADE8138DD3}" srcOrd="0" destOrd="0" presId="urn:diagrams.loki3.com/VaryingWidthList+Icon"/>
    <dgm:cxn modelId="{E6D0B5E1-1211-4E65-B246-D98F6B6F2C11}" type="presParOf" srcId="{39297858-86C8-4058-A23A-3BE6AEE11D13}" destId="{B2287D55-4589-44AB-93B9-815A0BFA77B7}" srcOrd="0" destOrd="0" presId="urn:diagrams.loki3.com/VaryingWidthList+Icon"/>
    <dgm:cxn modelId="{A4218BB7-0834-4585-AD4E-95B66ADEE458}" type="presParOf" srcId="{39297858-86C8-4058-A23A-3BE6AEE11D13}" destId="{05EF201A-DBFB-47A3-90BD-103919691160}" srcOrd="1" destOrd="0" presId="urn:diagrams.loki3.com/VaryingWidthList+Icon"/>
    <dgm:cxn modelId="{25167C6B-A078-4556-B925-8005A4203A79}" type="presParOf" srcId="{39297858-86C8-4058-A23A-3BE6AEE11D13}" destId="{40187BD8-D26D-4975-AE54-F1761BCF7FE3}" srcOrd="2" destOrd="0" presId="urn:diagrams.loki3.com/VaryingWidthList+Icon"/>
    <dgm:cxn modelId="{9AA1D77D-38D6-4EF3-A8D3-E03E4952110C}" type="presParOf" srcId="{39297858-86C8-4058-A23A-3BE6AEE11D13}" destId="{EC105E32-0694-4D89-BC20-8530A4FA51B6}" srcOrd="3" destOrd="0" presId="urn:diagrams.loki3.com/VaryingWidthList+Icon"/>
    <dgm:cxn modelId="{1964D406-FA79-4BCE-AEF0-1B82BEE279D4}" type="presParOf" srcId="{39297858-86C8-4058-A23A-3BE6AEE11D13}" destId="{34709D81-F996-4EBD-8A50-FEADE8138DD3}" srcOrd="4" destOrd="0" presId="urn:diagrams.loki3.com/VaryingWidthList+Icon"/>
    <dgm:cxn modelId="{468C7948-33CD-4CA3-BF08-B2B5870E01DB}" type="presParOf" srcId="{39297858-86C8-4058-A23A-3BE6AEE11D13}" destId="{71DC2532-68B4-4E9E-8441-31943D7D36E7}" srcOrd="5" destOrd="0" presId="urn:diagrams.loki3.com/VaryingWidthList+Icon"/>
    <dgm:cxn modelId="{7707CB28-9128-429B-B3C3-B84A0E6EEA59}" type="presParOf" srcId="{39297858-86C8-4058-A23A-3BE6AEE11D13}" destId="{6C8A6418-542E-4E33-9250-D0970F090635}" srcOrd="6" destOrd="0" presId="urn:diagrams.loki3.com/VaryingWidthList+Icon"/>
    <dgm:cxn modelId="{B7575B97-D7E6-49E0-B6DE-57ACF6825655}" type="presParOf" srcId="{39297858-86C8-4058-A23A-3BE6AEE11D13}" destId="{49A17323-B276-49A9-8E89-A5547BAB8832}" srcOrd="7" destOrd="0" presId="urn:diagrams.loki3.com/VaryingWidthList+Icon"/>
    <dgm:cxn modelId="{369EC358-296D-4F9C-B2C4-699732AA368F}" type="presParOf" srcId="{39297858-86C8-4058-A23A-3BE6AEE11D13}" destId="{829BE467-103E-4381-91CA-0E397B1663A8}" srcOrd="8" destOrd="0" presId="urn:diagrams.loki3.com/VaryingWidthList+Icon"/>
    <dgm:cxn modelId="{592A7200-FA33-4B91-9144-1818D115FA22}" type="presParOf" srcId="{39297858-86C8-4058-A23A-3BE6AEE11D13}" destId="{25A308E7-31D0-49AE-96CF-2CF421299E52}" srcOrd="9" destOrd="0" presId="urn:diagrams.loki3.com/VaryingWidthList+Icon"/>
    <dgm:cxn modelId="{68B6D1C3-7C11-4EA5-8B51-CEA3C89159B6}" type="presParOf" srcId="{39297858-86C8-4058-A23A-3BE6AEE11D13}" destId="{AB1B03AA-0C31-4126-A935-4127057D9663}" srcOrd="10" destOrd="0" presId="urn:diagrams.loki3.com/VaryingWidthList+Icon"/>
    <dgm:cxn modelId="{C202E295-065D-4077-B5D1-985988651601}" type="presParOf" srcId="{39297858-86C8-4058-A23A-3BE6AEE11D13}" destId="{67753057-5927-4B31-8CD1-9DFB5ECF22C2}" srcOrd="11" destOrd="0" presId="urn:diagrams.loki3.com/VaryingWidthList+Icon"/>
    <dgm:cxn modelId="{7D38B316-3AC8-40C0-B327-C96A7B4B5198}" type="presParOf" srcId="{39297858-86C8-4058-A23A-3BE6AEE11D13}" destId="{B47D8610-CDD8-4D37-BD74-5BD0E34F93D7}" srcOrd="12" destOrd="0" presId="urn:diagrams.loki3.com/VaryingWidthList+Icon"/>
    <dgm:cxn modelId="{E1B437F5-F098-4966-A9C8-3C539C636E95}" type="presParOf" srcId="{39297858-86C8-4058-A23A-3BE6AEE11D13}" destId="{5097A984-5EBF-44FE-8AFD-B820E8D622CD}" srcOrd="13" destOrd="0" presId="urn:diagrams.loki3.com/VaryingWidthList+Icon"/>
    <dgm:cxn modelId="{F6A1B1CB-4E36-4419-804E-BA11BD496AA0}" type="presParOf" srcId="{39297858-86C8-4058-A23A-3BE6AEE11D13}" destId="{2CA4FA90-90E6-4083-9740-6E2CE69B331A}" srcOrd="14" destOrd="0" presId="urn:diagrams.loki3.com/VaryingWidthList+Icon"/>
  </dgm:cxnLst>
  <dgm:bg/>
  <dgm:whole>
    <a:ln w="57150"/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5D93074-518D-4367-990B-B52A9448C85C}" type="doc">
      <dgm:prSet loTypeId="urn:diagrams.loki3.com/VaryingWidthList+Icon" loCatId="list" qsTypeId="urn:microsoft.com/office/officeart/2005/8/quickstyle/simple1" qsCatId="simple" csTypeId="urn:microsoft.com/office/officeart/2005/8/colors/accent0_3" csCatId="mainScheme" phldr="1"/>
      <dgm:spPr/>
    </dgm:pt>
    <dgm:pt modelId="{CA580779-EB64-4225-94ED-03A03894CEFA}">
      <dgm:prSet phldrT="[Texto]" custT="1"/>
      <dgm:spPr>
        <a:noFill/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>
              <a:solidFill>
                <a:schemeClr val="bg1"/>
              </a:solidFill>
            </a:rPr>
            <a:t>Case</a:t>
          </a:r>
          <a:br>
            <a:rPr lang="en-US" sz="1200" noProof="0" dirty="0" smtClean="0">
              <a:solidFill>
                <a:schemeClr val="bg1"/>
              </a:solidFill>
            </a:rPr>
          </a:br>
          <a:r>
            <a:rPr lang="en-US" sz="1200" noProof="0" dirty="0" smtClean="0">
              <a:solidFill>
                <a:schemeClr val="bg1"/>
              </a:solidFill>
            </a:rPr>
            <a:t>study</a:t>
          </a:r>
          <a:endParaRPr lang="en-US" sz="1200" noProof="0" dirty="0">
            <a:solidFill>
              <a:schemeClr val="bg1"/>
            </a:solidFill>
          </a:endParaRPr>
        </a:p>
      </dgm:t>
    </dgm:pt>
    <dgm:pt modelId="{FE2668C5-03D7-4DF2-B32C-C188C1A96C89}" type="parTrans" cxnId="{C8DB7514-FF2D-44E5-82C3-F1101720D9E1}">
      <dgm:prSet/>
      <dgm:spPr/>
      <dgm:t>
        <a:bodyPr/>
        <a:lstStyle/>
        <a:p>
          <a:endParaRPr lang="en-US" sz="1200" noProof="0"/>
        </a:p>
      </dgm:t>
    </dgm:pt>
    <dgm:pt modelId="{A47597B9-5FE9-4D2B-88ED-0553DD057887}" type="sibTrans" cxnId="{C8DB7514-FF2D-44E5-82C3-F1101720D9E1}">
      <dgm:prSet/>
      <dgm:spPr/>
      <dgm:t>
        <a:bodyPr/>
        <a:lstStyle/>
        <a:p>
          <a:endParaRPr lang="en-US" sz="1200" noProof="0"/>
        </a:p>
      </dgm:t>
    </dgm:pt>
    <dgm:pt modelId="{8518C583-FAFD-4B3C-AB81-A84E12F21626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Geom.</a:t>
          </a:r>
          <a:br>
            <a:rPr lang="en-US" sz="1200" noProof="0" dirty="0" smtClean="0"/>
          </a:br>
          <a:r>
            <a:rPr lang="en-US" sz="1200" noProof="0" dirty="0" smtClean="0"/>
            <a:t>aspects</a:t>
          </a:r>
          <a:endParaRPr lang="en-US" sz="1200" noProof="0" dirty="0"/>
        </a:p>
      </dgm:t>
    </dgm:pt>
    <dgm:pt modelId="{A8074511-742A-4E5D-901B-F943CF134555}" type="parTrans" cxnId="{BF7A522B-22F2-4B8F-B4F9-EDEE55070EF3}">
      <dgm:prSet/>
      <dgm:spPr/>
      <dgm:t>
        <a:bodyPr/>
        <a:lstStyle/>
        <a:p>
          <a:endParaRPr lang="en-US" sz="1200" noProof="0"/>
        </a:p>
      </dgm:t>
    </dgm:pt>
    <dgm:pt modelId="{ABFB7A22-6C64-4323-BEAC-5F4A359DE9EC}" type="sibTrans" cxnId="{BF7A522B-22F2-4B8F-B4F9-EDEE55070EF3}">
      <dgm:prSet/>
      <dgm:spPr/>
      <dgm:t>
        <a:bodyPr/>
        <a:lstStyle/>
        <a:p>
          <a:endParaRPr lang="en-US" sz="1200" noProof="0"/>
        </a:p>
      </dgm:t>
    </dgm:pt>
    <dgm:pt modelId="{7631F9A2-0D55-481A-AAB5-25DBE4BD3C7D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Construct.</a:t>
          </a:r>
          <a:br>
            <a:rPr lang="en-US" sz="1200" noProof="0" dirty="0" smtClean="0"/>
          </a:br>
          <a:r>
            <a:rPr lang="en-US" sz="1200" noProof="0" dirty="0" smtClean="0"/>
            <a:t>algorithm</a:t>
          </a:r>
          <a:endParaRPr lang="en-US" sz="1200" noProof="0" dirty="0"/>
        </a:p>
      </dgm:t>
    </dgm:pt>
    <dgm:pt modelId="{195E900E-F236-443A-8757-E3FE6464E73F}" type="parTrans" cxnId="{48866768-77A1-43EC-8F8F-109D5727989F}">
      <dgm:prSet/>
      <dgm:spPr/>
      <dgm:t>
        <a:bodyPr/>
        <a:lstStyle/>
        <a:p>
          <a:endParaRPr lang="en-US" sz="1200" noProof="0"/>
        </a:p>
      </dgm:t>
    </dgm:pt>
    <dgm:pt modelId="{0F2892A0-7E31-41DC-8A5E-0CD9F5FF50A1}" type="sibTrans" cxnId="{48866768-77A1-43EC-8F8F-109D5727989F}">
      <dgm:prSet/>
      <dgm:spPr/>
      <dgm:t>
        <a:bodyPr/>
        <a:lstStyle/>
        <a:p>
          <a:endParaRPr lang="en-US" sz="1200" noProof="0"/>
        </a:p>
      </dgm:t>
    </dgm:pt>
    <dgm:pt modelId="{64F2FCFF-2168-47B6-99F1-40F0D7A30785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VNS</a:t>
          </a:r>
          <a:br>
            <a:rPr lang="en-US" sz="1200" noProof="0" dirty="0" smtClean="0"/>
          </a:br>
          <a:r>
            <a:rPr lang="en-US" sz="1200" noProof="0" dirty="0" smtClean="0"/>
            <a:t>algorithm</a:t>
          </a:r>
          <a:endParaRPr lang="en-US" sz="1200" noProof="0" dirty="0"/>
        </a:p>
      </dgm:t>
    </dgm:pt>
    <dgm:pt modelId="{AF0DE719-A617-469F-93AF-D457409D9AAB}" type="parTrans" cxnId="{772FB488-0A7E-4EF4-8A56-8356FBA0E037}">
      <dgm:prSet/>
      <dgm:spPr/>
      <dgm:t>
        <a:bodyPr/>
        <a:lstStyle/>
        <a:p>
          <a:endParaRPr lang="en-US" sz="1200" noProof="0"/>
        </a:p>
      </dgm:t>
    </dgm:pt>
    <dgm:pt modelId="{183B4A9C-436E-417C-BC69-C375E38D99BB}" type="sibTrans" cxnId="{772FB488-0A7E-4EF4-8A56-8356FBA0E037}">
      <dgm:prSet/>
      <dgm:spPr/>
      <dgm:t>
        <a:bodyPr/>
        <a:lstStyle/>
        <a:p>
          <a:endParaRPr lang="en-US" sz="1200" noProof="0"/>
        </a:p>
      </dgm:t>
    </dgm:pt>
    <dgm:pt modelId="{2751A872-7E41-4A88-92DB-9489604C0DD4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GRASP</a:t>
          </a:r>
          <a:br>
            <a:rPr lang="en-US" sz="1200" noProof="0" dirty="0" smtClean="0"/>
          </a:br>
          <a:r>
            <a:rPr lang="en-US" sz="1200" noProof="0" dirty="0" smtClean="0"/>
            <a:t>algorithm</a:t>
          </a:r>
          <a:endParaRPr lang="en-US" sz="1200" noProof="0" dirty="0"/>
        </a:p>
      </dgm:t>
    </dgm:pt>
    <dgm:pt modelId="{C241303E-8AF5-474A-8283-02A86FE3DF74}" type="parTrans" cxnId="{21634CE0-81AC-41C9-9689-928F132DC16A}">
      <dgm:prSet/>
      <dgm:spPr/>
      <dgm:t>
        <a:bodyPr/>
        <a:lstStyle/>
        <a:p>
          <a:endParaRPr lang="en-US" sz="1200" noProof="0"/>
        </a:p>
      </dgm:t>
    </dgm:pt>
    <dgm:pt modelId="{290E6963-5AFE-4F5B-B8D2-03E15EBB65C0}" type="sibTrans" cxnId="{21634CE0-81AC-41C9-9689-928F132DC16A}">
      <dgm:prSet/>
      <dgm:spPr/>
      <dgm:t>
        <a:bodyPr/>
        <a:lstStyle/>
        <a:p>
          <a:endParaRPr lang="en-US" sz="1200" noProof="0"/>
        </a:p>
      </dgm:t>
    </dgm:pt>
    <dgm:pt modelId="{72C17669-E296-4D4B-B6E9-4A8A898A93E8}">
      <dgm:prSet phldrT="[Texto]" custT="1"/>
      <dgm:spPr>
        <a:solidFill>
          <a:schemeClr val="bg1">
            <a:lumMod val="85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sz="1200" b="1" noProof="0" dirty="0" smtClean="0">
              <a:solidFill>
                <a:schemeClr val="tx1"/>
              </a:solidFill>
            </a:rPr>
            <a:t>Results</a:t>
          </a:r>
        </a:p>
      </dgm:t>
    </dgm:pt>
    <dgm:pt modelId="{E431C812-94B1-4D3E-809E-DD0B4961C13A}" type="parTrans" cxnId="{1A209D76-FD9B-40FC-9FCF-86C2484E2638}">
      <dgm:prSet/>
      <dgm:spPr/>
      <dgm:t>
        <a:bodyPr/>
        <a:lstStyle/>
        <a:p>
          <a:endParaRPr lang="en-US" sz="1200" noProof="0"/>
        </a:p>
      </dgm:t>
    </dgm:pt>
    <dgm:pt modelId="{A525D4ED-5106-4B25-8442-4BE0A5CAD374}" type="sibTrans" cxnId="{1A209D76-FD9B-40FC-9FCF-86C2484E2638}">
      <dgm:prSet/>
      <dgm:spPr/>
      <dgm:t>
        <a:bodyPr/>
        <a:lstStyle/>
        <a:p>
          <a:endParaRPr lang="en-US" sz="1200" noProof="0"/>
        </a:p>
      </dgm:t>
    </dgm:pt>
    <dgm:pt modelId="{6A1C036A-C9FB-4418-A849-3D429672DA76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100" noProof="0" dirty="0" smtClean="0"/>
            <a:t>Conclusions</a:t>
          </a:r>
          <a:endParaRPr lang="en-US" sz="1100" noProof="0" dirty="0"/>
        </a:p>
      </dgm:t>
    </dgm:pt>
    <dgm:pt modelId="{F226BBC1-CFF3-4EA4-817C-255CFC1F92B9}" type="parTrans" cxnId="{39E80B07-E611-42E3-9541-6BBDB6FF6ACB}">
      <dgm:prSet/>
      <dgm:spPr/>
      <dgm:t>
        <a:bodyPr/>
        <a:lstStyle/>
        <a:p>
          <a:endParaRPr lang="en-US" sz="1200" noProof="0"/>
        </a:p>
      </dgm:t>
    </dgm:pt>
    <dgm:pt modelId="{E9A5A682-81DC-43C4-8665-DB6936B15E46}" type="sibTrans" cxnId="{39E80B07-E611-42E3-9541-6BBDB6FF6ACB}">
      <dgm:prSet/>
      <dgm:spPr/>
      <dgm:t>
        <a:bodyPr/>
        <a:lstStyle/>
        <a:p>
          <a:endParaRPr lang="en-US" sz="1200" noProof="0"/>
        </a:p>
      </dgm:t>
    </dgm:pt>
    <dgm:pt modelId="{EA8B60CB-09C9-4F79-A9F4-66EB08B271C5}">
      <dgm:prSet phldrT="[Texto]" custT="1"/>
      <dgm:spPr>
        <a:noFill/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100" b="0" noProof="0" dirty="0" smtClean="0">
              <a:solidFill>
                <a:schemeClr val="bg1"/>
              </a:solidFill>
            </a:rPr>
            <a:t>Introduction</a:t>
          </a:r>
          <a:endParaRPr lang="en-US" sz="1100" b="0" noProof="0" dirty="0">
            <a:solidFill>
              <a:schemeClr val="bg1"/>
            </a:solidFill>
          </a:endParaRPr>
        </a:p>
      </dgm:t>
    </dgm:pt>
    <dgm:pt modelId="{E7B1C95E-C324-4CDD-94B2-8E073AC06588}" type="parTrans" cxnId="{2F5251C7-3A1A-47C8-9284-AD203559276E}">
      <dgm:prSet/>
      <dgm:spPr/>
      <dgm:t>
        <a:bodyPr/>
        <a:lstStyle/>
        <a:p>
          <a:endParaRPr lang="en-US" noProof="0"/>
        </a:p>
      </dgm:t>
    </dgm:pt>
    <dgm:pt modelId="{5CE50DA4-6FFF-4C98-8C53-D76218FA72B4}" type="sibTrans" cxnId="{2F5251C7-3A1A-47C8-9284-AD203559276E}">
      <dgm:prSet/>
      <dgm:spPr/>
      <dgm:t>
        <a:bodyPr/>
        <a:lstStyle/>
        <a:p>
          <a:endParaRPr lang="en-US" noProof="0"/>
        </a:p>
      </dgm:t>
    </dgm:pt>
    <dgm:pt modelId="{39297858-86C8-4058-A23A-3BE6AEE11D13}" type="pres">
      <dgm:prSet presAssocID="{E5D93074-518D-4367-990B-B52A9448C85C}" presName="Name0" presStyleCnt="0">
        <dgm:presLayoutVars>
          <dgm:resizeHandles/>
        </dgm:presLayoutVars>
      </dgm:prSet>
      <dgm:spPr/>
    </dgm:pt>
    <dgm:pt modelId="{B2287D55-4589-44AB-93B9-815A0BFA77B7}" type="pres">
      <dgm:prSet presAssocID="{EA8B60CB-09C9-4F79-A9F4-66EB08B271C5}" presName="text" presStyleLbl="node1" presStyleIdx="0" presStyleCnt="8" custScaleX="104749" custLinFactNeighborX="-568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5EF201A-DBFB-47A3-90BD-103919691160}" type="pres">
      <dgm:prSet presAssocID="{5CE50DA4-6FFF-4C98-8C53-D76218FA72B4}" presName="space" presStyleCnt="0"/>
      <dgm:spPr/>
    </dgm:pt>
    <dgm:pt modelId="{40187BD8-D26D-4975-AE54-F1761BCF7FE3}" type="pres">
      <dgm:prSet presAssocID="{CA580779-EB64-4225-94ED-03A03894CEFA}" presName="text" presStyleLbl="node1" presStyleIdx="1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C105E32-0694-4D89-BC20-8530A4FA51B6}" type="pres">
      <dgm:prSet presAssocID="{A47597B9-5FE9-4D2B-88ED-0553DD057887}" presName="space" presStyleCnt="0"/>
      <dgm:spPr/>
    </dgm:pt>
    <dgm:pt modelId="{34709D81-F996-4EBD-8A50-FEADE8138DD3}" type="pres">
      <dgm:prSet presAssocID="{8518C583-FAFD-4B3C-AB81-A84E12F21626}" presName="text" presStyleLbl="node1" presStyleIdx="2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1DC2532-68B4-4E9E-8441-31943D7D36E7}" type="pres">
      <dgm:prSet presAssocID="{ABFB7A22-6C64-4323-BEAC-5F4A359DE9EC}" presName="space" presStyleCnt="0"/>
      <dgm:spPr/>
    </dgm:pt>
    <dgm:pt modelId="{6C8A6418-542E-4E33-9250-D0970F090635}" type="pres">
      <dgm:prSet presAssocID="{7631F9A2-0D55-481A-AAB5-25DBE4BD3C7D}" presName="text" presStyleLbl="node1" presStyleIdx="3" presStyleCnt="8" custScaleX="114031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9A17323-B276-49A9-8E89-A5547BAB8832}" type="pres">
      <dgm:prSet presAssocID="{0F2892A0-7E31-41DC-8A5E-0CD9F5FF50A1}" presName="space" presStyleCnt="0"/>
      <dgm:spPr/>
    </dgm:pt>
    <dgm:pt modelId="{829BE467-103E-4381-91CA-0E397B1663A8}" type="pres">
      <dgm:prSet presAssocID="{64F2FCFF-2168-47B6-99F1-40F0D7A30785}" presName="text" presStyleLbl="node1" presStyleIdx="4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5A308E7-31D0-49AE-96CF-2CF421299E52}" type="pres">
      <dgm:prSet presAssocID="{183B4A9C-436E-417C-BC69-C375E38D99BB}" presName="space" presStyleCnt="0"/>
      <dgm:spPr/>
    </dgm:pt>
    <dgm:pt modelId="{AB1B03AA-0C31-4126-A935-4127057D9663}" type="pres">
      <dgm:prSet presAssocID="{2751A872-7E41-4A88-92DB-9489604C0DD4}" presName="text" presStyleLbl="node1" presStyleIdx="5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7753057-5927-4B31-8CD1-9DFB5ECF22C2}" type="pres">
      <dgm:prSet presAssocID="{290E6963-5AFE-4F5B-B8D2-03E15EBB65C0}" presName="space" presStyleCnt="0"/>
      <dgm:spPr/>
    </dgm:pt>
    <dgm:pt modelId="{B47D8610-CDD8-4D37-BD74-5BD0E34F93D7}" type="pres">
      <dgm:prSet presAssocID="{72C17669-E296-4D4B-B6E9-4A8A898A93E8}" presName="text" presStyleLbl="node1" presStyleIdx="6" presStyleCnt="8" custScaleX="114000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097A984-5EBF-44FE-8AFD-B820E8D622CD}" type="pres">
      <dgm:prSet presAssocID="{A525D4ED-5106-4B25-8442-4BE0A5CAD374}" presName="space" presStyleCnt="0"/>
      <dgm:spPr/>
    </dgm:pt>
    <dgm:pt modelId="{2CA4FA90-90E6-4083-9740-6E2CE69B331A}" type="pres">
      <dgm:prSet presAssocID="{6A1C036A-C9FB-4418-A849-3D429672DA76}" presName="text" presStyleLbl="node1" presStyleIdx="7" presStyleCnt="8" custScaleX="110545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BF7A522B-22F2-4B8F-B4F9-EDEE55070EF3}" srcId="{E5D93074-518D-4367-990B-B52A9448C85C}" destId="{8518C583-FAFD-4B3C-AB81-A84E12F21626}" srcOrd="2" destOrd="0" parTransId="{A8074511-742A-4E5D-901B-F943CF134555}" sibTransId="{ABFB7A22-6C64-4323-BEAC-5F4A359DE9EC}"/>
    <dgm:cxn modelId="{772FB488-0A7E-4EF4-8A56-8356FBA0E037}" srcId="{E5D93074-518D-4367-990B-B52A9448C85C}" destId="{64F2FCFF-2168-47B6-99F1-40F0D7A30785}" srcOrd="4" destOrd="0" parTransId="{AF0DE719-A617-469F-93AF-D457409D9AAB}" sibTransId="{183B4A9C-436E-417C-BC69-C375E38D99BB}"/>
    <dgm:cxn modelId="{4B9AFDC1-C557-493C-B65E-1CEF3DB3A307}" type="presOf" srcId="{E5D93074-518D-4367-990B-B52A9448C85C}" destId="{39297858-86C8-4058-A23A-3BE6AEE11D13}" srcOrd="0" destOrd="0" presId="urn:diagrams.loki3.com/VaryingWidthList+Icon"/>
    <dgm:cxn modelId="{C82C07C6-08EA-4FEE-86BB-BFD0ADE8A924}" type="presOf" srcId="{6A1C036A-C9FB-4418-A849-3D429672DA76}" destId="{2CA4FA90-90E6-4083-9740-6E2CE69B331A}" srcOrd="0" destOrd="0" presId="urn:diagrams.loki3.com/VaryingWidthList+Icon"/>
    <dgm:cxn modelId="{C8DB7514-FF2D-44E5-82C3-F1101720D9E1}" srcId="{E5D93074-518D-4367-990B-B52A9448C85C}" destId="{CA580779-EB64-4225-94ED-03A03894CEFA}" srcOrd="1" destOrd="0" parTransId="{FE2668C5-03D7-4DF2-B32C-C188C1A96C89}" sibTransId="{A47597B9-5FE9-4D2B-88ED-0553DD057887}"/>
    <dgm:cxn modelId="{39A21DB1-CCE0-4BE8-BC4D-99903CBEA635}" type="presOf" srcId="{EA8B60CB-09C9-4F79-A9F4-66EB08B271C5}" destId="{B2287D55-4589-44AB-93B9-815A0BFA77B7}" srcOrd="0" destOrd="0" presId="urn:diagrams.loki3.com/VaryingWidthList+Icon"/>
    <dgm:cxn modelId="{FD7CCDBB-AC4D-43B4-A39D-B0E5069F0AF8}" type="presOf" srcId="{7631F9A2-0D55-481A-AAB5-25DBE4BD3C7D}" destId="{6C8A6418-542E-4E33-9250-D0970F090635}" srcOrd="0" destOrd="0" presId="urn:diagrams.loki3.com/VaryingWidthList+Icon"/>
    <dgm:cxn modelId="{8639190B-7F90-4CF8-AA24-122A53062BD8}" type="presOf" srcId="{8518C583-FAFD-4B3C-AB81-A84E12F21626}" destId="{34709D81-F996-4EBD-8A50-FEADE8138DD3}" srcOrd="0" destOrd="0" presId="urn:diagrams.loki3.com/VaryingWidthList+Icon"/>
    <dgm:cxn modelId="{851995A7-B1F9-473B-BDEB-7AFEA43A7B42}" type="presOf" srcId="{64F2FCFF-2168-47B6-99F1-40F0D7A30785}" destId="{829BE467-103E-4381-91CA-0E397B1663A8}" srcOrd="0" destOrd="0" presId="urn:diagrams.loki3.com/VaryingWidthList+Icon"/>
    <dgm:cxn modelId="{1A209D76-FD9B-40FC-9FCF-86C2484E2638}" srcId="{E5D93074-518D-4367-990B-B52A9448C85C}" destId="{72C17669-E296-4D4B-B6E9-4A8A898A93E8}" srcOrd="6" destOrd="0" parTransId="{E431C812-94B1-4D3E-809E-DD0B4961C13A}" sibTransId="{A525D4ED-5106-4B25-8442-4BE0A5CAD374}"/>
    <dgm:cxn modelId="{CA5C30FD-E0CA-4D85-848B-E326E30BB772}" type="presOf" srcId="{2751A872-7E41-4A88-92DB-9489604C0DD4}" destId="{AB1B03AA-0C31-4126-A935-4127057D9663}" srcOrd="0" destOrd="0" presId="urn:diagrams.loki3.com/VaryingWidthList+Icon"/>
    <dgm:cxn modelId="{39E80B07-E611-42E3-9541-6BBDB6FF6ACB}" srcId="{E5D93074-518D-4367-990B-B52A9448C85C}" destId="{6A1C036A-C9FB-4418-A849-3D429672DA76}" srcOrd="7" destOrd="0" parTransId="{F226BBC1-CFF3-4EA4-817C-255CFC1F92B9}" sibTransId="{E9A5A682-81DC-43C4-8665-DB6936B15E46}"/>
    <dgm:cxn modelId="{48866768-77A1-43EC-8F8F-109D5727989F}" srcId="{E5D93074-518D-4367-990B-B52A9448C85C}" destId="{7631F9A2-0D55-481A-AAB5-25DBE4BD3C7D}" srcOrd="3" destOrd="0" parTransId="{195E900E-F236-443A-8757-E3FE6464E73F}" sibTransId="{0F2892A0-7E31-41DC-8A5E-0CD9F5FF50A1}"/>
    <dgm:cxn modelId="{2F5251C7-3A1A-47C8-9284-AD203559276E}" srcId="{E5D93074-518D-4367-990B-B52A9448C85C}" destId="{EA8B60CB-09C9-4F79-A9F4-66EB08B271C5}" srcOrd="0" destOrd="0" parTransId="{E7B1C95E-C324-4CDD-94B2-8E073AC06588}" sibTransId="{5CE50DA4-6FFF-4C98-8C53-D76218FA72B4}"/>
    <dgm:cxn modelId="{21634CE0-81AC-41C9-9689-928F132DC16A}" srcId="{E5D93074-518D-4367-990B-B52A9448C85C}" destId="{2751A872-7E41-4A88-92DB-9489604C0DD4}" srcOrd="5" destOrd="0" parTransId="{C241303E-8AF5-474A-8283-02A86FE3DF74}" sibTransId="{290E6963-5AFE-4F5B-B8D2-03E15EBB65C0}"/>
    <dgm:cxn modelId="{093FC16E-9357-4E73-8791-190984ABB769}" type="presOf" srcId="{CA580779-EB64-4225-94ED-03A03894CEFA}" destId="{40187BD8-D26D-4975-AE54-F1761BCF7FE3}" srcOrd="0" destOrd="0" presId="urn:diagrams.loki3.com/VaryingWidthList+Icon"/>
    <dgm:cxn modelId="{17113458-C1A3-4474-8EC8-A43B74F45EE1}" type="presOf" srcId="{72C17669-E296-4D4B-B6E9-4A8A898A93E8}" destId="{B47D8610-CDD8-4D37-BD74-5BD0E34F93D7}" srcOrd="0" destOrd="0" presId="urn:diagrams.loki3.com/VaryingWidthList+Icon"/>
    <dgm:cxn modelId="{82C2B314-B5EE-4568-9D4E-A0ACE0262B9E}" type="presParOf" srcId="{39297858-86C8-4058-A23A-3BE6AEE11D13}" destId="{B2287D55-4589-44AB-93B9-815A0BFA77B7}" srcOrd="0" destOrd="0" presId="urn:diagrams.loki3.com/VaryingWidthList+Icon"/>
    <dgm:cxn modelId="{51300AE4-8300-42EE-9A69-E22DE87C3CC0}" type="presParOf" srcId="{39297858-86C8-4058-A23A-3BE6AEE11D13}" destId="{05EF201A-DBFB-47A3-90BD-103919691160}" srcOrd="1" destOrd="0" presId="urn:diagrams.loki3.com/VaryingWidthList+Icon"/>
    <dgm:cxn modelId="{481AD53E-3F93-45E3-A0E9-5B8DD88BE345}" type="presParOf" srcId="{39297858-86C8-4058-A23A-3BE6AEE11D13}" destId="{40187BD8-D26D-4975-AE54-F1761BCF7FE3}" srcOrd="2" destOrd="0" presId="urn:diagrams.loki3.com/VaryingWidthList+Icon"/>
    <dgm:cxn modelId="{DAC1AA5B-F1D7-4675-ADA4-A3116C867C68}" type="presParOf" srcId="{39297858-86C8-4058-A23A-3BE6AEE11D13}" destId="{EC105E32-0694-4D89-BC20-8530A4FA51B6}" srcOrd="3" destOrd="0" presId="urn:diagrams.loki3.com/VaryingWidthList+Icon"/>
    <dgm:cxn modelId="{7B18248D-A04E-4DCC-929E-61807FA0DDB3}" type="presParOf" srcId="{39297858-86C8-4058-A23A-3BE6AEE11D13}" destId="{34709D81-F996-4EBD-8A50-FEADE8138DD3}" srcOrd="4" destOrd="0" presId="urn:diagrams.loki3.com/VaryingWidthList+Icon"/>
    <dgm:cxn modelId="{A63A3A6F-E697-4E11-97AA-CE16C1112B04}" type="presParOf" srcId="{39297858-86C8-4058-A23A-3BE6AEE11D13}" destId="{71DC2532-68B4-4E9E-8441-31943D7D36E7}" srcOrd="5" destOrd="0" presId="urn:diagrams.loki3.com/VaryingWidthList+Icon"/>
    <dgm:cxn modelId="{0189712D-239A-4E09-8879-521FEAF4331A}" type="presParOf" srcId="{39297858-86C8-4058-A23A-3BE6AEE11D13}" destId="{6C8A6418-542E-4E33-9250-D0970F090635}" srcOrd="6" destOrd="0" presId="urn:diagrams.loki3.com/VaryingWidthList+Icon"/>
    <dgm:cxn modelId="{4C0A3398-71C2-4E11-AB9B-1F7721CAD711}" type="presParOf" srcId="{39297858-86C8-4058-A23A-3BE6AEE11D13}" destId="{49A17323-B276-49A9-8E89-A5547BAB8832}" srcOrd="7" destOrd="0" presId="urn:diagrams.loki3.com/VaryingWidthList+Icon"/>
    <dgm:cxn modelId="{E198E3FF-F8C9-4ED1-B294-5EF5B8ECB380}" type="presParOf" srcId="{39297858-86C8-4058-A23A-3BE6AEE11D13}" destId="{829BE467-103E-4381-91CA-0E397B1663A8}" srcOrd="8" destOrd="0" presId="urn:diagrams.loki3.com/VaryingWidthList+Icon"/>
    <dgm:cxn modelId="{38EB448D-B0CB-4635-84B1-EB7F534369AB}" type="presParOf" srcId="{39297858-86C8-4058-A23A-3BE6AEE11D13}" destId="{25A308E7-31D0-49AE-96CF-2CF421299E52}" srcOrd="9" destOrd="0" presId="urn:diagrams.loki3.com/VaryingWidthList+Icon"/>
    <dgm:cxn modelId="{CCDF12FA-2B94-423E-9A23-9F5014BD132E}" type="presParOf" srcId="{39297858-86C8-4058-A23A-3BE6AEE11D13}" destId="{AB1B03AA-0C31-4126-A935-4127057D9663}" srcOrd="10" destOrd="0" presId="urn:diagrams.loki3.com/VaryingWidthList+Icon"/>
    <dgm:cxn modelId="{CCAD582D-2205-403C-96E9-8CA0068B0E3F}" type="presParOf" srcId="{39297858-86C8-4058-A23A-3BE6AEE11D13}" destId="{67753057-5927-4B31-8CD1-9DFB5ECF22C2}" srcOrd="11" destOrd="0" presId="urn:diagrams.loki3.com/VaryingWidthList+Icon"/>
    <dgm:cxn modelId="{DA9A1F85-86CF-4115-9D68-9FD4DCB670BA}" type="presParOf" srcId="{39297858-86C8-4058-A23A-3BE6AEE11D13}" destId="{B47D8610-CDD8-4D37-BD74-5BD0E34F93D7}" srcOrd="12" destOrd="0" presId="urn:diagrams.loki3.com/VaryingWidthList+Icon"/>
    <dgm:cxn modelId="{95842E88-9BB7-470B-85AE-BEACE753C8B2}" type="presParOf" srcId="{39297858-86C8-4058-A23A-3BE6AEE11D13}" destId="{5097A984-5EBF-44FE-8AFD-B820E8D622CD}" srcOrd="13" destOrd="0" presId="urn:diagrams.loki3.com/VaryingWidthList+Icon"/>
    <dgm:cxn modelId="{F7FECFC5-EFBB-434F-B4D5-B598DE9F6453}" type="presParOf" srcId="{39297858-86C8-4058-A23A-3BE6AEE11D13}" destId="{2CA4FA90-90E6-4083-9740-6E2CE69B331A}" srcOrd="14" destOrd="0" presId="urn:diagrams.loki3.com/VaryingWidthList+Icon"/>
  </dgm:cxnLst>
  <dgm:bg/>
  <dgm:whole>
    <a:ln w="57150"/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E5D93074-518D-4367-990B-B52A9448C85C}" type="doc">
      <dgm:prSet loTypeId="urn:diagrams.loki3.com/VaryingWidthList+Icon" loCatId="list" qsTypeId="urn:microsoft.com/office/officeart/2005/8/quickstyle/simple1" qsCatId="simple" csTypeId="urn:microsoft.com/office/officeart/2005/8/colors/accent0_3" csCatId="mainScheme" phldr="1"/>
      <dgm:spPr/>
    </dgm:pt>
    <dgm:pt modelId="{CA580779-EB64-4225-94ED-03A03894CEFA}">
      <dgm:prSet phldrT="[Texto]" custT="1"/>
      <dgm:spPr>
        <a:noFill/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>
              <a:solidFill>
                <a:schemeClr val="bg1"/>
              </a:solidFill>
            </a:rPr>
            <a:t>Case</a:t>
          </a:r>
          <a:br>
            <a:rPr lang="en-US" sz="1200" noProof="0" dirty="0" smtClean="0">
              <a:solidFill>
                <a:schemeClr val="bg1"/>
              </a:solidFill>
            </a:rPr>
          </a:br>
          <a:r>
            <a:rPr lang="en-US" sz="1200" noProof="0" dirty="0" smtClean="0">
              <a:solidFill>
                <a:schemeClr val="bg1"/>
              </a:solidFill>
            </a:rPr>
            <a:t>study</a:t>
          </a:r>
          <a:endParaRPr lang="en-US" sz="1200" noProof="0" dirty="0">
            <a:solidFill>
              <a:schemeClr val="bg1"/>
            </a:solidFill>
          </a:endParaRPr>
        </a:p>
      </dgm:t>
    </dgm:pt>
    <dgm:pt modelId="{FE2668C5-03D7-4DF2-B32C-C188C1A96C89}" type="parTrans" cxnId="{C8DB7514-FF2D-44E5-82C3-F1101720D9E1}">
      <dgm:prSet/>
      <dgm:spPr/>
      <dgm:t>
        <a:bodyPr/>
        <a:lstStyle/>
        <a:p>
          <a:endParaRPr lang="en-US" sz="1200" noProof="0"/>
        </a:p>
      </dgm:t>
    </dgm:pt>
    <dgm:pt modelId="{A47597B9-5FE9-4D2B-88ED-0553DD057887}" type="sibTrans" cxnId="{C8DB7514-FF2D-44E5-82C3-F1101720D9E1}">
      <dgm:prSet/>
      <dgm:spPr/>
      <dgm:t>
        <a:bodyPr/>
        <a:lstStyle/>
        <a:p>
          <a:endParaRPr lang="en-US" sz="1200" noProof="0"/>
        </a:p>
      </dgm:t>
    </dgm:pt>
    <dgm:pt modelId="{8518C583-FAFD-4B3C-AB81-A84E12F21626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Geom.</a:t>
          </a:r>
          <a:br>
            <a:rPr lang="en-US" sz="1200" noProof="0" dirty="0" smtClean="0"/>
          </a:br>
          <a:r>
            <a:rPr lang="en-US" sz="1200" noProof="0" dirty="0" smtClean="0"/>
            <a:t>aspects</a:t>
          </a:r>
          <a:endParaRPr lang="en-US" sz="1200" noProof="0" dirty="0"/>
        </a:p>
      </dgm:t>
    </dgm:pt>
    <dgm:pt modelId="{A8074511-742A-4E5D-901B-F943CF134555}" type="parTrans" cxnId="{BF7A522B-22F2-4B8F-B4F9-EDEE55070EF3}">
      <dgm:prSet/>
      <dgm:spPr/>
      <dgm:t>
        <a:bodyPr/>
        <a:lstStyle/>
        <a:p>
          <a:endParaRPr lang="en-US" sz="1200" noProof="0"/>
        </a:p>
      </dgm:t>
    </dgm:pt>
    <dgm:pt modelId="{ABFB7A22-6C64-4323-BEAC-5F4A359DE9EC}" type="sibTrans" cxnId="{BF7A522B-22F2-4B8F-B4F9-EDEE55070EF3}">
      <dgm:prSet/>
      <dgm:spPr/>
      <dgm:t>
        <a:bodyPr/>
        <a:lstStyle/>
        <a:p>
          <a:endParaRPr lang="en-US" sz="1200" noProof="0"/>
        </a:p>
      </dgm:t>
    </dgm:pt>
    <dgm:pt modelId="{7631F9A2-0D55-481A-AAB5-25DBE4BD3C7D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Construct.</a:t>
          </a:r>
          <a:br>
            <a:rPr lang="en-US" sz="1200" noProof="0" dirty="0" smtClean="0"/>
          </a:br>
          <a:r>
            <a:rPr lang="en-US" sz="1200" noProof="0" dirty="0" smtClean="0"/>
            <a:t>algorithm</a:t>
          </a:r>
          <a:endParaRPr lang="en-US" sz="1200" noProof="0" dirty="0"/>
        </a:p>
      </dgm:t>
    </dgm:pt>
    <dgm:pt modelId="{195E900E-F236-443A-8757-E3FE6464E73F}" type="parTrans" cxnId="{48866768-77A1-43EC-8F8F-109D5727989F}">
      <dgm:prSet/>
      <dgm:spPr/>
      <dgm:t>
        <a:bodyPr/>
        <a:lstStyle/>
        <a:p>
          <a:endParaRPr lang="en-US" sz="1200" noProof="0"/>
        </a:p>
      </dgm:t>
    </dgm:pt>
    <dgm:pt modelId="{0F2892A0-7E31-41DC-8A5E-0CD9F5FF50A1}" type="sibTrans" cxnId="{48866768-77A1-43EC-8F8F-109D5727989F}">
      <dgm:prSet/>
      <dgm:spPr/>
      <dgm:t>
        <a:bodyPr/>
        <a:lstStyle/>
        <a:p>
          <a:endParaRPr lang="en-US" sz="1200" noProof="0"/>
        </a:p>
      </dgm:t>
    </dgm:pt>
    <dgm:pt modelId="{64F2FCFF-2168-47B6-99F1-40F0D7A30785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VNS</a:t>
          </a:r>
          <a:br>
            <a:rPr lang="en-US" sz="1200" noProof="0" dirty="0" smtClean="0"/>
          </a:br>
          <a:r>
            <a:rPr lang="en-US" sz="1200" noProof="0" dirty="0" smtClean="0"/>
            <a:t>algorithm</a:t>
          </a:r>
          <a:endParaRPr lang="en-US" sz="1200" noProof="0" dirty="0"/>
        </a:p>
      </dgm:t>
    </dgm:pt>
    <dgm:pt modelId="{AF0DE719-A617-469F-93AF-D457409D9AAB}" type="parTrans" cxnId="{772FB488-0A7E-4EF4-8A56-8356FBA0E037}">
      <dgm:prSet/>
      <dgm:spPr/>
      <dgm:t>
        <a:bodyPr/>
        <a:lstStyle/>
        <a:p>
          <a:endParaRPr lang="en-US" sz="1200" noProof="0"/>
        </a:p>
      </dgm:t>
    </dgm:pt>
    <dgm:pt modelId="{183B4A9C-436E-417C-BC69-C375E38D99BB}" type="sibTrans" cxnId="{772FB488-0A7E-4EF4-8A56-8356FBA0E037}">
      <dgm:prSet/>
      <dgm:spPr/>
      <dgm:t>
        <a:bodyPr/>
        <a:lstStyle/>
        <a:p>
          <a:endParaRPr lang="en-US" sz="1200" noProof="0"/>
        </a:p>
      </dgm:t>
    </dgm:pt>
    <dgm:pt modelId="{2751A872-7E41-4A88-92DB-9489604C0DD4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GRASP</a:t>
          </a:r>
          <a:br>
            <a:rPr lang="en-US" sz="1200" noProof="0" dirty="0" smtClean="0"/>
          </a:br>
          <a:r>
            <a:rPr lang="en-US" sz="1200" noProof="0" dirty="0" smtClean="0"/>
            <a:t>algorithm</a:t>
          </a:r>
          <a:endParaRPr lang="en-US" sz="1200" noProof="0" dirty="0"/>
        </a:p>
      </dgm:t>
    </dgm:pt>
    <dgm:pt modelId="{C241303E-8AF5-474A-8283-02A86FE3DF74}" type="parTrans" cxnId="{21634CE0-81AC-41C9-9689-928F132DC16A}">
      <dgm:prSet/>
      <dgm:spPr/>
      <dgm:t>
        <a:bodyPr/>
        <a:lstStyle/>
        <a:p>
          <a:endParaRPr lang="en-US" sz="1200" noProof="0"/>
        </a:p>
      </dgm:t>
    </dgm:pt>
    <dgm:pt modelId="{290E6963-5AFE-4F5B-B8D2-03E15EBB65C0}" type="sibTrans" cxnId="{21634CE0-81AC-41C9-9689-928F132DC16A}">
      <dgm:prSet/>
      <dgm:spPr/>
      <dgm:t>
        <a:bodyPr/>
        <a:lstStyle/>
        <a:p>
          <a:endParaRPr lang="en-US" sz="1200" noProof="0"/>
        </a:p>
      </dgm:t>
    </dgm:pt>
    <dgm:pt modelId="{72C17669-E296-4D4B-B6E9-4A8A898A93E8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Results</a:t>
          </a:r>
        </a:p>
      </dgm:t>
    </dgm:pt>
    <dgm:pt modelId="{E431C812-94B1-4D3E-809E-DD0B4961C13A}" type="parTrans" cxnId="{1A209D76-FD9B-40FC-9FCF-86C2484E2638}">
      <dgm:prSet/>
      <dgm:spPr/>
      <dgm:t>
        <a:bodyPr/>
        <a:lstStyle/>
        <a:p>
          <a:endParaRPr lang="en-US" sz="1200" noProof="0"/>
        </a:p>
      </dgm:t>
    </dgm:pt>
    <dgm:pt modelId="{A525D4ED-5106-4B25-8442-4BE0A5CAD374}" type="sibTrans" cxnId="{1A209D76-FD9B-40FC-9FCF-86C2484E2638}">
      <dgm:prSet/>
      <dgm:spPr/>
      <dgm:t>
        <a:bodyPr/>
        <a:lstStyle/>
        <a:p>
          <a:endParaRPr lang="en-US" sz="1200" noProof="0"/>
        </a:p>
      </dgm:t>
    </dgm:pt>
    <dgm:pt modelId="{6A1C036A-C9FB-4418-A849-3D429672DA76}">
      <dgm:prSet phldrT="[Texto]" custT="1"/>
      <dgm:spPr>
        <a:solidFill>
          <a:schemeClr val="bg1">
            <a:lumMod val="85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sz="1100" b="1" noProof="0" dirty="0" smtClean="0">
              <a:solidFill>
                <a:schemeClr val="tx1"/>
              </a:solidFill>
            </a:rPr>
            <a:t>Conclusions</a:t>
          </a:r>
          <a:endParaRPr lang="en-US" sz="1100" b="1" noProof="0" dirty="0">
            <a:solidFill>
              <a:schemeClr val="tx1"/>
            </a:solidFill>
          </a:endParaRPr>
        </a:p>
      </dgm:t>
    </dgm:pt>
    <dgm:pt modelId="{F226BBC1-CFF3-4EA4-817C-255CFC1F92B9}" type="parTrans" cxnId="{39E80B07-E611-42E3-9541-6BBDB6FF6ACB}">
      <dgm:prSet/>
      <dgm:spPr/>
      <dgm:t>
        <a:bodyPr/>
        <a:lstStyle/>
        <a:p>
          <a:endParaRPr lang="en-US" sz="1200" noProof="0"/>
        </a:p>
      </dgm:t>
    </dgm:pt>
    <dgm:pt modelId="{E9A5A682-81DC-43C4-8665-DB6936B15E46}" type="sibTrans" cxnId="{39E80B07-E611-42E3-9541-6BBDB6FF6ACB}">
      <dgm:prSet/>
      <dgm:spPr/>
      <dgm:t>
        <a:bodyPr/>
        <a:lstStyle/>
        <a:p>
          <a:endParaRPr lang="en-US" sz="1200" noProof="0"/>
        </a:p>
      </dgm:t>
    </dgm:pt>
    <dgm:pt modelId="{EA8B60CB-09C9-4F79-A9F4-66EB08B271C5}">
      <dgm:prSet phldrT="[Texto]" custT="1"/>
      <dgm:spPr>
        <a:noFill/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100" b="0" noProof="0" dirty="0" smtClean="0">
              <a:solidFill>
                <a:schemeClr val="bg1"/>
              </a:solidFill>
            </a:rPr>
            <a:t>Introduction</a:t>
          </a:r>
          <a:endParaRPr lang="en-US" sz="1100" b="0" noProof="0" dirty="0">
            <a:solidFill>
              <a:schemeClr val="bg1"/>
            </a:solidFill>
          </a:endParaRPr>
        </a:p>
      </dgm:t>
    </dgm:pt>
    <dgm:pt modelId="{E7B1C95E-C324-4CDD-94B2-8E073AC06588}" type="parTrans" cxnId="{2F5251C7-3A1A-47C8-9284-AD203559276E}">
      <dgm:prSet/>
      <dgm:spPr/>
      <dgm:t>
        <a:bodyPr/>
        <a:lstStyle/>
        <a:p>
          <a:endParaRPr lang="en-US" noProof="0"/>
        </a:p>
      </dgm:t>
    </dgm:pt>
    <dgm:pt modelId="{5CE50DA4-6FFF-4C98-8C53-D76218FA72B4}" type="sibTrans" cxnId="{2F5251C7-3A1A-47C8-9284-AD203559276E}">
      <dgm:prSet/>
      <dgm:spPr/>
      <dgm:t>
        <a:bodyPr/>
        <a:lstStyle/>
        <a:p>
          <a:endParaRPr lang="en-US" noProof="0"/>
        </a:p>
      </dgm:t>
    </dgm:pt>
    <dgm:pt modelId="{39297858-86C8-4058-A23A-3BE6AEE11D13}" type="pres">
      <dgm:prSet presAssocID="{E5D93074-518D-4367-990B-B52A9448C85C}" presName="Name0" presStyleCnt="0">
        <dgm:presLayoutVars>
          <dgm:resizeHandles/>
        </dgm:presLayoutVars>
      </dgm:prSet>
      <dgm:spPr/>
    </dgm:pt>
    <dgm:pt modelId="{B2287D55-4589-44AB-93B9-815A0BFA77B7}" type="pres">
      <dgm:prSet presAssocID="{EA8B60CB-09C9-4F79-A9F4-66EB08B271C5}" presName="text" presStyleLbl="node1" presStyleIdx="0" presStyleCnt="8" custScaleX="104749" custLinFactNeighborX="-568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5EF201A-DBFB-47A3-90BD-103919691160}" type="pres">
      <dgm:prSet presAssocID="{5CE50DA4-6FFF-4C98-8C53-D76218FA72B4}" presName="space" presStyleCnt="0"/>
      <dgm:spPr/>
    </dgm:pt>
    <dgm:pt modelId="{40187BD8-D26D-4975-AE54-F1761BCF7FE3}" type="pres">
      <dgm:prSet presAssocID="{CA580779-EB64-4225-94ED-03A03894CEFA}" presName="text" presStyleLbl="node1" presStyleIdx="1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C105E32-0694-4D89-BC20-8530A4FA51B6}" type="pres">
      <dgm:prSet presAssocID="{A47597B9-5FE9-4D2B-88ED-0553DD057887}" presName="space" presStyleCnt="0"/>
      <dgm:spPr/>
    </dgm:pt>
    <dgm:pt modelId="{34709D81-F996-4EBD-8A50-FEADE8138DD3}" type="pres">
      <dgm:prSet presAssocID="{8518C583-FAFD-4B3C-AB81-A84E12F21626}" presName="text" presStyleLbl="node1" presStyleIdx="2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1DC2532-68B4-4E9E-8441-31943D7D36E7}" type="pres">
      <dgm:prSet presAssocID="{ABFB7A22-6C64-4323-BEAC-5F4A359DE9EC}" presName="space" presStyleCnt="0"/>
      <dgm:spPr/>
    </dgm:pt>
    <dgm:pt modelId="{6C8A6418-542E-4E33-9250-D0970F090635}" type="pres">
      <dgm:prSet presAssocID="{7631F9A2-0D55-481A-AAB5-25DBE4BD3C7D}" presName="text" presStyleLbl="node1" presStyleIdx="3" presStyleCnt="8" custScaleX="114031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9A17323-B276-49A9-8E89-A5547BAB8832}" type="pres">
      <dgm:prSet presAssocID="{0F2892A0-7E31-41DC-8A5E-0CD9F5FF50A1}" presName="space" presStyleCnt="0"/>
      <dgm:spPr/>
    </dgm:pt>
    <dgm:pt modelId="{829BE467-103E-4381-91CA-0E397B1663A8}" type="pres">
      <dgm:prSet presAssocID="{64F2FCFF-2168-47B6-99F1-40F0D7A30785}" presName="text" presStyleLbl="node1" presStyleIdx="4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5A308E7-31D0-49AE-96CF-2CF421299E52}" type="pres">
      <dgm:prSet presAssocID="{183B4A9C-436E-417C-BC69-C375E38D99BB}" presName="space" presStyleCnt="0"/>
      <dgm:spPr/>
    </dgm:pt>
    <dgm:pt modelId="{AB1B03AA-0C31-4126-A935-4127057D9663}" type="pres">
      <dgm:prSet presAssocID="{2751A872-7E41-4A88-92DB-9489604C0DD4}" presName="text" presStyleLbl="node1" presStyleIdx="5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7753057-5927-4B31-8CD1-9DFB5ECF22C2}" type="pres">
      <dgm:prSet presAssocID="{290E6963-5AFE-4F5B-B8D2-03E15EBB65C0}" presName="space" presStyleCnt="0"/>
      <dgm:spPr/>
    </dgm:pt>
    <dgm:pt modelId="{B47D8610-CDD8-4D37-BD74-5BD0E34F93D7}" type="pres">
      <dgm:prSet presAssocID="{72C17669-E296-4D4B-B6E9-4A8A898A93E8}" presName="text" presStyleLbl="node1" presStyleIdx="6" presStyleCnt="8" custScaleX="114000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097A984-5EBF-44FE-8AFD-B820E8D622CD}" type="pres">
      <dgm:prSet presAssocID="{A525D4ED-5106-4B25-8442-4BE0A5CAD374}" presName="space" presStyleCnt="0"/>
      <dgm:spPr/>
    </dgm:pt>
    <dgm:pt modelId="{2CA4FA90-90E6-4083-9740-6E2CE69B331A}" type="pres">
      <dgm:prSet presAssocID="{6A1C036A-C9FB-4418-A849-3D429672DA76}" presName="text" presStyleLbl="node1" presStyleIdx="7" presStyleCnt="8" custScaleX="110545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BF7A522B-22F2-4B8F-B4F9-EDEE55070EF3}" srcId="{E5D93074-518D-4367-990B-B52A9448C85C}" destId="{8518C583-FAFD-4B3C-AB81-A84E12F21626}" srcOrd="2" destOrd="0" parTransId="{A8074511-742A-4E5D-901B-F943CF134555}" sibTransId="{ABFB7A22-6C64-4323-BEAC-5F4A359DE9EC}"/>
    <dgm:cxn modelId="{772FB488-0A7E-4EF4-8A56-8356FBA0E037}" srcId="{E5D93074-518D-4367-990B-B52A9448C85C}" destId="{64F2FCFF-2168-47B6-99F1-40F0D7A30785}" srcOrd="4" destOrd="0" parTransId="{AF0DE719-A617-469F-93AF-D457409D9AAB}" sibTransId="{183B4A9C-436E-417C-BC69-C375E38D99BB}"/>
    <dgm:cxn modelId="{5FC68060-267F-4E02-B1A2-FBAB5DEE746E}" type="presOf" srcId="{CA580779-EB64-4225-94ED-03A03894CEFA}" destId="{40187BD8-D26D-4975-AE54-F1761BCF7FE3}" srcOrd="0" destOrd="0" presId="urn:diagrams.loki3.com/VaryingWidthList+Icon"/>
    <dgm:cxn modelId="{EF5D442C-8502-4AA4-B4CA-85C16D405085}" type="presOf" srcId="{6A1C036A-C9FB-4418-A849-3D429672DA76}" destId="{2CA4FA90-90E6-4083-9740-6E2CE69B331A}" srcOrd="0" destOrd="0" presId="urn:diagrams.loki3.com/VaryingWidthList+Icon"/>
    <dgm:cxn modelId="{C8DB7514-FF2D-44E5-82C3-F1101720D9E1}" srcId="{E5D93074-518D-4367-990B-B52A9448C85C}" destId="{CA580779-EB64-4225-94ED-03A03894CEFA}" srcOrd="1" destOrd="0" parTransId="{FE2668C5-03D7-4DF2-B32C-C188C1A96C89}" sibTransId="{A47597B9-5FE9-4D2B-88ED-0553DD057887}"/>
    <dgm:cxn modelId="{3F1142E9-D8BC-4450-873B-1C8CBFF8A377}" type="presOf" srcId="{E5D93074-518D-4367-990B-B52A9448C85C}" destId="{39297858-86C8-4058-A23A-3BE6AEE11D13}" srcOrd="0" destOrd="0" presId="urn:diagrams.loki3.com/VaryingWidthList+Icon"/>
    <dgm:cxn modelId="{8425A07E-58CC-439D-BB7A-9CAD15478943}" type="presOf" srcId="{72C17669-E296-4D4B-B6E9-4A8A898A93E8}" destId="{B47D8610-CDD8-4D37-BD74-5BD0E34F93D7}" srcOrd="0" destOrd="0" presId="urn:diagrams.loki3.com/VaryingWidthList+Icon"/>
    <dgm:cxn modelId="{B21779DD-CBAF-4944-AF17-C2A99BE9A3B6}" type="presOf" srcId="{EA8B60CB-09C9-4F79-A9F4-66EB08B271C5}" destId="{B2287D55-4589-44AB-93B9-815A0BFA77B7}" srcOrd="0" destOrd="0" presId="urn:diagrams.loki3.com/VaryingWidthList+Icon"/>
    <dgm:cxn modelId="{1A209D76-FD9B-40FC-9FCF-86C2484E2638}" srcId="{E5D93074-518D-4367-990B-B52A9448C85C}" destId="{72C17669-E296-4D4B-B6E9-4A8A898A93E8}" srcOrd="6" destOrd="0" parTransId="{E431C812-94B1-4D3E-809E-DD0B4961C13A}" sibTransId="{A525D4ED-5106-4B25-8442-4BE0A5CAD374}"/>
    <dgm:cxn modelId="{39E80B07-E611-42E3-9541-6BBDB6FF6ACB}" srcId="{E5D93074-518D-4367-990B-B52A9448C85C}" destId="{6A1C036A-C9FB-4418-A849-3D429672DA76}" srcOrd="7" destOrd="0" parTransId="{F226BBC1-CFF3-4EA4-817C-255CFC1F92B9}" sibTransId="{E9A5A682-81DC-43C4-8665-DB6936B15E46}"/>
    <dgm:cxn modelId="{48866768-77A1-43EC-8F8F-109D5727989F}" srcId="{E5D93074-518D-4367-990B-B52A9448C85C}" destId="{7631F9A2-0D55-481A-AAB5-25DBE4BD3C7D}" srcOrd="3" destOrd="0" parTransId="{195E900E-F236-443A-8757-E3FE6464E73F}" sibTransId="{0F2892A0-7E31-41DC-8A5E-0CD9F5FF50A1}"/>
    <dgm:cxn modelId="{2F5251C7-3A1A-47C8-9284-AD203559276E}" srcId="{E5D93074-518D-4367-990B-B52A9448C85C}" destId="{EA8B60CB-09C9-4F79-A9F4-66EB08B271C5}" srcOrd="0" destOrd="0" parTransId="{E7B1C95E-C324-4CDD-94B2-8E073AC06588}" sibTransId="{5CE50DA4-6FFF-4C98-8C53-D76218FA72B4}"/>
    <dgm:cxn modelId="{21634CE0-81AC-41C9-9689-928F132DC16A}" srcId="{E5D93074-518D-4367-990B-B52A9448C85C}" destId="{2751A872-7E41-4A88-92DB-9489604C0DD4}" srcOrd="5" destOrd="0" parTransId="{C241303E-8AF5-474A-8283-02A86FE3DF74}" sibTransId="{290E6963-5AFE-4F5B-B8D2-03E15EBB65C0}"/>
    <dgm:cxn modelId="{30A9EE2D-E22B-440A-A992-917F36316BC3}" type="presOf" srcId="{64F2FCFF-2168-47B6-99F1-40F0D7A30785}" destId="{829BE467-103E-4381-91CA-0E397B1663A8}" srcOrd="0" destOrd="0" presId="urn:diagrams.loki3.com/VaryingWidthList+Icon"/>
    <dgm:cxn modelId="{435CCE37-034F-4901-BE8A-5DE4058590C9}" type="presOf" srcId="{2751A872-7E41-4A88-92DB-9489604C0DD4}" destId="{AB1B03AA-0C31-4126-A935-4127057D9663}" srcOrd="0" destOrd="0" presId="urn:diagrams.loki3.com/VaryingWidthList+Icon"/>
    <dgm:cxn modelId="{62D51A6B-577D-4A4B-97E8-78988C896E29}" type="presOf" srcId="{8518C583-FAFD-4B3C-AB81-A84E12F21626}" destId="{34709D81-F996-4EBD-8A50-FEADE8138DD3}" srcOrd="0" destOrd="0" presId="urn:diagrams.loki3.com/VaryingWidthList+Icon"/>
    <dgm:cxn modelId="{23C9D344-F328-49C7-AA9A-0DBAE81EE3B6}" type="presOf" srcId="{7631F9A2-0D55-481A-AAB5-25DBE4BD3C7D}" destId="{6C8A6418-542E-4E33-9250-D0970F090635}" srcOrd="0" destOrd="0" presId="urn:diagrams.loki3.com/VaryingWidthList+Icon"/>
    <dgm:cxn modelId="{BAD7744F-A40D-467A-AAFB-5444D35574D5}" type="presParOf" srcId="{39297858-86C8-4058-A23A-3BE6AEE11D13}" destId="{B2287D55-4589-44AB-93B9-815A0BFA77B7}" srcOrd="0" destOrd="0" presId="urn:diagrams.loki3.com/VaryingWidthList+Icon"/>
    <dgm:cxn modelId="{8412F250-6790-4E7B-8372-8B3E0E303C32}" type="presParOf" srcId="{39297858-86C8-4058-A23A-3BE6AEE11D13}" destId="{05EF201A-DBFB-47A3-90BD-103919691160}" srcOrd="1" destOrd="0" presId="urn:diagrams.loki3.com/VaryingWidthList+Icon"/>
    <dgm:cxn modelId="{FBCC5598-8ACA-4F46-BC84-3E61D0887C97}" type="presParOf" srcId="{39297858-86C8-4058-A23A-3BE6AEE11D13}" destId="{40187BD8-D26D-4975-AE54-F1761BCF7FE3}" srcOrd="2" destOrd="0" presId="urn:diagrams.loki3.com/VaryingWidthList+Icon"/>
    <dgm:cxn modelId="{AC66664B-EE9D-4428-A467-7CC27F467D1D}" type="presParOf" srcId="{39297858-86C8-4058-A23A-3BE6AEE11D13}" destId="{EC105E32-0694-4D89-BC20-8530A4FA51B6}" srcOrd="3" destOrd="0" presId="urn:diagrams.loki3.com/VaryingWidthList+Icon"/>
    <dgm:cxn modelId="{862662A0-B5C5-49B1-9FD8-7C6C018746E1}" type="presParOf" srcId="{39297858-86C8-4058-A23A-3BE6AEE11D13}" destId="{34709D81-F996-4EBD-8A50-FEADE8138DD3}" srcOrd="4" destOrd="0" presId="urn:diagrams.loki3.com/VaryingWidthList+Icon"/>
    <dgm:cxn modelId="{40AC8CBE-EEEA-4420-80C9-3A731A167760}" type="presParOf" srcId="{39297858-86C8-4058-A23A-3BE6AEE11D13}" destId="{71DC2532-68B4-4E9E-8441-31943D7D36E7}" srcOrd="5" destOrd="0" presId="urn:diagrams.loki3.com/VaryingWidthList+Icon"/>
    <dgm:cxn modelId="{16F473BB-F104-4FBB-93AA-DC91EE0B800A}" type="presParOf" srcId="{39297858-86C8-4058-A23A-3BE6AEE11D13}" destId="{6C8A6418-542E-4E33-9250-D0970F090635}" srcOrd="6" destOrd="0" presId="urn:diagrams.loki3.com/VaryingWidthList+Icon"/>
    <dgm:cxn modelId="{3D9E125C-99A7-459B-A428-0CEB2AE40D91}" type="presParOf" srcId="{39297858-86C8-4058-A23A-3BE6AEE11D13}" destId="{49A17323-B276-49A9-8E89-A5547BAB8832}" srcOrd="7" destOrd="0" presId="urn:diagrams.loki3.com/VaryingWidthList+Icon"/>
    <dgm:cxn modelId="{FB8D16E1-76FC-44DA-9899-D8EBC5E54791}" type="presParOf" srcId="{39297858-86C8-4058-A23A-3BE6AEE11D13}" destId="{829BE467-103E-4381-91CA-0E397B1663A8}" srcOrd="8" destOrd="0" presId="urn:diagrams.loki3.com/VaryingWidthList+Icon"/>
    <dgm:cxn modelId="{34AA19B2-5475-49D8-ACF7-3263EB2B279A}" type="presParOf" srcId="{39297858-86C8-4058-A23A-3BE6AEE11D13}" destId="{25A308E7-31D0-49AE-96CF-2CF421299E52}" srcOrd="9" destOrd="0" presId="urn:diagrams.loki3.com/VaryingWidthList+Icon"/>
    <dgm:cxn modelId="{B62DDD8E-4482-4C50-835C-D8FA4D4222AB}" type="presParOf" srcId="{39297858-86C8-4058-A23A-3BE6AEE11D13}" destId="{AB1B03AA-0C31-4126-A935-4127057D9663}" srcOrd="10" destOrd="0" presId="urn:diagrams.loki3.com/VaryingWidthList+Icon"/>
    <dgm:cxn modelId="{214F391A-81E6-46E3-97A0-DEEFE4D7B053}" type="presParOf" srcId="{39297858-86C8-4058-A23A-3BE6AEE11D13}" destId="{67753057-5927-4B31-8CD1-9DFB5ECF22C2}" srcOrd="11" destOrd="0" presId="urn:diagrams.loki3.com/VaryingWidthList+Icon"/>
    <dgm:cxn modelId="{FF545B57-36B6-443E-B40D-B8512723E16C}" type="presParOf" srcId="{39297858-86C8-4058-A23A-3BE6AEE11D13}" destId="{B47D8610-CDD8-4D37-BD74-5BD0E34F93D7}" srcOrd="12" destOrd="0" presId="urn:diagrams.loki3.com/VaryingWidthList+Icon"/>
    <dgm:cxn modelId="{0973C676-C214-4BB9-A3A0-A20B47565538}" type="presParOf" srcId="{39297858-86C8-4058-A23A-3BE6AEE11D13}" destId="{5097A984-5EBF-44FE-8AFD-B820E8D622CD}" srcOrd="13" destOrd="0" presId="urn:diagrams.loki3.com/VaryingWidthList+Icon"/>
    <dgm:cxn modelId="{F892846B-35A5-4815-99B5-5DE5A52784BE}" type="presParOf" srcId="{39297858-86C8-4058-A23A-3BE6AEE11D13}" destId="{2CA4FA90-90E6-4083-9740-6E2CE69B331A}" srcOrd="14" destOrd="0" presId="urn:diagrams.loki3.com/VaryingWidthList+Icon"/>
  </dgm:cxnLst>
  <dgm:bg/>
  <dgm:whole>
    <a:ln w="5715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D93074-518D-4367-990B-B52A9448C85C}" type="doc">
      <dgm:prSet loTypeId="urn:diagrams.loki3.com/VaryingWidthList+Icon" loCatId="list" qsTypeId="urn:microsoft.com/office/officeart/2005/8/quickstyle/simple1" qsCatId="simple" csTypeId="urn:microsoft.com/office/officeart/2005/8/colors/accent0_3" csCatId="mainScheme" phldr="1"/>
      <dgm:spPr/>
    </dgm:pt>
    <dgm:pt modelId="{CA580779-EB64-4225-94ED-03A03894CEFA}">
      <dgm:prSet phldrT="[Texto]" custT="1"/>
      <dgm:spPr>
        <a:noFill/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>
              <a:solidFill>
                <a:schemeClr val="bg1"/>
              </a:solidFill>
            </a:rPr>
            <a:t>Case</a:t>
          </a:r>
          <a:br>
            <a:rPr lang="en-US" sz="1200" noProof="0" dirty="0" smtClean="0">
              <a:solidFill>
                <a:schemeClr val="bg1"/>
              </a:solidFill>
            </a:rPr>
          </a:br>
          <a:r>
            <a:rPr lang="en-US" sz="1200" noProof="0" dirty="0" smtClean="0">
              <a:solidFill>
                <a:schemeClr val="bg1"/>
              </a:solidFill>
            </a:rPr>
            <a:t>study</a:t>
          </a:r>
          <a:endParaRPr lang="en-US" sz="1200" noProof="0" dirty="0">
            <a:solidFill>
              <a:schemeClr val="bg1"/>
            </a:solidFill>
          </a:endParaRPr>
        </a:p>
      </dgm:t>
    </dgm:pt>
    <dgm:pt modelId="{FE2668C5-03D7-4DF2-B32C-C188C1A96C89}" type="parTrans" cxnId="{C8DB7514-FF2D-44E5-82C3-F1101720D9E1}">
      <dgm:prSet/>
      <dgm:spPr/>
      <dgm:t>
        <a:bodyPr/>
        <a:lstStyle/>
        <a:p>
          <a:endParaRPr lang="en-US" sz="1200" noProof="0"/>
        </a:p>
      </dgm:t>
    </dgm:pt>
    <dgm:pt modelId="{A47597B9-5FE9-4D2B-88ED-0553DD057887}" type="sibTrans" cxnId="{C8DB7514-FF2D-44E5-82C3-F1101720D9E1}">
      <dgm:prSet/>
      <dgm:spPr/>
      <dgm:t>
        <a:bodyPr/>
        <a:lstStyle/>
        <a:p>
          <a:endParaRPr lang="en-US" sz="1200" noProof="0"/>
        </a:p>
      </dgm:t>
    </dgm:pt>
    <dgm:pt modelId="{8518C583-FAFD-4B3C-AB81-A84E12F21626}">
      <dgm:prSet phldrT="[Texto]" custT="1"/>
      <dgm:spPr>
        <a:solidFill>
          <a:schemeClr val="bg1">
            <a:lumMod val="85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sz="1200" b="1" noProof="0" dirty="0" smtClean="0">
              <a:solidFill>
                <a:schemeClr val="tx1"/>
              </a:solidFill>
            </a:rPr>
            <a:t>Geom.</a:t>
          </a:r>
          <a:br>
            <a:rPr lang="en-US" sz="1200" b="1" noProof="0" dirty="0" smtClean="0">
              <a:solidFill>
                <a:schemeClr val="tx1"/>
              </a:solidFill>
            </a:rPr>
          </a:br>
          <a:r>
            <a:rPr lang="en-US" sz="1200" b="1" noProof="0" dirty="0" smtClean="0">
              <a:solidFill>
                <a:schemeClr val="tx1"/>
              </a:solidFill>
            </a:rPr>
            <a:t>aspects</a:t>
          </a:r>
          <a:endParaRPr lang="en-US" sz="1200" b="1" noProof="0" dirty="0">
            <a:solidFill>
              <a:schemeClr val="tx1"/>
            </a:solidFill>
          </a:endParaRPr>
        </a:p>
      </dgm:t>
    </dgm:pt>
    <dgm:pt modelId="{A8074511-742A-4E5D-901B-F943CF134555}" type="parTrans" cxnId="{BF7A522B-22F2-4B8F-B4F9-EDEE55070EF3}">
      <dgm:prSet/>
      <dgm:spPr/>
      <dgm:t>
        <a:bodyPr/>
        <a:lstStyle/>
        <a:p>
          <a:endParaRPr lang="en-US" sz="1200" noProof="0"/>
        </a:p>
      </dgm:t>
    </dgm:pt>
    <dgm:pt modelId="{ABFB7A22-6C64-4323-BEAC-5F4A359DE9EC}" type="sibTrans" cxnId="{BF7A522B-22F2-4B8F-B4F9-EDEE55070EF3}">
      <dgm:prSet/>
      <dgm:spPr/>
      <dgm:t>
        <a:bodyPr/>
        <a:lstStyle/>
        <a:p>
          <a:endParaRPr lang="en-US" sz="1200" noProof="0"/>
        </a:p>
      </dgm:t>
    </dgm:pt>
    <dgm:pt modelId="{7631F9A2-0D55-481A-AAB5-25DBE4BD3C7D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Construct.</a:t>
          </a:r>
          <a:br>
            <a:rPr lang="en-US" sz="1200" noProof="0" dirty="0" smtClean="0"/>
          </a:br>
          <a:r>
            <a:rPr lang="en-US" sz="1200" noProof="0" dirty="0" smtClean="0"/>
            <a:t>algorithm</a:t>
          </a:r>
          <a:endParaRPr lang="en-US" sz="1200" noProof="0" dirty="0"/>
        </a:p>
      </dgm:t>
    </dgm:pt>
    <dgm:pt modelId="{195E900E-F236-443A-8757-E3FE6464E73F}" type="parTrans" cxnId="{48866768-77A1-43EC-8F8F-109D5727989F}">
      <dgm:prSet/>
      <dgm:spPr/>
      <dgm:t>
        <a:bodyPr/>
        <a:lstStyle/>
        <a:p>
          <a:endParaRPr lang="en-US" sz="1200" noProof="0"/>
        </a:p>
      </dgm:t>
    </dgm:pt>
    <dgm:pt modelId="{0F2892A0-7E31-41DC-8A5E-0CD9F5FF50A1}" type="sibTrans" cxnId="{48866768-77A1-43EC-8F8F-109D5727989F}">
      <dgm:prSet/>
      <dgm:spPr/>
      <dgm:t>
        <a:bodyPr/>
        <a:lstStyle/>
        <a:p>
          <a:endParaRPr lang="en-US" sz="1200" noProof="0"/>
        </a:p>
      </dgm:t>
    </dgm:pt>
    <dgm:pt modelId="{64F2FCFF-2168-47B6-99F1-40F0D7A30785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VNS</a:t>
          </a:r>
          <a:br>
            <a:rPr lang="en-US" sz="1200" noProof="0" dirty="0" smtClean="0"/>
          </a:br>
          <a:r>
            <a:rPr lang="en-US" sz="1200" noProof="0" dirty="0" smtClean="0"/>
            <a:t>algorithm</a:t>
          </a:r>
          <a:endParaRPr lang="en-US" sz="1200" noProof="0" dirty="0"/>
        </a:p>
      </dgm:t>
    </dgm:pt>
    <dgm:pt modelId="{AF0DE719-A617-469F-93AF-D457409D9AAB}" type="parTrans" cxnId="{772FB488-0A7E-4EF4-8A56-8356FBA0E037}">
      <dgm:prSet/>
      <dgm:spPr/>
      <dgm:t>
        <a:bodyPr/>
        <a:lstStyle/>
        <a:p>
          <a:endParaRPr lang="en-US" sz="1200" noProof="0"/>
        </a:p>
      </dgm:t>
    </dgm:pt>
    <dgm:pt modelId="{183B4A9C-436E-417C-BC69-C375E38D99BB}" type="sibTrans" cxnId="{772FB488-0A7E-4EF4-8A56-8356FBA0E037}">
      <dgm:prSet/>
      <dgm:spPr/>
      <dgm:t>
        <a:bodyPr/>
        <a:lstStyle/>
        <a:p>
          <a:endParaRPr lang="en-US" sz="1200" noProof="0"/>
        </a:p>
      </dgm:t>
    </dgm:pt>
    <dgm:pt modelId="{2751A872-7E41-4A88-92DB-9489604C0DD4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GRASP</a:t>
          </a:r>
          <a:br>
            <a:rPr lang="en-US" sz="1200" noProof="0" dirty="0" smtClean="0"/>
          </a:br>
          <a:r>
            <a:rPr lang="en-US" sz="1200" noProof="0" dirty="0" smtClean="0"/>
            <a:t>algorithm</a:t>
          </a:r>
          <a:endParaRPr lang="en-US" sz="1200" noProof="0" dirty="0"/>
        </a:p>
      </dgm:t>
    </dgm:pt>
    <dgm:pt modelId="{C241303E-8AF5-474A-8283-02A86FE3DF74}" type="parTrans" cxnId="{21634CE0-81AC-41C9-9689-928F132DC16A}">
      <dgm:prSet/>
      <dgm:spPr/>
      <dgm:t>
        <a:bodyPr/>
        <a:lstStyle/>
        <a:p>
          <a:endParaRPr lang="en-US" sz="1200" noProof="0"/>
        </a:p>
      </dgm:t>
    </dgm:pt>
    <dgm:pt modelId="{290E6963-5AFE-4F5B-B8D2-03E15EBB65C0}" type="sibTrans" cxnId="{21634CE0-81AC-41C9-9689-928F132DC16A}">
      <dgm:prSet/>
      <dgm:spPr/>
      <dgm:t>
        <a:bodyPr/>
        <a:lstStyle/>
        <a:p>
          <a:endParaRPr lang="en-US" sz="1200" noProof="0"/>
        </a:p>
      </dgm:t>
    </dgm:pt>
    <dgm:pt modelId="{72C17669-E296-4D4B-B6E9-4A8A898A93E8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Results</a:t>
          </a:r>
        </a:p>
      </dgm:t>
    </dgm:pt>
    <dgm:pt modelId="{E431C812-94B1-4D3E-809E-DD0B4961C13A}" type="parTrans" cxnId="{1A209D76-FD9B-40FC-9FCF-86C2484E2638}">
      <dgm:prSet/>
      <dgm:spPr/>
      <dgm:t>
        <a:bodyPr/>
        <a:lstStyle/>
        <a:p>
          <a:endParaRPr lang="en-US" sz="1200" noProof="0"/>
        </a:p>
      </dgm:t>
    </dgm:pt>
    <dgm:pt modelId="{A525D4ED-5106-4B25-8442-4BE0A5CAD374}" type="sibTrans" cxnId="{1A209D76-FD9B-40FC-9FCF-86C2484E2638}">
      <dgm:prSet/>
      <dgm:spPr/>
      <dgm:t>
        <a:bodyPr/>
        <a:lstStyle/>
        <a:p>
          <a:endParaRPr lang="en-US" sz="1200" noProof="0"/>
        </a:p>
      </dgm:t>
    </dgm:pt>
    <dgm:pt modelId="{6A1C036A-C9FB-4418-A849-3D429672DA76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100" noProof="0" dirty="0" smtClean="0"/>
            <a:t>Conclusions</a:t>
          </a:r>
          <a:endParaRPr lang="en-US" sz="1100" noProof="0" dirty="0"/>
        </a:p>
      </dgm:t>
    </dgm:pt>
    <dgm:pt modelId="{F226BBC1-CFF3-4EA4-817C-255CFC1F92B9}" type="parTrans" cxnId="{39E80B07-E611-42E3-9541-6BBDB6FF6ACB}">
      <dgm:prSet/>
      <dgm:spPr/>
      <dgm:t>
        <a:bodyPr/>
        <a:lstStyle/>
        <a:p>
          <a:endParaRPr lang="en-US" sz="1200" noProof="0"/>
        </a:p>
      </dgm:t>
    </dgm:pt>
    <dgm:pt modelId="{E9A5A682-81DC-43C4-8665-DB6936B15E46}" type="sibTrans" cxnId="{39E80B07-E611-42E3-9541-6BBDB6FF6ACB}">
      <dgm:prSet/>
      <dgm:spPr/>
      <dgm:t>
        <a:bodyPr/>
        <a:lstStyle/>
        <a:p>
          <a:endParaRPr lang="en-US" sz="1200" noProof="0"/>
        </a:p>
      </dgm:t>
    </dgm:pt>
    <dgm:pt modelId="{EA8B60CB-09C9-4F79-A9F4-66EB08B271C5}">
      <dgm:prSet phldrT="[Texto]" custT="1"/>
      <dgm:spPr>
        <a:noFill/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100" b="0" noProof="0" dirty="0" smtClean="0">
              <a:solidFill>
                <a:schemeClr val="bg1"/>
              </a:solidFill>
            </a:rPr>
            <a:t>Introduction</a:t>
          </a:r>
          <a:endParaRPr lang="en-US" sz="1100" b="0" noProof="0" dirty="0">
            <a:solidFill>
              <a:schemeClr val="bg1"/>
            </a:solidFill>
          </a:endParaRPr>
        </a:p>
      </dgm:t>
    </dgm:pt>
    <dgm:pt modelId="{E7B1C95E-C324-4CDD-94B2-8E073AC06588}" type="parTrans" cxnId="{2F5251C7-3A1A-47C8-9284-AD203559276E}">
      <dgm:prSet/>
      <dgm:spPr/>
      <dgm:t>
        <a:bodyPr/>
        <a:lstStyle/>
        <a:p>
          <a:endParaRPr lang="en-US" noProof="0"/>
        </a:p>
      </dgm:t>
    </dgm:pt>
    <dgm:pt modelId="{5CE50DA4-6FFF-4C98-8C53-D76218FA72B4}" type="sibTrans" cxnId="{2F5251C7-3A1A-47C8-9284-AD203559276E}">
      <dgm:prSet/>
      <dgm:spPr/>
      <dgm:t>
        <a:bodyPr/>
        <a:lstStyle/>
        <a:p>
          <a:endParaRPr lang="en-US" noProof="0"/>
        </a:p>
      </dgm:t>
    </dgm:pt>
    <dgm:pt modelId="{39297858-86C8-4058-A23A-3BE6AEE11D13}" type="pres">
      <dgm:prSet presAssocID="{E5D93074-518D-4367-990B-B52A9448C85C}" presName="Name0" presStyleCnt="0">
        <dgm:presLayoutVars>
          <dgm:resizeHandles/>
        </dgm:presLayoutVars>
      </dgm:prSet>
      <dgm:spPr/>
    </dgm:pt>
    <dgm:pt modelId="{B2287D55-4589-44AB-93B9-815A0BFA77B7}" type="pres">
      <dgm:prSet presAssocID="{EA8B60CB-09C9-4F79-A9F4-66EB08B271C5}" presName="text" presStyleLbl="node1" presStyleIdx="0" presStyleCnt="8" custScaleX="104749" custLinFactNeighborX="-568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5EF201A-DBFB-47A3-90BD-103919691160}" type="pres">
      <dgm:prSet presAssocID="{5CE50DA4-6FFF-4C98-8C53-D76218FA72B4}" presName="space" presStyleCnt="0"/>
      <dgm:spPr/>
    </dgm:pt>
    <dgm:pt modelId="{40187BD8-D26D-4975-AE54-F1761BCF7FE3}" type="pres">
      <dgm:prSet presAssocID="{CA580779-EB64-4225-94ED-03A03894CEFA}" presName="text" presStyleLbl="node1" presStyleIdx="1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C105E32-0694-4D89-BC20-8530A4FA51B6}" type="pres">
      <dgm:prSet presAssocID="{A47597B9-5FE9-4D2B-88ED-0553DD057887}" presName="space" presStyleCnt="0"/>
      <dgm:spPr/>
    </dgm:pt>
    <dgm:pt modelId="{34709D81-F996-4EBD-8A50-FEADE8138DD3}" type="pres">
      <dgm:prSet presAssocID="{8518C583-FAFD-4B3C-AB81-A84E12F21626}" presName="text" presStyleLbl="node1" presStyleIdx="2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1DC2532-68B4-4E9E-8441-31943D7D36E7}" type="pres">
      <dgm:prSet presAssocID="{ABFB7A22-6C64-4323-BEAC-5F4A359DE9EC}" presName="space" presStyleCnt="0"/>
      <dgm:spPr/>
    </dgm:pt>
    <dgm:pt modelId="{6C8A6418-542E-4E33-9250-D0970F090635}" type="pres">
      <dgm:prSet presAssocID="{7631F9A2-0D55-481A-AAB5-25DBE4BD3C7D}" presName="text" presStyleLbl="node1" presStyleIdx="3" presStyleCnt="8" custScaleX="114031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9A17323-B276-49A9-8E89-A5547BAB8832}" type="pres">
      <dgm:prSet presAssocID="{0F2892A0-7E31-41DC-8A5E-0CD9F5FF50A1}" presName="space" presStyleCnt="0"/>
      <dgm:spPr/>
    </dgm:pt>
    <dgm:pt modelId="{829BE467-103E-4381-91CA-0E397B1663A8}" type="pres">
      <dgm:prSet presAssocID="{64F2FCFF-2168-47B6-99F1-40F0D7A30785}" presName="text" presStyleLbl="node1" presStyleIdx="4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5A308E7-31D0-49AE-96CF-2CF421299E52}" type="pres">
      <dgm:prSet presAssocID="{183B4A9C-436E-417C-BC69-C375E38D99BB}" presName="space" presStyleCnt="0"/>
      <dgm:spPr/>
    </dgm:pt>
    <dgm:pt modelId="{AB1B03AA-0C31-4126-A935-4127057D9663}" type="pres">
      <dgm:prSet presAssocID="{2751A872-7E41-4A88-92DB-9489604C0DD4}" presName="text" presStyleLbl="node1" presStyleIdx="5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7753057-5927-4B31-8CD1-9DFB5ECF22C2}" type="pres">
      <dgm:prSet presAssocID="{290E6963-5AFE-4F5B-B8D2-03E15EBB65C0}" presName="space" presStyleCnt="0"/>
      <dgm:spPr/>
    </dgm:pt>
    <dgm:pt modelId="{B47D8610-CDD8-4D37-BD74-5BD0E34F93D7}" type="pres">
      <dgm:prSet presAssocID="{72C17669-E296-4D4B-B6E9-4A8A898A93E8}" presName="text" presStyleLbl="node1" presStyleIdx="6" presStyleCnt="8" custScaleX="114000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097A984-5EBF-44FE-8AFD-B820E8D622CD}" type="pres">
      <dgm:prSet presAssocID="{A525D4ED-5106-4B25-8442-4BE0A5CAD374}" presName="space" presStyleCnt="0"/>
      <dgm:spPr/>
    </dgm:pt>
    <dgm:pt modelId="{2CA4FA90-90E6-4083-9740-6E2CE69B331A}" type="pres">
      <dgm:prSet presAssocID="{6A1C036A-C9FB-4418-A849-3D429672DA76}" presName="text" presStyleLbl="node1" presStyleIdx="7" presStyleCnt="8" custScaleX="110545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BF7A522B-22F2-4B8F-B4F9-EDEE55070EF3}" srcId="{E5D93074-518D-4367-990B-B52A9448C85C}" destId="{8518C583-FAFD-4B3C-AB81-A84E12F21626}" srcOrd="2" destOrd="0" parTransId="{A8074511-742A-4E5D-901B-F943CF134555}" sibTransId="{ABFB7A22-6C64-4323-BEAC-5F4A359DE9EC}"/>
    <dgm:cxn modelId="{772FB488-0A7E-4EF4-8A56-8356FBA0E037}" srcId="{E5D93074-518D-4367-990B-B52A9448C85C}" destId="{64F2FCFF-2168-47B6-99F1-40F0D7A30785}" srcOrd="4" destOrd="0" parTransId="{AF0DE719-A617-469F-93AF-D457409D9AAB}" sibTransId="{183B4A9C-436E-417C-BC69-C375E38D99BB}"/>
    <dgm:cxn modelId="{B0496722-03AB-4A14-BCD0-26E474D0F311}" type="presOf" srcId="{64F2FCFF-2168-47B6-99F1-40F0D7A30785}" destId="{829BE467-103E-4381-91CA-0E397B1663A8}" srcOrd="0" destOrd="0" presId="urn:diagrams.loki3.com/VaryingWidthList+Icon"/>
    <dgm:cxn modelId="{B2529977-95DE-48BF-845D-17A5E5AC2463}" type="presOf" srcId="{E5D93074-518D-4367-990B-B52A9448C85C}" destId="{39297858-86C8-4058-A23A-3BE6AEE11D13}" srcOrd="0" destOrd="0" presId="urn:diagrams.loki3.com/VaryingWidthList+Icon"/>
    <dgm:cxn modelId="{C8DB7514-FF2D-44E5-82C3-F1101720D9E1}" srcId="{E5D93074-518D-4367-990B-B52A9448C85C}" destId="{CA580779-EB64-4225-94ED-03A03894CEFA}" srcOrd="1" destOrd="0" parTransId="{FE2668C5-03D7-4DF2-B32C-C188C1A96C89}" sibTransId="{A47597B9-5FE9-4D2B-88ED-0553DD057887}"/>
    <dgm:cxn modelId="{CB3C950F-1B69-4EB0-A5C1-E7C19916BDF4}" type="presOf" srcId="{8518C583-FAFD-4B3C-AB81-A84E12F21626}" destId="{34709D81-F996-4EBD-8A50-FEADE8138DD3}" srcOrd="0" destOrd="0" presId="urn:diagrams.loki3.com/VaryingWidthList+Icon"/>
    <dgm:cxn modelId="{E2E1C166-E733-46A9-9C21-3161811A45C1}" type="presOf" srcId="{EA8B60CB-09C9-4F79-A9F4-66EB08B271C5}" destId="{B2287D55-4589-44AB-93B9-815A0BFA77B7}" srcOrd="0" destOrd="0" presId="urn:diagrams.loki3.com/VaryingWidthList+Icon"/>
    <dgm:cxn modelId="{8330C794-012B-4ADE-989F-6D4C7246D32E}" type="presOf" srcId="{72C17669-E296-4D4B-B6E9-4A8A898A93E8}" destId="{B47D8610-CDD8-4D37-BD74-5BD0E34F93D7}" srcOrd="0" destOrd="0" presId="urn:diagrams.loki3.com/VaryingWidthList+Icon"/>
    <dgm:cxn modelId="{D13C5AA7-78A1-48A4-9244-0C3ED2F2D0E3}" type="presOf" srcId="{2751A872-7E41-4A88-92DB-9489604C0DD4}" destId="{AB1B03AA-0C31-4126-A935-4127057D9663}" srcOrd="0" destOrd="0" presId="urn:diagrams.loki3.com/VaryingWidthList+Icon"/>
    <dgm:cxn modelId="{3AF2AA6F-8DCE-41E4-B9B7-B05589FC0066}" type="presOf" srcId="{7631F9A2-0D55-481A-AAB5-25DBE4BD3C7D}" destId="{6C8A6418-542E-4E33-9250-D0970F090635}" srcOrd="0" destOrd="0" presId="urn:diagrams.loki3.com/VaryingWidthList+Icon"/>
    <dgm:cxn modelId="{1A209D76-FD9B-40FC-9FCF-86C2484E2638}" srcId="{E5D93074-518D-4367-990B-B52A9448C85C}" destId="{72C17669-E296-4D4B-B6E9-4A8A898A93E8}" srcOrd="6" destOrd="0" parTransId="{E431C812-94B1-4D3E-809E-DD0B4961C13A}" sibTransId="{A525D4ED-5106-4B25-8442-4BE0A5CAD374}"/>
    <dgm:cxn modelId="{39E80B07-E611-42E3-9541-6BBDB6FF6ACB}" srcId="{E5D93074-518D-4367-990B-B52A9448C85C}" destId="{6A1C036A-C9FB-4418-A849-3D429672DA76}" srcOrd="7" destOrd="0" parTransId="{F226BBC1-CFF3-4EA4-817C-255CFC1F92B9}" sibTransId="{E9A5A682-81DC-43C4-8665-DB6936B15E46}"/>
    <dgm:cxn modelId="{48866768-77A1-43EC-8F8F-109D5727989F}" srcId="{E5D93074-518D-4367-990B-B52A9448C85C}" destId="{7631F9A2-0D55-481A-AAB5-25DBE4BD3C7D}" srcOrd="3" destOrd="0" parTransId="{195E900E-F236-443A-8757-E3FE6464E73F}" sibTransId="{0F2892A0-7E31-41DC-8A5E-0CD9F5FF50A1}"/>
    <dgm:cxn modelId="{2495717A-FDD2-464C-9118-C910FFEB709F}" type="presOf" srcId="{6A1C036A-C9FB-4418-A849-3D429672DA76}" destId="{2CA4FA90-90E6-4083-9740-6E2CE69B331A}" srcOrd="0" destOrd="0" presId="urn:diagrams.loki3.com/VaryingWidthList+Icon"/>
    <dgm:cxn modelId="{21634CE0-81AC-41C9-9689-928F132DC16A}" srcId="{E5D93074-518D-4367-990B-B52A9448C85C}" destId="{2751A872-7E41-4A88-92DB-9489604C0DD4}" srcOrd="5" destOrd="0" parTransId="{C241303E-8AF5-474A-8283-02A86FE3DF74}" sibTransId="{290E6963-5AFE-4F5B-B8D2-03E15EBB65C0}"/>
    <dgm:cxn modelId="{2F5251C7-3A1A-47C8-9284-AD203559276E}" srcId="{E5D93074-518D-4367-990B-B52A9448C85C}" destId="{EA8B60CB-09C9-4F79-A9F4-66EB08B271C5}" srcOrd="0" destOrd="0" parTransId="{E7B1C95E-C324-4CDD-94B2-8E073AC06588}" sibTransId="{5CE50DA4-6FFF-4C98-8C53-D76218FA72B4}"/>
    <dgm:cxn modelId="{E211D83A-EEBA-49C1-A863-16537C47B7CB}" type="presOf" srcId="{CA580779-EB64-4225-94ED-03A03894CEFA}" destId="{40187BD8-D26D-4975-AE54-F1761BCF7FE3}" srcOrd="0" destOrd="0" presId="urn:diagrams.loki3.com/VaryingWidthList+Icon"/>
    <dgm:cxn modelId="{2766E138-74D2-455B-BC70-F1E8A25BD203}" type="presParOf" srcId="{39297858-86C8-4058-A23A-3BE6AEE11D13}" destId="{B2287D55-4589-44AB-93B9-815A0BFA77B7}" srcOrd="0" destOrd="0" presId="urn:diagrams.loki3.com/VaryingWidthList+Icon"/>
    <dgm:cxn modelId="{A26C7B73-E013-4598-9799-3E1FB9A80FF6}" type="presParOf" srcId="{39297858-86C8-4058-A23A-3BE6AEE11D13}" destId="{05EF201A-DBFB-47A3-90BD-103919691160}" srcOrd="1" destOrd="0" presId="urn:diagrams.loki3.com/VaryingWidthList+Icon"/>
    <dgm:cxn modelId="{7E2F6605-A1D4-4867-9F6C-9731FD2ECA32}" type="presParOf" srcId="{39297858-86C8-4058-A23A-3BE6AEE11D13}" destId="{40187BD8-D26D-4975-AE54-F1761BCF7FE3}" srcOrd="2" destOrd="0" presId="urn:diagrams.loki3.com/VaryingWidthList+Icon"/>
    <dgm:cxn modelId="{9E32426B-3C20-4742-A82D-1E162EBB1DEA}" type="presParOf" srcId="{39297858-86C8-4058-A23A-3BE6AEE11D13}" destId="{EC105E32-0694-4D89-BC20-8530A4FA51B6}" srcOrd="3" destOrd="0" presId="urn:diagrams.loki3.com/VaryingWidthList+Icon"/>
    <dgm:cxn modelId="{1804CFAF-29C1-418B-893B-C0A0AB4351A4}" type="presParOf" srcId="{39297858-86C8-4058-A23A-3BE6AEE11D13}" destId="{34709D81-F996-4EBD-8A50-FEADE8138DD3}" srcOrd="4" destOrd="0" presId="urn:diagrams.loki3.com/VaryingWidthList+Icon"/>
    <dgm:cxn modelId="{51817642-35B8-422E-8961-E3E00ED453EB}" type="presParOf" srcId="{39297858-86C8-4058-A23A-3BE6AEE11D13}" destId="{71DC2532-68B4-4E9E-8441-31943D7D36E7}" srcOrd="5" destOrd="0" presId="urn:diagrams.loki3.com/VaryingWidthList+Icon"/>
    <dgm:cxn modelId="{D17CEBF4-A17B-460E-BE02-90EE8F3E4514}" type="presParOf" srcId="{39297858-86C8-4058-A23A-3BE6AEE11D13}" destId="{6C8A6418-542E-4E33-9250-D0970F090635}" srcOrd="6" destOrd="0" presId="urn:diagrams.loki3.com/VaryingWidthList+Icon"/>
    <dgm:cxn modelId="{BFCC9F4F-88EA-462B-B3DD-D9846FFB529A}" type="presParOf" srcId="{39297858-86C8-4058-A23A-3BE6AEE11D13}" destId="{49A17323-B276-49A9-8E89-A5547BAB8832}" srcOrd="7" destOrd="0" presId="urn:diagrams.loki3.com/VaryingWidthList+Icon"/>
    <dgm:cxn modelId="{ACCF747C-8266-442D-87AB-2932E3BC9AC8}" type="presParOf" srcId="{39297858-86C8-4058-A23A-3BE6AEE11D13}" destId="{829BE467-103E-4381-91CA-0E397B1663A8}" srcOrd="8" destOrd="0" presId="urn:diagrams.loki3.com/VaryingWidthList+Icon"/>
    <dgm:cxn modelId="{1BBCDD12-7A4D-4895-B621-86341E51A51C}" type="presParOf" srcId="{39297858-86C8-4058-A23A-3BE6AEE11D13}" destId="{25A308E7-31D0-49AE-96CF-2CF421299E52}" srcOrd="9" destOrd="0" presId="urn:diagrams.loki3.com/VaryingWidthList+Icon"/>
    <dgm:cxn modelId="{1CEC5E37-79DF-462C-91F9-F91F54C9C656}" type="presParOf" srcId="{39297858-86C8-4058-A23A-3BE6AEE11D13}" destId="{AB1B03AA-0C31-4126-A935-4127057D9663}" srcOrd="10" destOrd="0" presId="urn:diagrams.loki3.com/VaryingWidthList+Icon"/>
    <dgm:cxn modelId="{36F1CF17-2E0C-44BB-98A7-DA6A15189D88}" type="presParOf" srcId="{39297858-86C8-4058-A23A-3BE6AEE11D13}" destId="{67753057-5927-4B31-8CD1-9DFB5ECF22C2}" srcOrd="11" destOrd="0" presId="urn:diagrams.loki3.com/VaryingWidthList+Icon"/>
    <dgm:cxn modelId="{4433D9A4-3CA9-4749-BB19-0CCE3BF19959}" type="presParOf" srcId="{39297858-86C8-4058-A23A-3BE6AEE11D13}" destId="{B47D8610-CDD8-4D37-BD74-5BD0E34F93D7}" srcOrd="12" destOrd="0" presId="urn:diagrams.loki3.com/VaryingWidthList+Icon"/>
    <dgm:cxn modelId="{C9AFD820-AB6F-42C4-B082-D475E43F5760}" type="presParOf" srcId="{39297858-86C8-4058-A23A-3BE6AEE11D13}" destId="{5097A984-5EBF-44FE-8AFD-B820E8D622CD}" srcOrd="13" destOrd="0" presId="urn:diagrams.loki3.com/VaryingWidthList+Icon"/>
    <dgm:cxn modelId="{A65F5245-87C1-456D-987C-A69FA46C1350}" type="presParOf" srcId="{39297858-86C8-4058-A23A-3BE6AEE11D13}" destId="{2CA4FA90-90E6-4083-9740-6E2CE69B331A}" srcOrd="14" destOrd="0" presId="urn:diagrams.loki3.com/VaryingWidthList+Icon"/>
  </dgm:cxnLst>
  <dgm:bg/>
  <dgm:whole>
    <a:ln w="57150"/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5D93074-518D-4367-990B-B52A9448C85C}" type="doc">
      <dgm:prSet loTypeId="urn:diagrams.loki3.com/VaryingWidthList+Icon" loCatId="list" qsTypeId="urn:microsoft.com/office/officeart/2005/8/quickstyle/simple1" qsCatId="simple" csTypeId="urn:microsoft.com/office/officeart/2005/8/colors/accent0_3" csCatId="mainScheme" phldr="1"/>
      <dgm:spPr/>
    </dgm:pt>
    <dgm:pt modelId="{CA580779-EB64-4225-94ED-03A03894CEFA}">
      <dgm:prSet phldrT="[Texto]" custT="1"/>
      <dgm:spPr>
        <a:noFill/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>
              <a:solidFill>
                <a:schemeClr val="bg1"/>
              </a:solidFill>
            </a:rPr>
            <a:t>Case</a:t>
          </a:r>
          <a:br>
            <a:rPr lang="en-US" sz="1200" noProof="0" dirty="0" smtClean="0">
              <a:solidFill>
                <a:schemeClr val="bg1"/>
              </a:solidFill>
            </a:rPr>
          </a:br>
          <a:r>
            <a:rPr lang="en-US" sz="1200" noProof="0" dirty="0" smtClean="0">
              <a:solidFill>
                <a:schemeClr val="bg1"/>
              </a:solidFill>
            </a:rPr>
            <a:t>study</a:t>
          </a:r>
          <a:endParaRPr lang="en-US" sz="1200" noProof="0" dirty="0">
            <a:solidFill>
              <a:schemeClr val="bg1"/>
            </a:solidFill>
          </a:endParaRPr>
        </a:p>
      </dgm:t>
    </dgm:pt>
    <dgm:pt modelId="{FE2668C5-03D7-4DF2-B32C-C188C1A96C89}" type="parTrans" cxnId="{C8DB7514-FF2D-44E5-82C3-F1101720D9E1}">
      <dgm:prSet/>
      <dgm:spPr/>
      <dgm:t>
        <a:bodyPr/>
        <a:lstStyle/>
        <a:p>
          <a:endParaRPr lang="en-US" sz="1200" noProof="0"/>
        </a:p>
      </dgm:t>
    </dgm:pt>
    <dgm:pt modelId="{A47597B9-5FE9-4D2B-88ED-0553DD057887}" type="sibTrans" cxnId="{C8DB7514-FF2D-44E5-82C3-F1101720D9E1}">
      <dgm:prSet/>
      <dgm:spPr/>
      <dgm:t>
        <a:bodyPr/>
        <a:lstStyle/>
        <a:p>
          <a:endParaRPr lang="en-US" sz="1200" noProof="0"/>
        </a:p>
      </dgm:t>
    </dgm:pt>
    <dgm:pt modelId="{8518C583-FAFD-4B3C-AB81-A84E12F21626}">
      <dgm:prSet phldrT="[Texto]" custT="1"/>
      <dgm:spPr>
        <a:solidFill>
          <a:schemeClr val="bg1">
            <a:lumMod val="85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sz="1200" b="1" noProof="0" dirty="0" smtClean="0">
              <a:solidFill>
                <a:schemeClr val="tx1"/>
              </a:solidFill>
            </a:rPr>
            <a:t>Geom.</a:t>
          </a:r>
          <a:br>
            <a:rPr lang="en-US" sz="1200" b="1" noProof="0" dirty="0" smtClean="0">
              <a:solidFill>
                <a:schemeClr val="tx1"/>
              </a:solidFill>
            </a:rPr>
          </a:br>
          <a:r>
            <a:rPr lang="en-US" sz="1200" b="1" noProof="0" dirty="0" smtClean="0">
              <a:solidFill>
                <a:schemeClr val="tx1"/>
              </a:solidFill>
            </a:rPr>
            <a:t>aspects</a:t>
          </a:r>
          <a:endParaRPr lang="en-US" sz="1200" b="1" noProof="0" dirty="0">
            <a:solidFill>
              <a:schemeClr val="tx1"/>
            </a:solidFill>
          </a:endParaRPr>
        </a:p>
      </dgm:t>
    </dgm:pt>
    <dgm:pt modelId="{A8074511-742A-4E5D-901B-F943CF134555}" type="parTrans" cxnId="{BF7A522B-22F2-4B8F-B4F9-EDEE55070EF3}">
      <dgm:prSet/>
      <dgm:spPr/>
      <dgm:t>
        <a:bodyPr/>
        <a:lstStyle/>
        <a:p>
          <a:endParaRPr lang="en-US" sz="1200" noProof="0"/>
        </a:p>
      </dgm:t>
    </dgm:pt>
    <dgm:pt modelId="{ABFB7A22-6C64-4323-BEAC-5F4A359DE9EC}" type="sibTrans" cxnId="{BF7A522B-22F2-4B8F-B4F9-EDEE55070EF3}">
      <dgm:prSet/>
      <dgm:spPr/>
      <dgm:t>
        <a:bodyPr/>
        <a:lstStyle/>
        <a:p>
          <a:endParaRPr lang="en-US" sz="1200" noProof="0"/>
        </a:p>
      </dgm:t>
    </dgm:pt>
    <dgm:pt modelId="{7631F9A2-0D55-481A-AAB5-25DBE4BD3C7D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Construct.</a:t>
          </a:r>
          <a:br>
            <a:rPr lang="en-US" sz="1200" noProof="0" dirty="0" smtClean="0"/>
          </a:br>
          <a:r>
            <a:rPr lang="en-US" sz="1200" noProof="0" dirty="0" smtClean="0"/>
            <a:t>algorithm</a:t>
          </a:r>
          <a:endParaRPr lang="en-US" sz="1200" noProof="0" dirty="0"/>
        </a:p>
      </dgm:t>
    </dgm:pt>
    <dgm:pt modelId="{195E900E-F236-443A-8757-E3FE6464E73F}" type="parTrans" cxnId="{48866768-77A1-43EC-8F8F-109D5727989F}">
      <dgm:prSet/>
      <dgm:spPr/>
      <dgm:t>
        <a:bodyPr/>
        <a:lstStyle/>
        <a:p>
          <a:endParaRPr lang="en-US" sz="1200" noProof="0"/>
        </a:p>
      </dgm:t>
    </dgm:pt>
    <dgm:pt modelId="{0F2892A0-7E31-41DC-8A5E-0CD9F5FF50A1}" type="sibTrans" cxnId="{48866768-77A1-43EC-8F8F-109D5727989F}">
      <dgm:prSet/>
      <dgm:spPr/>
      <dgm:t>
        <a:bodyPr/>
        <a:lstStyle/>
        <a:p>
          <a:endParaRPr lang="en-US" sz="1200" noProof="0"/>
        </a:p>
      </dgm:t>
    </dgm:pt>
    <dgm:pt modelId="{64F2FCFF-2168-47B6-99F1-40F0D7A30785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VNS</a:t>
          </a:r>
          <a:br>
            <a:rPr lang="en-US" sz="1200" noProof="0" dirty="0" smtClean="0"/>
          </a:br>
          <a:r>
            <a:rPr lang="en-US" sz="1200" noProof="0" dirty="0" smtClean="0"/>
            <a:t>algorithm</a:t>
          </a:r>
          <a:endParaRPr lang="en-US" sz="1200" noProof="0" dirty="0"/>
        </a:p>
      </dgm:t>
    </dgm:pt>
    <dgm:pt modelId="{AF0DE719-A617-469F-93AF-D457409D9AAB}" type="parTrans" cxnId="{772FB488-0A7E-4EF4-8A56-8356FBA0E037}">
      <dgm:prSet/>
      <dgm:spPr/>
      <dgm:t>
        <a:bodyPr/>
        <a:lstStyle/>
        <a:p>
          <a:endParaRPr lang="en-US" sz="1200" noProof="0"/>
        </a:p>
      </dgm:t>
    </dgm:pt>
    <dgm:pt modelId="{183B4A9C-436E-417C-BC69-C375E38D99BB}" type="sibTrans" cxnId="{772FB488-0A7E-4EF4-8A56-8356FBA0E037}">
      <dgm:prSet/>
      <dgm:spPr/>
      <dgm:t>
        <a:bodyPr/>
        <a:lstStyle/>
        <a:p>
          <a:endParaRPr lang="en-US" sz="1200" noProof="0"/>
        </a:p>
      </dgm:t>
    </dgm:pt>
    <dgm:pt modelId="{2751A872-7E41-4A88-92DB-9489604C0DD4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GRASP</a:t>
          </a:r>
          <a:br>
            <a:rPr lang="en-US" sz="1200" noProof="0" dirty="0" smtClean="0"/>
          </a:br>
          <a:r>
            <a:rPr lang="en-US" sz="1200" noProof="0" dirty="0" smtClean="0"/>
            <a:t>algorithm</a:t>
          </a:r>
          <a:endParaRPr lang="en-US" sz="1200" noProof="0" dirty="0"/>
        </a:p>
      </dgm:t>
    </dgm:pt>
    <dgm:pt modelId="{C241303E-8AF5-474A-8283-02A86FE3DF74}" type="parTrans" cxnId="{21634CE0-81AC-41C9-9689-928F132DC16A}">
      <dgm:prSet/>
      <dgm:spPr/>
      <dgm:t>
        <a:bodyPr/>
        <a:lstStyle/>
        <a:p>
          <a:endParaRPr lang="en-US" sz="1200" noProof="0"/>
        </a:p>
      </dgm:t>
    </dgm:pt>
    <dgm:pt modelId="{290E6963-5AFE-4F5B-B8D2-03E15EBB65C0}" type="sibTrans" cxnId="{21634CE0-81AC-41C9-9689-928F132DC16A}">
      <dgm:prSet/>
      <dgm:spPr/>
      <dgm:t>
        <a:bodyPr/>
        <a:lstStyle/>
        <a:p>
          <a:endParaRPr lang="en-US" sz="1200" noProof="0"/>
        </a:p>
      </dgm:t>
    </dgm:pt>
    <dgm:pt modelId="{72C17669-E296-4D4B-B6E9-4A8A898A93E8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Results</a:t>
          </a:r>
        </a:p>
      </dgm:t>
    </dgm:pt>
    <dgm:pt modelId="{E431C812-94B1-4D3E-809E-DD0B4961C13A}" type="parTrans" cxnId="{1A209D76-FD9B-40FC-9FCF-86C2484E2638}">
      <dgm:prSet/>
      <dgm:spPr/>
      <dgm:t>
        <a:bodyPr/>
        <a:lstStyle/>
        <a:p>
          <a:endParaRPr lang="en-US" sz="1200" noProof="0"/>
        </a:p>
      </dgm:t>
    </dgm:pt>
    <dgm:pt modelId="{A525D4ED-5106-4B25-8442-4BE0A5CAD374}" type="sibTrans" cxnId="{1A209D76-FD9B-40FC-9FCF-86C2484E2638}">
      <dgm:prSet/>
      <dgm:spPr/>
      <dgm:t>
        <a:bodyPr/>
        <a:lstStyle/>
        <a:p>
          <a:endParaRPr lang="en-US" sz="1200" noProof="0"/>
        </a:p>
      </dgm:t>
    </dgm:pt>
    <dgm:pt modelId="{6A1C036A-C9FB-4418-A849-3D429672DA76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100" noProof="0" dirty="0" smtClean="0"/>
            <a:t>Conclusions</a:t>
          </a:r>
          <a:endParaRPr lang="en-US" sz="1100" noProof="0" dirty="0"/>
        </a:p>
      </dgm:t>
    </dgm:pt>
    <dgm:pt modelId="{F226BBC1-CFF3-4EA4-817C-255CFC1F92B9}" type="parTrans" cxnId="{39E80B07-E611-42E3-9541-6BBDB6FF6ACB}">
      <dgm:prSet/>
      <dgm:spPr/>
      <dgm:t>
        <a:bodyPr/>
        <a:lstStyle/>
        <a:p>
          <a:endParaRPr lang="en-US" sz="1200" noProof="0"/>
        </a:p>
      </dgm:t>
    </dgm:pt>
    <dgm:pt modelId="{E9A5A682-81DC-43C4-8665-DB6936B15E46}" type="sibTrans" cxnId="{39E80B07-E611-42E3-9541-6BBDB6FF6ACB}">
      <dgm:prSet/>
      <dgm:spPr/>
      <dgm:t>
        <a:bodyPr/>
        <a:lstStyle/>
        <a:p>
          <a:endParaRPr lang="en-US" sz="1200" noProof="0"/>
        </a:p>
      </dgm:t>
    </dgm:pt>
    <dgm:pt modelId="{EA8B60CB-09C9-4F79-A9F4-66EB08B271C5}">
      <dgm:prSet phldrT="[Texto]" custT="1"/>
      <dgm:spPr>
        <a:noFill/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100" b="0" noProof="0" dirty="0" smtClean="0">
              <a:solidFill>
                <a:schemeClr val="bg1"/>
              </a:solidFill>
            </a:rPr>
            <a:t>Introduction</a:t>
          </a:r>
          <a:endParaRPr lang="en-US" sz="1100" b="0" noProof="0" dirty="0">
            <a:solidFill>
              <a:schemeClr val="bg1"/>
            </a:solidFill>
          </a:endParaRPr>
        </a:p>
      </dgm:t>
    </dgm:pt>
    <dgm:pt modelId="{E7B1C95E-C324-4CDD-94B2-8E073AC06588}" type="parTrans" cxnId="{2F5251C7-3A1A-47C8-9284-AD203559276E}">
      <dgm:prSet/>
      <dgm:spPr/>
      <dgm:t>
        <a:bodyPr/>
        <a:lstStyle/>
        <a:p>
          <a:endParaRPr lang="en-US" noProof="0"/>
        </a:p>
      </dgm:t>
    </dgm:pt>
    <dgm:pt modelId="{5CE50DA4-6FFF-4C98-8C53-D76218FA72B4}" type="sibTrans" cxnId="{2F5251C7-3A1A-47C8-9284-AD203559276E}">
      <dgm:prSet/>
      <dgm:spPr/>
      <dgm:t>
        <a:bodyPr/>
        <a:lstStyle/>
        <a:p>
          <a:endParaRPr lang="en-US" noProof="0"/>
        </a:p>
      </dgm:t>
    </dgm:pt>
    <dgm:pt modelId="{39297858-86C8-4058-A23A-3BE6AEE11D13}" type="pres">
      <dgm:prSet presAssocID="{E5D93074-518D-4367-990B-B52A9448C85C}" presName="Name0" presStyleCnt="0">
        <dgm:presLayoutVars>
          <dgm:resizeHandles/>
        </dgm:presLayoutVars>
      </dgm:prSet>
      <dgm:spPr/>
    </dgm:pt>
    <dgm:pt modelId="{B2287D55-4589-44AB-93B9-815A0BFA77B7}" type="pres">
      <dgm:prSet presAssocID="{EA8B60CB-09C9-4F79-A9F4-66EB08B271C5}" presName="text" presStyleLbl="node1" presStyleIdx="0" presStyleCnt="8" custScaleX="104749" custLinFactNeighborX="-568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5EF201A-DBFB-47A3-90BD-103919691160}" type="pres">
      <dgm:prSet presAssocID="{5CE50DA4-6FFF-4C98-8C53-D76218FA72B4}" presName="space" presStyleCnt="0"/>
      <dgm:spPr/>
    </dgm:pt>
    <dgm:pt modelId="{40187BD8-D26D-4975-AE54-F1761BCF7FE3}" type="pres">
      <dgm:prSet presAssocID="{CA580779-EB64-4225-94ED-03A03894CEFA}" presName="text" presStyleLbl="node1" presStyleIdx="1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C105E32-0694-4D89-BC20-8530A4FA51B6}" type="pres">
      <dgm:prSet presAssocID="{A47597B9-5FE9-4D2B-88ED-0553DD057887}" presName="space" presStyleCnt="0"/>
      <dgm:spPr/>
    </dgm:pt>
    <dgm:pt modelId="{34709D81-F996-4EBD-8A50-FEADE8138DD3}" type="pres">
      <dgm:prSet presAssocID="{8518C583-FAFD-4B3C-AB81-A84E12F21626}" presName="text" presStyleLbl="node1" presStyleIdx="2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1DC2532-68B4-4E9E-8441-31943D7D36E7}" type="pres">
      <dgm:prSet presAssocID="{ABFB7A22-6C64-4323-BEAC-5F4A359DE9EC}" presName="space" presStyleCnt="0"/>
      <dgm:spPr/>
    </dgm:pt>
    <dgm:pt modelId="{6C8A6418-542E-4E33-9250-D0970F090635}" type="pres">
      <dgm:prSet presAssocID="{7631F9A2-0D55-481A-AAB5-25DBE4BD3C7D}" presName="text" presStyleLbl="node1" presStyleIdx="3" presStyleCnt="8" custScaleX="114031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9A17323-B276-49A9-8E89-A5547BAB8832}" type="pres">
      <dgm:prSet presAssocID="{0F2892A0-7E31-41DC-8A5E-0CD9F5FF50A1}" presName="space" presStyleCnt="0"/>
      <dgm:spPr/>
    </dgm:pt>
    <dgm:pt modelId="{829BE467-103E-4381-91CA-0E397B1663A8}" type="pres">
      <dgm:prSet presAssocID="{64F2FCFF-2168-47B6-99F1-40F0D7A30785}" presName="text" presStyleLbl="node1" presStyleIdx="4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5A308E7-31D0-49AE-96CF-2CF421299E52}" type="pres">
      <dgm:prSet presAssocID="{183B4A9C-436E-417C-BC69-C375E38D99BB}" presName="space" presStyleCnt="0"/>
      <dgm:spPr/>
    </dgm:pt>
    <dgm:pt modelId="{AB1B03AA-0C31-4126-A935-4127057D9663}" type="pres">
      <dgm:prSet presAssocID="{2751A872-7E41-4A88-92DB-9489604C0DD4}" presName="text" presStyleLbl="node1" presStyleIdx="5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7753057-5927-4B31-8CD1-9DFB5ECF22C2}" type="pres">
      <dgm:prSet presAssocID="{290E6963-5AFE-4F5B-B8D2-03E15EBB65C0}" presName="space" presStyleCnt="0"/>
      <dgm:spPr/>
    </dgm:pt>
    <dgm:pt modelId="{B47D8610-CDD8-4D37-BD74-5BD0E34F93D7}" type="pres">
      <dgm:prSet presAssocID="{72C17669-E296-4D4B-B6E9-4A8A898A93E8}" presName="text" presStyleLbl="node1" presStyleIdx="6" presStyleCnt="8" custScaleX="114000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097A984-5EBF-44FE-8AFD-B820E8D622CD}" type="pres">
      <dgm:prSet presAssocID="{A525D4ED-5106-4B25-8442-4BE0A5CAD374}" presName="space" presStyleCnt="0"/>
      <dgm:spPr/>
    </dgm:pt>
    <dgm:pt modelId="{2CA4FA90-90E6-4083-9740-6E2CE69B331A}" type="pres">
      <dgm:prSet presAssocID="{6A1C036A-C9FB-4418-A849-3D429672DA76}" presName="text" presStyleLbl="node1" presStyleIdx="7" presStyleCnt="8" custScaleX="110545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772FB488-0A7E-4EF4-8A56-8356FBA0E037}" srcId="{E5D93074-518D-4367-990B-B52A9448C85C}" destId="{64F2FCFF-2168-47B6-99F1-40F0D7A30785}" srcOrd="4" destOrd="0" parTransId="{AF0DE719-A617-469F-93AF-D457409D9AAB}" sibTransId="{183B4A9C-436E-417C-BC69-C375E38D99BB}"/>
    <dgm:cxn modelId="{20C0DAFE-46CF-4C8A-86B6-BE32EF335098}" type="presOf" srcId="{64F2FCFF-2168-47B6-99F1-40F0D7A30785}" destId="{829BE467-103E-4381-91CA-0E397B1663A8}" srcOrd="0" destOrd="0" presId="urn:diagrams.loki3.com/VaryingWidthList+Icon"/>
    <dgm:cxn modelId="{BCCF3BF5-5E80-4C58-920E-6058ED7074BA}" type="presOf" srcId="{6A1C036A-C9FB-4418-A849-3D429672DA76}" destId="{2CA4FA90-90E6-4083-9740-6E2CE69B331A}" srcOrd="0" destOrd="0" presId="urn:diagrams.loki3.com/VaryingWidthList+Icon"/>
    <dgm:cxn modelId="{C867171D-34AD-4B1A-841C-14E477D3143A}" type="presOf" srcId="{CA580779-EB64-4225-94ED-03A03894CEFA}" destId="{40187BD8-D26D-4975-AE54-F1761BCF7FE3}" srcOrd="0" destOrd="0" presId="urn:diagrams.loki3.com/VaryingWidthList+Icon"/>
    <dgm:cxn modelId="{24A7B13E-FA09-4644-A2E0-973934C07F34}" type="presOf" srcId="{E5D93074-518D-4367-990B-B52A9448C85C}" destId="{39297858-86C8-4058-A23A-3BE6AEE11D13}" srcOrd="0" destOrd="0" presId="urn:diagrams.loki3.com/VaryingWidthList+Icon"/>
    <dgm:cxn modelId="{BF7A522B-22F2-4B8F-B4F9-EDEE55070EF3}" srcId="{E5D93074-518D-4367-990B-B52A9448C85C}" destId="{8518C583-FAFD-4B3C-AB81-A84E12F21626}" srcOrd="2" destOrd="0" parTransId="{A8074511-742A-4E5D-901B-F943CF134555}" sibTransId="{ABFB7A22-6C64-4323-BEAC-5F4A359DE9EC}"/>
    <dgm:cxn modelId="{C8DB7514-FF2D-44E5-82C3-F1101720D9E1}" srcId="{E5D93074-518D-4367-990B-B52A9448C85C}" destId="{CA580779-EB64-4225-94ED-03A03894CEFA}" srcOrd="1" destOrd="0" parTransId="{FE2668C5-03D7-4DF2-B32C-C188C1A96C89}" sibTransId="{A47597B9-5FE9-4D2B-88ED-0553DD057887}"/>
    <dgm:cxn modelId="{C0466BED-5713-42D6-BFEB-D6FC74F3C6BC}" type="presOf" srcId="{EA8B60CB-09C9-4F79-A9F4-66EB08B271C5}" destId="{B2287D55-4589-44AB-93B9-815A0BFA77B7}" srcOrd="0" destOrd="0" presId="urn:diagrams.loki3.com/VaryingWidthList+Icon"/>
    <dgm:cxn modelId="{1EC3FB26-FF49-496E-8566-E2733515B578}" type="presOf" srcId="{2751A872-7E41-4A88-92DB-9489604C0DD4}" destId="{AB1B03AA-0C31-4126-A935-4127057D9663}" srcOrd="0" destOrd="0" presId="urn:diagrams.loki3.com/VaryingWidthList+Icon"/>
    <dgm:cxn modelId="{21634CE0-81AC-41C9-9689-928F132DC16A}" srcId="{E5D93074-518D-4367-990B-B52A9448C85C}" destId="{2751A872-7E41-4A88-92DB-9489604C0DD4}" srcOrd="5" destOrd="0" parTransId="{C241303E-8AF5-474A-8283-02A86FE3DF74}" sibTransId="{290E6963-5AFE-4F5B-B8D2-03E15EBB65C0}"/>
    <dgm:cxn modelId="{4EBCC1D6-C363-43F0-8E4C-A45F2CE176A0}" type="presOf" srcId="{7631F9A2-0D55-481A-AAB5-25DBE4BD3C7D}" destId="{6C8A6418-542E-4E33-9250-D0970F090635}" srcOrd="0" destOrd="0" presId="urn:diagrams.loki3.com/VaryingWidthList+Icon"/>
    <dgm:cxn modelId="{39E80B07-E611-42E3-9541-6BBDB6FF6ACB}" srcId="{E5D93074-518D-4367-990B-B52A9448C85C}" destId="{6A1C036A-C9FB-4418-A849-3D429672DA76}" srcOrd="7" destOrd="0" parTransId="{F226BBC1-CFF3-4EA4-817C-255CFC1F92B9}" sibTransId="{E9A5A682-81DC-43C4-8665-DB6936B15E46}"/>
    <dgm:cxn modelId="{2F5251C7-3A1A-47C8-9284-AD203559276E}" srcId="{E5D93074-518D-4367-990B-B52A9448C85C}" destId="{EA8B60CB-09C9-4F79-A9F4-66EB08B271C5}" srcOrd="0" destOrd="0" parTransId="{E7B1C95E-C324-4CDD-94B2-8E073AC06588}" sibTransId="{5CE50DA4-6FFF-4C98-8C53-D76218FA72B4}"/>
    <dgm:cxn modelId="{1A209D76-FD9B-40FC-9FCF-86C2484E2638}" srcId="{E5D93074-518D-4367-990B-B52A9448C85C}" destId="{72C17669-E296-4D4B-B6E9-4A8A898A93E8}" srcOrd="6" destOrd="0" parTransId="{E431C812-94B1-4D3E-809E-DD0B4961C13A}" sibTransId="{A525D4ED-5106-4B25-8442-4BE0A5CAD374}"/>
    <dgm:cxn modelId="{3FF0D594-65CA-4BC0-9259-6933A8501607}" type="presOf" srcId="{72C17669-E296-4D4B-B6E9-4A8A898A93E8}" destId="{B47D8610-CDD8-4D37-BD74-5BD0E34F93D7}" srcOrd="0" destOrd="0" presId="urn:diagrams.loki3.com/VaryingWidthList+Icon"/>
    <dgm:cxn modelId="{48866768-77A1-43EC-8F8F-109D5727989F}" srcId="{E5D93074-518D-4367-990B-B52A9448C85C}" destId="{7631F9A2-0D55-481A-AAB5-25DBE4BD3C7D}" srcOrd="3" destOrd="0" parTransId="{195E900E-F236-443A-8757-E3FE6464E73F}" sibTransId="{0F2892A0-7E31-41DC-8A5E-0CD9F5FF50A1}"/>
    <dgm:cxn modelId="{EAC347F5-5ABE-4674-B890-0E1C1199C10C}" type="presOf" srcId="{8518C583-FAFD-4B3C-AB81-A84E12F21626}" destId="{34709D81-F996-4EBD-8A50-FEADE8138DD3}" srcOrd="0" destOrd="0" presId="urn:diagrams.loki3.com/VaryingWidthList+Icon"/>
    <dgm:cxn modelId="{B22F17A0-FE7B-45E0-8243-C36464F6B517}" type="presParOf" srcId="{39297858-86C8-4058-A23A-3BE6AEE11D13}" destId="{B2287D55-4589-44AB-93B9-815A0BFA77B7}" srcOrd="0" destOrd="0" presId="urn:diagrams.loki3.com/VaryingWidthList+Icon"/>
    <dgm:cxn modelId="{C30FA8CC-22FF-4E04-9BBF-E1EE1137BBBE}" type="presParOf" srcId="{39297858-86C8-4058-A23A-3BE6AEE11D13}" destId="{05EF201A-DBFB-47A3-90BD-103919691160}" srcOrd="1" destOrd="0" presId="urn:diagrams.loki3.com/VaryingWidthList+Icon"/>
    <dgm:cxn modelId="{11D6A65D-91C3-49BE-9957-4A6EC8202BEB}" type="presParOf" srcId="{39297858-86C8-4058-A23A-3BE6AEE11D13}" destId="{40187BD8-D26D-4975-AE54-F1761BCF7FE3}" srcOrd="2" destOrd="0" presId="urn:diagrams.loki3.com/VaryingWidthList+Icon"/>
    <dgm:cxn modelId="{3AA80949-51E7-449D-B6E3-5D94E9413D91}" type="presParOf" srcId="{39297858-86C8-4058-A23A-3BE6AEE11D13}" destId="{EC105E32-0694-4D89-BC20-8530A4FA51B6}" srcOrd="3" destOrd="0" presId="urn:diagrams.loki3.com/VaryingWidthList+Icon"/>
    <dgm:cxn modelId="{00EBE6DB-5DFC-4A6D-AFF5-71528771F4EE}" type="presParOf" srcId="{39297858-86C8-4058-A23A-3BE6AEE11D13}" destId="{34709D81-F996-4EBD-8A50-FEADE8138DD3}" srcOrd="4" destOrd="0" presId="urn:diagrams.loki3.com/VaryingWidthList+Icon"/>
    <dgm:cxn modelId="{4EB9AC88-2937-4A5E-A963-518A49959B8E}" type="presParOf" srcId="{39297858-86C8-4058-A23A-3BE6AEE11D13}" destId="{71DC2532-68B4-4E9E-8441-31943D7D36E7}" srcOrd="5" destOrd="0" presId="urn:diagrams.loki3.com/VaryingWidthList+Icon"/>
    <dgm:cxn modelId="{B49ECA0A-A940-46BA-90C0-9C56A0DC81BE}" type="presParOf" srcId="{39297858-86C8-4058-A23A-3BE6AEE11D13}" destId="{6C8A6418-542E-4E33-9250-D0970F090635}" srcOrd="6" destOrd="0" presId="urn:diagrams.loki3.com/VaryingWidthList+Icon"/>
    <dgm:cxn modelId="{C72F4340-DB8B-47F0-B1A6-C38FCE765D6F}" type="presParOf" srcId="{39297858-86C8-4058-A23A-3BE6AEE11D13}" destId="{49A17323-B276-49A9-8E89-A5547BAB8832}" srcOrd="7" destOrd="0" presId="urn:diagrams.loki3.com/VaryingWidthList+Icon"/>
    <dgm:cxn modelId="{A69034EE-FC7C-463F-97D4-2AA62EA14BE8}" type="presParOf" srcId="{39297858-86C8-4058-A23A-3BE6AEE11D13}" destId="{829BE467-103E-4381-91CA-0E397B1663A8}" srcOrd="8" destOrd="0" presId="urn:diagrams.loki3.com/VaryingWidthList+Icon"/>
    <dgm:cxn modelId="{E277FE25-C5AB-4B68-BD85-FB8F1861DD82}" type="presParOf" srcId="{39297858-86C8-4058-A23A-3BE6AEE11D13}" destId="{25A308E7-31D0-49AE-96CF-2CF421299E52}" srcOrd="9" destOrd="0" presId="urn:diagrams.loki3.com/VaryingWidthList+Icon"/>
    <dgm:cxn modelId="{EDAE5AC9-6EDC-4255-A5C6-F969C1CCD6C0}" type="presParOf" srcId="{39297858-86C8-4058-A23A-3BE6AEE11D13}" destId="{AB1B03AA-0C31-4126-A935-4127057D9663}" srcOrd="10" destOrd="0" presId="urn:diagrams.loki3.com/VaryingWidthList+Icon"/>
    <dgm:cxn modelId="{0D1DF542-15D8-4372-A015-F6A469A23D94}" type="presParOf" srcId="{39297858-86C8-4058-A23A-3BE6AEE11D13}" destId="{67753057-5927-4B31-8CD1-9DFB5ECF22C2}" srcOrd="11" destOrd="0" presId="urn:diagrams.loki3.com/VaryingWidthList+Icon"/>
    <dgm:cxn modelId="{BD967B64-5026-4C0A-884A-5DB4FE0150C6}" type="presParOf" srcId="{39297858-86C8-4058-A23A-3BE6AEE11D13}" destId="{B47D8610-CDD8-4D37-BD74-5BD0E34F93D7}" srcOrd="12" destOrd="0" presId="urn:diagrams.loki3.com/VaryingWidthList+Icon"/>
    <dgm:cxn modelId="{E8EBBA6F-E7E6-4232-8370-1433E45BA9B8}" type="presParOf" srcId="{39297858-86C8-4058-A23A-3BE6AEE11D13}" destId="{5097A984-5EBF-44FE-8AFD-B820E8D622CD}" srcOrd="13" destOrd="0" presId="urn:diagrams.loki3.com/VaryingWidthList+Icon"/>
    <dgm:cxn modelId="{F8AD71FB-11E0-4F08-B081-1A0F29CC82CC}" type="presParOf" srcId="{39297858-86C8-4058-A23A-3BE6AEE11D13}" destId="{2CA4FA90-90E6-4083-9740-6E2CE69B331A}" srcOrd="14" destOrd="0" presId="urn:diagrams.loki3.com/VaryingWidthList+Icon"/>
  </dgm:cxnLst>
  <dgm:bg/>
  <dgm:whole>
    <a:ln w="57150"/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5D93074-518D-4367-990B-B52A9448C85C}" type="doc">
      <dgm:prSet loTypeId="urn:diagrams.loki3.com/VaryingWidthList+Icon" loCatId="list" qsTypeId="urn:microsoft.com/office/officeart/2005/8/quickstyle/simple1" qsCatId="simple" csTypeId="urn:microsoft.com/office/officeart/2005/8/colors/accent0_3" csCatId="mainScheme" phldr="1"/>
      <dgm:spPr/>
    </dgm:pt>
    <dgm:pt modelId="{CA580779-EB64-4225-94ED-03A03894CEFA}">
      <dgm:prSet phldrT="[Texto]" custT="1"/>
      <dgm:spPr>
        <a:noFill/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>
              <a:solidFill>
                <a:schemeClr val="bg1"/>
              </a:solidFill>
            </a:rPr>
            <a:t>Case</a:t>
          </a:r>
          <a:br>
            <a:rPr lang="en-US" sz="1200" noProof="0" dirty="0" smtClean="0">
              <a:solidFill>
                <a:schemeClr val="bg1"/>
              </a:solidFill>
            </a:rPr>
          </a:br>
          <a:r>
            <a:rPr lang="en-US" sz="1200" noProof="0" dirty="0" smtClean="0">
              <a:solidFill>
                <a:schemeClr val="bg1"/>
              </a:solidFill>
            </a:rPr>
            <a:t>study</a:t>
          </a:r>
          <a:endParaRPr lang="en-US" sz="1200" noProof="0" dirty="0">
            <a:solidFill>
              <a:schemeClr val="bg1"/>
            </a:solidFill>
          </a:endParaRPr>
        </a:p>
      </dgm:t>
    </dgm:pt>
    <dgm:pt modelId="{FE2668C5-03D7-4DF2-B32C-C188C1A96C89}" type="parTrans" cxnId="{C8DB7514-FF2D-44E5-82C3-F1101720D9E1}">
      <dgm:prSet/>
      <dgm:spPr/>
      <dgm:t>
        <a:bodyPr/>
        <a:lstStyle/>
        <a:p>
          <a:endParaRPr lang="en-US" sz="1200" noProof="0"/>
        </a:p>
      </dgm:t>
    </dgm:pt>
    <dgm:pt modelId="{A47597B9-5FE9-4D2B-88ED-0553DD057887}" type="sibTrans" cxnId="{C8DB7514-FF2D-44E5-82C3-F1101720D9E1}">
      <dgm:prSet/>
      <dgm:spPr/>
      <dgm:t>
        <a:bodyPr/>
        <a:lstStyle/>
        <a:p>
          <a:endParaRPr lang="en-US" sz="1200" noProof="0"/>
        </a:p>
      </dgm:t>
    </dgm:pt>
    <dgm:pt modelId="{8518C583-FAFD-4B3C-AB81-A84E12F21626}">
      <dgm:prSet phldrT="[Texto]" custT="1"/>
      <dgm:spPr>
        <a:solidFill>
          <a:schemeClr val="bg1">
            <a:lumMod val="85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sz="1200" b="1" noProof="0" dirty="0" smtClean="0">
              <a:solidFill>
                <a:schemeClr val="tx1"/>
              </a:solidFill>
            </a:rPr>
            <a:t>Geom.</a:t>
          </a:r>
          <a:br>
            <a:rPr lang="en-US" sz="1200" b="1" noProof="0" dirty="0" smtClean="0">
              <a:solidFill>
                <a:schemeClr val="tx1"/>
              </a:solidFill>
            </a:rPr>
          </a:br>
          <a:r>
            <a:rPr lang="en-US" sz="1200" b="1" noProof="0" dirty="0" smtClean="0">
              <a:solidFill>
                <a:schemeClr val="tx1"/>
              </a:solidFill>
            </a:rPr>
            <a:t>aspects</a:t>
          </a:r>
          <a:endParaRPr lang="en-US" sz="1200" b="1" noProof="0" dirty="0">
            <a:solidFill>
              <a:schemeClr val="tx1"/>
            </a:solidFill>
          </a:endParaRPr>
        </a:p>
      </dgm:t>
    </dgm:pt>
    <dgm:pt modelId="{A8074511-742A-4E5D-901B-F943CF134555}" type="parTrans" cxnId="{BF7A522B-22F2-4B8F-B4F9-EDEE55070EF3}">
      <dgm:prSet/>
      <dgm:spPr/>
      <dgm:t>
        <a:bodyPr/>
        <a:lstStyle/>
        <a:p>
          <a:endParaRPr lang="en-US" sz="1200" noProof="0"/>
        </a:p>
      </dgm:t>
    </dgm:pt>
    <dgm:pt modelId="{ABFB7A22-6C64-4323-BEAC-5F4A359DE9EC}" type="sibTrans" cxnId="{BF7A522B-22F2-4B8F-B4F9-EDEE55070EF3}">
      <dgm:prSet/>
      <dgm:spPr/>
      <dgm:t>
        <a:bodyPr/>
        <a:lstStyle/>
        <a:p>
          <a:endParaRPr lang="en-US" sz="1200" noProof="0"/>
        </a:p>
      </dgm:t>
    </dgm:pt>
    <dgm:pt modelId="{7631F9A2-0D55-481A-AAB5-25DBE4BD3C7D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Construct.</a:t>
          </a:r>
          <a:br>
            <a:rPr lang="en-US" sz="1200" noProof="0" dirty="0" smtClean="0"/>
          </a:br>
          <a:r>
            <a:rPr lang="en-US" sz="1200" noProof="0" dirty="0" smtClean="0"/>
            <a:t>algorithm</a:t>
          </a:r>
          <a:endParaRPr lang="en-US" sz="1200" noProof="0" dirty="0"/>
        </a:p>
      </dgm:t>
    </dgm:pt>
    <dgm:pt modelId="{195E900E-F236-443A-8757-E3FE6464E73F}" type="parTrans" cxnId="{48866768-77A1-43EC-8F8F-109D5727989F}">
      <dgm:prSet/>
      <dgm:spPr/>
      <dgm:t>
        <a:bodyPr/>
        <a:lstStyle/>
        <a:p>
          <a:endParaRPr lang="en-US" sz="1200" noProof="0"/>
        </a:p>
      </dgm:t>
    </dgm:pt>
    <dgm:pt modelId="{0F2892A0-7E31-41DC-8A5E-0CD9F5FF50A1}" type="sibTrans" cxnId="{48866768-77A1-43EC-8F8F-109D5727989F}">
      <dgm:prSet/>
      <dgm:spPr/>
      <dgm:t>
        <a:bodyPr/>
        <a:lstStyle/>
        <a:p>
          <a:endParaRPr lang="en-US" sz="1200" noProof="0"/>
        </a:p>
      </dgm:t>
    </dgm:pt>
    <dgm:pt modelId="{64F2FCFF-2168-47B6-99F1-40F0D7A30785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VNS</a:t>
          </a:r>
          <a:br>
            <a:rPr lang="en-US" sz="1200" noProof="0" dirty="0" smtClean="0"/>
          </a:br>
          <a:r>
            <a:rPr lang="en-US" sz="1200" noProof="0" dirty="0" smtClean="0"/>
            <a:t>algorithm</a:t>
          </a:r>
          <a:endParaRPr lang="en-US" sz="1200" noProof="0" dirty="0"/>
        </a:p>
      </dgm:t>
    </dgm:pt>
    <dgm:pt modelId="{AF0DE719-A617-469F-93AF-D457409D9AAB}" type="parTrans" cxnId="{772FB488-0A7E-4EF4-8A56-8356FBA0E037}">
      <dgm:prSet/>
      <dgm:spPr/>
      <dgm:t>
        <a:bodyPr/>
        <a:lstStyle/>
        <a:p>
          <a:endParaRPr lang="en-US" sz="1200" noProof="0"/>
        </a:p>
      </dgm:t>
    </dgm:pt>
    <dgm:pt modelId="{183B4A9C-436E-417C-BC69-C375E38D99BB}" type="sibTrans" cxnId="{772FB488-0A7E-4EF4-8A56-8356FBA0E037}">
      <dgm:prSet/>
      <dgm:spPr/>
      <dgm:t>
        <a:bodyPr/>
        <a:lstStyle/>
        <a:p>
          <a:endParaRPr lang="en-US" sz="1200" noProof="0"/>
        </a:p>
      </dgm:t>
    </dgm:pt>
    <dgm:pt modelId="{2751A872-7E41-4A88-92DB-9489604C0DD4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GRASP</a:t>
          </a:r>
          <a:br>
            <a:rPr lang="en-US" sz="1200" noProof="0" dirty="0" smtClean="0"/>
          </a:br>
          <a:r>
            <a:rPr lang="en-US" sz="1200" noProof="0" dirty="0" smtClean="0"/>
            <a:t>algorithm</a:t>
          </a:r>
          <a:endParaRPr lang="en-US" sz="1200" noProof="0" dirty="0"/>
        </a:p>
      </dgm:t>
    </dgm:pt>
    <dgm:pt modelId="{C241303E-8AF5-474A-8283-02A86FE3DF74}" type="parTrans" cxnId="{21634CE0-81AC-41C9-9689-928F132DC16A}">
      <dgm:prSet/>
      <dgm:spPr/>
      <dgm:t>
        <a:bodyPr/>
        <a:lstStyle/>
        <a:p>
          <a:endParaRPr lang="en-US" sz="1200" noProof="0"/>
        </a:p>
      </dgm:t>
    </dgm:pt>
    <dgm:pt modelId="{290E6963-5AFE-4F5B-B8D2-03E15EBB65C0}" type="sibTrans" cxnId="{21634CE0-81AC-41C9-9689-928F132DC16A}">
      <dgm:prSet/>
      <dgm:spPr/>
      <dgm:t>
        <a:bodyPr/>
        <a:lstStyle/>
        <a:p>
          <a:endParaRPr lang="en-US" sz="1200" noProof="0"/>
        </a:p>
      </dgm:t>
    </dgm:pt>
    <dgm:pt modelId="{72C17669-E296-4D4B-B6E9-4A8A898A93E8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Results</a:t>
          </a:r>
        </a:p>
      </dgm:t>
    </dgm:pt>
    <dgm:pt modelId="{E431C812-94B1-4D3E-809E-DD0B4961C13A}" type="parTrans" cxnId="{1A209D76-FD9B-40FC-9FCF-86C2484E2638}">
      <dgm:prSet/>
      <dgm:spPr/>
      <dgm:t>
        <a:bodyPr/>
        <a:lstStyle/>
        <a:p>
          <a:endParaRPr lang="en-US" sz="1200" noProof="0"/>
        </a:p>
      </dgm:t>
    </dgm:pt>
    <dgm:pt modelId="{A525D4ED-5106-4B25-8442-4BE0A5CAD374}" type="sibTrans" cxnId="{1A209D76-FD9B-40FC-9FCF-86C2484E2638}">
      <dgm:prSet/>
      <dgm:spPr/>
      <dgm:t>
        <a:bodyPr/>
        <a:lstStyle/>
        <a:p>
          <a:endParaRPr lang="en-US" sz="1200" noProof="0"/>
        </a:p>
      </dgm:t>
    </dgm:pt>
    <dgm:pt modelId="{6A1C036A-C9FB-4418-A849-3D429672DA76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100" noProof="0" dirty="0" smtClean="0"/>
            <a:t>Conclusions</a:t>
          </a:r>
          <a:endParaRPr lang="en-US" sz="1100" noProof="0" dirty="0"/>
        </a:p>
      </dgm:t>
    </dgm:pt>
    <dgm:pt modelId="{F226BBC1-CFF3-4EA4-817C-255CFC1F92B9}" type="parTrans" cxnId="{39E80B07-E611-42E3-9541-6BBDB6FF6ACB}">
      <dgm:prSet/>
      <dgm:spPr/>
      <dgm:t>
        <a:bodyPr/>
        <a:lstStyle/>
        <a:p>
          <a:endParaRPr lang="en-US" sz="1200" noProof="0"/>
        </a:p>
      </dgm:t>
    </dgm:pt>
    <dgm:pt modelId="{E9A5A682-81DC-43C4-8665-DB6936B15E46}" type="sibTrans" cxnId="{39E80B07-E611-42E3-9541-6BBDB6FF6ACB}">
      <dgm:prSet/>
      <dgm:spPr/>
      <dgm:t>
        <a:bodyPr/>
        <a:lstStyle/>
        <a:p>
          <a:endParaRPr lang="en-US" sz="1200" noProof="0"/>
        </a:p>
      </dgm:t>
    </dgm:pt>
    <dgm:pt modelId="{EA8B60CB-09C9-4F79-A9F4-66EB08B271C5}">
      <dgm:prSet phldrT="[Texto]" custT="1"/>
      <dgm:spPr>
        <a:noFill/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100" b="0" noProof="0" dirty="0" smtClean="0">
              <a:solidFill>
                <a:schemeClr val="bg1"/>
              </a:solidFill>
            </a:rPr>
            <a:t>Introduction</a:t>
          </a:r>
          <a:endParaRPr lang="en-US" sz="1100" b="0" noProof="0" dirty="0">
            <a:solidFill>
              <a:schemeClr val="bg1"/>
            </a:solidFill>
          </a:endParaRPr>
        </a:p>
      </dgm:t>
    </dgm:pt>
    <dgm:pt modelId="{E7B1C95E-C324-4CDD-94B2-8E073AC06588}" type="parTrans" cxnId="{2F5251C7-3A1A-47C8-9284-AD203559276E}">
      <dgm:prSet/>
      <dgm:spPr/>
      <dgm:t>
        <a:bodyPr/>
        <a:lstStyle/>
        <a:p>
          <a:endParaRPr lang="en-US" noProof="0"/>
        </a:p>
      </dgm:t>
    </dgm:pt>
    <dgm:pt modelId="{5CE50DA4-6FFF-4C98-8C53-D76218FA72B4}" type="sibTrans" cxnId="{2F5251C7-3A1A-47C8-9284-AD203559276E}">
      <dgm:prSet/>
      <dgm:spPr/>
      <dgm:t>
        <a:bodyPr/>
        <a:lstStyle/>
        <a:p>
          <a:endParaRPr lang="en-US" noProof="0"/>
        </a:p>
      </dgm:t>
    </dgm:pt>
    <dgm:pt modelId="{39297858-86C8-4058-A23A-3BE6AEE11D13}" type="pres">
      <dgm:prSet presAssocID="{E5D93074-518D-4367-990B-B52A9448C85C}" presName="Name0" presStyleCnt="0">
        <dgm:presLayoutVars>
          <dgm:resizeHandles/>
        </dgm:presLayoutVars>
      </dgm:prSet>
      <dgm:spPr/>
    </dgm:pt>
    <dgm:pt modelId="{B2287D55-4589-44AB-93B9-815A0BFA77B7}" type="pres">
      <dgm:prSet presAssocID="{EA8B60CB-09C9-4F79-A9F4-66EB08B271C5}" presName="text" presStyleLbl="node1" presStyleIdx="0" presStyleCnt="8" custScaleX="104749" custLinFactNeighborX="-568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5EF201A-DBFB-47A3-90BD-103919691160}" type="pres">
      <dgm:prSet presAssocID="{5CE50DA4-6FFF-4C98-8C53-D76218FA72B4}" presName="space" presStyleCnt="0"/>
      <dgm:spPr/>
    </dgm:pt>
    <dgm:pt modelId="{40187BD8-D26D-4975-AE54-F1761BCF7FE3}" type="pres">
      <dgm:prSet presAssocID="{CA580779-EB64-4225-94ED-03A03894CEFA}" presName="text" presStyleLbl="node1" presStyleIdx="1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C105E32-0694-4D89-BC20-8530A4FA51B6}" type="pres">
      <dgm:prSet presAssocID="{A47597B9-5FE9-4D2B-88ED-0553DD057887}" presName="space" presStyleCnt="0"/>
      <dgm:spPr/>
    </dgm:pt>
    <dgm:pt modelId="{34709D81-F996-4EBD-8A50-FEADE8138DD3}" type="pres">
      <dgm:prSet presAssocID="{8518C583-FAFD-4B3C-AB81-A84E12F21626}" presName="text" presStyleLbl="node1" presStyleIdx="2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1DC2532-68B4-4E9E-8441-31943D7D36E7}" type="pres">
      <dgm:prSet presAssocID="{ABFB7A22-6C64-4323-BEAC-5F4A359DE9EC}" presName="space" presStyleCnt="0"/>
      <dgm:spPr/>
    </dgm:pt>
    <dgm:pt modelId="{6C8A6418-542E-4E33-9250-D0970F090635}" type="pres">
      <dgm:prSet presAssocID="{7631F9A2-0D55-481A-AAB5-25DBE4BD3C7D}" presName="text" presStyleLbl="node1" presStyleIdx="3" presStyleCnt="8" custScaleX="114031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9A17323-B276-49A9-8E89-A5547BAB8832}" type="pres">
      <dgm:prSet presAssocID="{0F2892A0-7E31-41DC-8A5E-0CD9F5FF50A1}" presName="space" presStyleCnt="0"/>
      <dgm:spPr/>
    </dgm:pt>
    <dgm:pt modelId="{829BE467-103E-4381-91CA-0E397B1663A8}" type="pres">
      <dgm:prSet presAssocID="{64F2FCFF-2168-47B6-99F1-40F0D7A30785}" presName="text" presStyleLbl="node1" presStyleIdx="4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5A308E7-31D0-49AE-96CF-2CF421299E52}" type="pres">
      <dgm:prSet presAssocID="{183B4A9C-436E-417C-BC69-C375E38D99BB}" presName="space" presStyleCnt="0"/>
      <dgm:spPr/>
    </dgm:pt>
    <dgm:pt modelId="{AB1B03AA-0C31-4126-A935-4127057D9663}" type="pres">
      <dgm:prSet presAssocID="{2751A872-7E41-4A88-92DB-9489604C0DD4}" presName="text" presStyleLbl="node1" presStyleIdx="5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7753057-5927-4B31-8CD1-9DFB5ECF22C2}" type="pres">
      <dgm:prSet presAssocID="{290E6963-5AFE-4F5B-B8D2-03E15EBB65C0}" presName="space" presStyleCnt="0"/>
      <dgm:spPr/>
    </dgm:pt>
    <dgm:pt modelId="{B47D8610-CDD8-4D37-BD74-5BD0E34F93D7}" type="pres">
      <dgm:prSet presAssocID="{72C17669-E296-4D4B-B6E9-4A8A898A93E8}" presName="text" presStyleLbl="node1" presStyleIdx="6" presStyleCnt="8" custScaleX="114000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097A984-5EBF-44FE-8AFD-B820E8D622CD}" type="pres">
      <dgm:prSet presAssocID="{A525D4ED-5106-4B25-8442-4BE0A5CAD374}" presName="space" presStyleCnt="0"/>
      <dgm:spPr/>
    </dgm:pt>
    <dgm:pt modelId="{2CA4FA90-90E6-4083-9740-6E2CE69B331A}" type="pres">
      <dgm:prSet presAssocID="{6A1C036A-C9FB-4418-A849-3D429672DA76}" presName="text" presStyleLbl="node1" presStyleIdx="7" presStyleCnt="8" custScaleX="110545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772FB488-0A7E-4EF4-8A56-8356FBA0E037}" srcId="{E5D93074-518D-4367-990B-B52A9448C85C}" destId="{64F2FCFF-2168-47B6-99F1-40F0D7A30785}" srcOrd="4" destOrd="0" parTransId="{AF0DE719-A617-469F-93AF-D457409D9AAB}" sibTransId="{183B4A9C-436E-417C-BC69-C375E38D99BB}"/>
    <dgm:cxn modelId="{BF7A522B-22F2-4B8F-B4F9-EDEE55070EF3}" srcId="{E5D93074-518D-4367-990B-B52A9448C85C}" destId="{8518C583-FAFD-4B3C-AB81-A84E12F21626}" srcOrd="2" destOrd="0" parTransId="{A8074511-742A-4E5D-901B-F943CF134555}" sibTransId="{ABFB7A22-6C64-4323-BEAC-5F4A359DE9EC}"/>
    <dgm:cxn modelId="{0BEB2C2D-C318-4F9A-9271-694C642CC943}" type="presOf" srcId="{6A1C036A-C9FB-4418-A849-3D429672DA76}" destId="{2CA4FA90-90E6-4083-9740-6E2CE69B331A}" srcOrd="0" destOrd="0" presId="urn:diagrams.loki3.com/VaryingWidthList+Icon"/>
    <dgm:cxn modelId="{C8DB7514-FF2D-44E5-82C3-F1101720D9E1}" srcId="{E5D93074-518D-4367-990B-B52A9448C85C}" destId="{CA580779-EB64-4225-94ED-03A03894CEFA}" srcOrd="1" destOrd="0" parTransId="{FE2668C5-03D7-4DF2-B32C-C188C1A96C89}" sibTransId="{A47597B9-5FE9-4D2B-88ED-0553DD057887}"/>
    <dgm:cxn modelId="{23C199FA-1394-4B39-8A93-100F88368EC7}" type="presOf" srcId="{7631F9A2-0D55-481A-AAB5-25DBE4BD3C7D}" destId="{6C8A6418-542E-4E33-9250-D0970F090635}" srcOrd="0" destOrd="0" presId="urn:diagrams.loki3.com/VaryingWidthList+Icon"/>
    <dgm:cxn modelId="{DBF58631-5D0D-46DB-9122-E57FB688711E}" type="presOf" srcId="{EA8B60CB-09C9-4F79-A9F4-66EB08B271C5}" destId="{B2287D55-4589-44AB-93B9-815A0BFA77B7}" srcOrd="0" destOrd="0" presId="urn:diagrams.loki3.com/VaryingWidthList+Icon"/>
    <dgm:cxn modelId="{643640B0-07E2-453C-8F70-A731847FFBC0}" type="presOf" srcId="{72C17669-E296-4D4B-B6E9-4A8A898A93E8}" destId="{B47D8610-CDD8-4D37-BD74-5BD0E34F93D7}" srcOrd="0" destOrd="0" presId="urn:diagrams.loki3.com/VaryingWidthList+Icon"/>
    <dgm:cxn modelId="{928AF9DA-CA2A-4B1F-BCF6-E21B8F033B45}" type="presOf" srcId="{64F2FCFF-2168-47B6-99F1-40F0D7A30785}" destId="{829BE467-103E-4381-91CA-0E397B1663A8}" srcOrd="0" destOrd="0" presId="urn:diagrams.loki3.com/VaryingWidthList+Icon"/>
    <dgm:cxn modelId="{CF576F5B-4D0E-4C53-827D-79E48341D77D}" type="presOf" srcId="{2751A872-7E41-4A88-92DB-9489604C0DD4}" destId="{AB1B03AA-0C31-4126-A935-4127057D9663}" srcOrd="0" destOrd="0" presId="urn:diagrams.loki3.com/VaryingWidthList+Icon"/>
    <dgm:cxn modelId="{2642DD03-4899-45BA-B002-36B982050408}" type="presOf" srcId="{E5D93074-518D-4367-990B-B52A9448C85C}" destId="{39297858-86C8-4058-A23A-3BE6AEE11D13}" srcOrd="0" destOrd="0" presId="urn:diagrams.loki3.com/VaryingWidthList+Icon"/>
    <dgm:cxn modelId="{21634CE0-81AC-41C9-9689-928F132DC16A}" srcId="{E5D93074-518D-4367-990B-B52A9448C85C}" destId="{2751A872-7E41-4A88-92DB-9489604C0DD4}" srcOrd="5" destOrd="0" parTransId="{C241303E-8AF5-474A-8283-02A86FE3DF74}" sibTransId="{290E6963-5AFE-4F5B-B8D2-03E15EBB65C0}"/>
    <dgm:cxn modelId="{D480724F-D99F-4E12-A39B-96FA6D75C87B}" type="presOf" srcId="{8518C583-FAFD-4B3C-AB81-A84E12F21626}" destId="{34709D81-F996-4EBD-8A50-FEADE8138DD3}" srcOrd="0" destOrd="0" presId="urn:diagrams.loki3.com/VaryingWidthList+Icon"/>
    <dgm:cxn modelId="{39E80B07-E611-42E3-9541-6BBDB6FF6ACB}" srcId="{E5D93074-518D-4367-990B-B52A9448C85C}" destId="{6A1C036A-C9FB-4418-A849-3D429672DA76}" srcOrd="7" destOrd="0" parTransId="{F226BBC1-CFF3-4EA4-817C-255CFC1F92B9}" sibTransId="{E9A5A682-81DC-43C4-8665-DB6936B15E46}"/>
    <dgm:cxn modelId="{2F5251C7-3A1A-47C8-9284-AD203559276E}" srcId="{E5D93074-518D-4367-990B-B52A9448C85C}" destId="{EA8B60CB-09C9-4F79-A9F4-66EB08B271C5}" srcOrd="0" destOrd="0" parTransId="{E7B1C95E-C324-4CDD-94B2-8E073AC06588}" sibTransId="{5CE50DA4-6FFF-4C98-8C53-D76218FA72B4}"/>
    <dgm:cxn modelId="{1A209D76-FD9B-40FC-9FCF-86C2484E2638}" srcId="{E5D93074-518D-4367-990B-B52A9448C85C}" destId="{72C17669-E296-4D4B-B6E9-4A8A898A93E8}" srcOrd="6" destOrd="0" parTransId="{E431C812-94B1-4D3E-809E-DD0B4961C13A}" sibTransId="{A525D4ED-5106-4B25-8442-4BE0A5CAD374}"/>
    <dgm:cxn modelId="{48866768-77A1-43EC-8F8F-109D5727989F}" srcId="{E5D93074-518D-4367-990B-B52A9448C85C}" destId="{7631F9A2-0D55-481A-AAB5-25DBE4BD3C7D}" srcOrd="3" destOrd="0" parTransId="{195E900E-F236-443A-8757-E3FE6464E73F}" sibTransId="{0F2892A0-7E31-41DC-8A5E-0CD9F5FF50A1}"/>
    <dgm:cxn modelId="{CAB589A0-4DFB-46FA-8849-B1D4F1FA4666}" type="presOf" srcId="{CA580779-EB64-4225-94ED-03A03894CEFA}" destId="{40187BD8-D26D-4975-AE54-F1761BCF7FE3}" srcOrd="0" destOrd="0" presId="urn:diagrams.loki3.com/VaryingWidthList+Icon"/>
    <dgm:cxn modelId="{6651DAE5-EDFF-49F0-BEFB-4208E05FE0B3}" type="presParOf" srcId="{39297858-86C8-4058-A23A-3BE6AEE11D13}" destId="{B2287D55-4589-44AB-93B9-815A0BFA77B7}" srcOrd="0" destOrd="0" presId="urn:diagrams.loki3.com/VaryingWidthList+Icon"/>
    <dgm:cxn modelId="{281723EB-F479-4C1C-AAC2-1A287EF9EE09}" type="presParOf" srcId="{39297858-86C8-4058-A23A-3BE6AEE11D13}" destId="{05EF201A-DBFB-47A3-90BD-103919691160}" srcOrd="1" destOrd="0" presId="urn:diagrams.loki3.com/VaryingWidthList+Icon"/>
    <dgm:cxn modelId="{39848123-E27B-414A-B413-5AC90645CF90}" type="presParOf" srcId="{39297858-86C8-4058-A23A-3BE6AEE11D13}" destId="{40187BD8-D26D-4975-AE54-F1761BCF7FE3}" srcOrd="2" destOrd="0" presId="urn:diagrams.loki3.com/VaryingWidthList+Icon"/>
    <dgm:cxn modelId="{1D8B1730-816F-4B47-9BD6-6821A8C8CFA8}" type="presParOf" srcId="{39297858-86C8-4058-A23A-3BE6AEE11D13}" destId="{EC105E32-0694-4D89-BC20-8530A4FA51B6}" srcOrd="3" destOrd="0" presId="urn:diagrams.loki3.com/VaryingWidthList+Icon"/>
    <dgm:cxn modelId="{6054C048-53C9-4248-BF06-17F8BA8BC3A4}" type="presParOf" srcId="{39297858-86C8-4058-A23A-3BE6AEE11D13}" destId="{34709D81-F996-4EBD-8A50-FEADE8138DD3}" srcOrd="4" destOrd="0" presId="urn:diagrams.loki3.com/VaryingWidthList+Icon"/>
    <dgm:cxn modelId="{348B1ADF-78F2-4CEA-AFB0-C630DAC4EA73}" type="presParOf" srcId="{39297858-86C8-4058-A23A-3BE6AEE11D13}" destId="{71DC2532-68B4-4E9E-8441-31943D7D36E7}" srcOrd="5" destOrd="0" presId="urn:diagrams.loki3.com/VaryingWidthList+Icon"/>
    <dgm:cxn modelId="{285FF716-FF68-473D-8FD8-CDB3B7E74635}" type="presParOf" srcId="{39297858-86C8-4058-A23A-3BE6AEE11D13}" destId="{6C8A6418-542E-4E33-9250-D0970F090635}" srcOrd="6" destOrd="0" presId="urn:diagrams.loki3.com/VaryingWidthList+Icon"/>
    <dgm:cxn modelId="{D4FC2A19-5B1D-4195-B5EE-E35F8F38D72E}" type="presParOf" srcId="{39297858-86C8-4058-A23A-3BE6AEE11D13}" destId="{49A17323-B276-49A9-8E89-A5547BAB8832}" srcOrd="7" destOrd="0" presId="urn:diagrams.loki3.com/VaryingWidthList+Icon"/>
    <dgm:cxn modelId="{ABA49A1D-0645-4890-B77E-CC2B8B63E164}" type="presParOf" srcId="{39297858-86C8-4058-A23A-3BE6AEE11D13}" destId="{829BE467-103E-4381-91CA-0E397B1663A8}" srcOrd="8" destOrd="0" presId="urn:diagrams.loki3.com/VaryingWidthList+Icon"/>
    <dgm:cxn modelId="{6D8745AD-32C8-4502-BACD-E0ED8FC00D04}" type="presParOf" srcId="{39297858-86C8-4058-A23A-3BE6AEE11D13}" destId="{25A308E7-31D0-49AE-96CF-2CF421299E52}" srcOrd="9" destOrd="0" presId="urn:diagrams.loki3.com/VaryingWidthList+Icon"/>
    <dgm:cxn modelId="{3B6BD87A-4209-4599-A22E-F9722FCB7DF6}" type="presParOf" srcId="{39297858-86C8-4058-A23A-3BE6AEE11D13}" destId="{AB1B03AA-0C31-4126-A935-4127057D9663}" srcOrd="10" destOrd="0" presId="urn:diagrams.loki3.com/VaryingWidthList+Icon"/>
    <dgm:cxn modelId="{8D56D79C-78FA-4DD6-B13B-3EEA1E35961D}" type="presParOf" srcId="{39297858-86C8-4058-A23A-3BE6AEE11D13}" destId="{67753057-5927-4B31-8CD1-9DFB5ECF22C2}" srcOrd="11" destOrd="0" presId="urn:diagrams.loki3.com/VaryingWidthList+Icon"/>
    <dgm:cxn modelId="{FCE899C3-8F66-458F-A89A-D24E94D3F93C}" type="presParOf" srcId="{39297858-86C8-4058-A23A-3BE6AEE11D13}" destId="{B47D8610-CDD8-4D37-BD74-5BD0E34F93D7}" srcOrd="12" destOrd="0" presId="urn:diagrams.loki3.com/VaryingWidthList+Icon"/>
    <dgm:cxn modelId="{599BE076-A865-4EF2-8C9F-D89D74C36947}" type="presParOf" srcId="{39297858-86C8-4058-A23A-3BE6AEE11D13}" destId="{5097A984-5EBF-44FE-8AFD-B820E8D622CD}" srcOrd="13" destOrd="0" presId="urn:diagrams.loki3.com/VaryingWidthList+Icon"/>
    <dgm:cxn modelId="{FFC11DB1-A601-487E-AC2E-0B7094DC3E50}" type="presParOf" srcId="{39297858-86C8-4058-A23A-3BE6AEE11D13}" destId="{2CA4FA90-90E6-4083-9740-6E2CE69B331A}" srcOrd="14" destOrd="0" presId="urn:diagrams.loki3.com/VaryingWidthList+Icon"/>
  </dgm:cxnLst>
  <dgm:bg/>
  <dgm:whole>
    <a:ln w="57150"/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D93074-518D-4367-990B-B52A9448C85C}" type="doc">
      <dgm:prSet loTypeId="urn:diagrams.loki3.com/VaryingWidthList+Icon" loCatId="list" qsTypeId="urn:microsoft.com/office/officeart/2005/8/quickstyle/simple1" qsCatId="simple" csTypeId="urn:microsoft.com/office/officeart/2005/8/colors/accent0_3" csCatId="mainScheme" phldr="1"/>
      <dgm:spPr/>
    </dgm:pt>
    <dgm:pt modelId="{CA580779-EB64-4225-94ED-03A03894CEFA}">
      <dgm:prSet phldrT="[Texto]" custT="1"/>
      <dgm:spPr>
        <a:noFill/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>
              <a:solidFill>
                <a:schemeClr val="bg1"/>
              </a:solidFill>
            </a:rPr>
            <a:t>Case</a:t>
          </a:r>
          <a:br>
            <a:rPr lang="en-US" sz="1200" noProof="0" dirty="0" smtClean="0">
              <a:solidFill>
                <a:schemeClr val="bg1"/>
              </a:solidFill>
            </a:rPr>
          </a:br>
          <a:r>
            <a:rPr lang="en-US" sz="1200" noProof="0" dirty="0" smtClean="0">
              <a:solidFill>
                <a:schemeClr val="bg1"/>
              </a:solidFill>
            </a:rPr>
            <a:t>study</a:t>
          </a:r>
          <a:endParaRPr lang="en-US" sz="1200" noProof="0" dirty="0">
            <a:solidFill>
              <a:schemeClr val="bg1"/>
            </a:solidFill>
          </a:endParaRPr>
        </a:p>
      </dgm:t>
    </dgm:pt>
    <dgm:pt modelId="{FE2668C5-03D7-4DF2-B32C-C188C1A96C89}" type="parTrans" cxnId="{C8DB7514-FF2D-44E5-82C3-F1101720D9E1}">
      <dgm:prSet/>
      <dgm:spPr/>
      <dgm:t>
        <a:bodyPr/>
        <a:lstStyle/>
        <a:p>
          <a:endParaRPr lang="en-US" sz="1200" noProof="0"/>
        </a:p>
      </dgm:t>
    </dgm:pt>
    <dgm:pt modelId="{A47597B9-5FE9-4D2B-88ED-0553DD057887}" type="sibTrans" cxnId="{C8DB7514-FF2D-44E5-82C3-F1101720D9E1}">
      <dgm:prSet/>
      <dgm:spPr/>
      <dgm:t>
        <a:bodyPr/>
        <a:lstStyle/>
        <a:p>
          <a:endParaRPr lang="en-US" sz="1200" noProof="0"/>
        </a:p>
      </dgm:t>
    </dgm:pt>
    <dgm:pt modelId="{8518C583-FAFD-4B3C-AB81-A84E12F21626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Geom.</a:t>
          </a:r>
          <a:br>
            <a:rPr lang="en-US" sz="1200" noProof="0" dirty="0" smtClean="0"/>
          </a:br>
          <a:r>
            <a:rPr lang="en-US" sz="1200" noProof="0" dirty="0" smtClean="0"/>
            <a:t>aspects</a:t>
          </a:r>
          <a:endParaRPr lang="en-US" sz="1200" noProof="0" dirty="0"/>
        </a:p>
      </dgm:t>
    </dgm:pt>
    <dgm:pt modelId="{A8074511-742A-4E5D-901B-F943CF134555}" type="parTrans" cxnId="{BF7A522B-22F2-4B8F-B4F9-EDEE55070EF3}">
      <dgm:prSet/>
      <dgm:spPr/>
      <dgm:t>
        <a:bodyPr/>
        <a:lstStyle/>
        <a:p>
          <a:endParaRPr lang="en-US" sz="1200" noProof="0"/>
        </a:p>
      </dgm:t>
    </dgm:pt>
    <dgm:pt modelId="{ABFB7A22-6C64-4323-BEAC-5F4A359DE9EC}" type="sibTrans" cxnId="{BF7A522B-22F2-4B8F-B4F9-EDEE55070EF3}">
      <dgm:prSet/>
      <dgm:spPr/>
      <dgm:t>
        <a:bodyPr/>
        <a:lstStyle/>
        <a:p>
          <a:endParaRPr lang="en-US" sz="1200" noProof="0"/>
        </a:p>
      </dgm:t>
    </dgm:pt>
    <dgm:pt modelId="{7631F9A2-0D55-481A-AAB5-25DBE4BD3C7D}">
      <dgm:prSet phldrT="[Texto]" custT="1"/>
      <dgm:spPr>
        <a:solidFill>
          <a:schemeClr val="bg1">
            <a:lumMod val="85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sz="1200" b="1" noProof="0" dirty="0" smtClean="0">
              <a:solidFill>
                <a:schemeClr val="tx1"/>
              </a:solidFill>
            </a:rPr>
            <a:t>Construct.</a:t>
          </a:r>
          <a:br>
            <a:rPr lang="en-US" sz="1200" b="1" noProof="0" dirty="0" smtClean="0">
              <a:solidFill>
                <a:schemeClr val="tx1"/>
              </a:solidFill>
            </a:rPr>
          </a:br>
          <a:r>
            <a:rPr lang="en-US" sz="1200" b="1" noProof="0" dirty="0" smtClean="0">
              <a:solidFill>
                <a:schemeClr val="tx1"/>
              </a:solidFill>
            </a:rPr>
            <a:t>algorithm</a:t>
          </a:r>
          <a:endParaRPr lang="en-US" sz="1200" b="1" noProof="0" dirty="0">
            <a:solidFill>
              <a:schemeClr val="tx1"/>
            </a:solidFill>
          </a:endParaRPr>
        </a:p>
      </dgm:t>
    </dgm:pt>
    <dgm:pt modelId="{195E900E-F236-443A-8757-E3FE6464E73F}" type="parTrans" cxnId="{48866768-77A1-43EC-8F8F-109D5727989F}">
      <dgm:prSet/>
      <dgm:spPr/>
      <dgm:t>
        <a:bodyPr/>
        <a:lstStyle/>
        <a:p>
          <a:endParaRPr lang="en-US" sz="1200" noProof="0"/>
        </a:p>
      </dgm:t>
    </dgm:pt>
    <dgm:pt modelId="{0F2892A0-7E31-41DC-8A5E-0CD9F5FF50A1}" type="sibTrans" cxnId="{48866768-77A1-43EC-8F8F-109D5727989F}">
      <dgm:prSet/>
      <dgm:spPr/>
      <dgm:t>
        <a:bodyPr/>
        <a:lstStyle/>
        <a:p>
          <a:endParaRPr lang="en-US" sz="1200" noProof="0"/>
        </a:p>
      </dgm:t>
    </dgm:pt>
    <dgm:pt modelId="{64F2FCFF-2168-47B6-99F1-40F0D7A30785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VNS</a:t>
          </a:r>
          <a:br>
            <a:rPr lang="en-US" sz="1200" noProof="0" dirty="0" smtClean="0"/>
          </a:br>
          <a:r>
            <a:rPr lang="en-US" sz="1200" noProof="0" dirty="0" smtClean="0"/>
            <a:t>algorithm</a:t>
          </a:r>
          <a:endParaRPr lang="en-US" sz="1200" noProof="0" dirty="0"/>
        </a:p>
      </dgm:t>
    </dgm:pt>
    <dgm:pt modelId="{AF0DE719-A617-469F-93AF-D457409D9AAB}" type="parTrans" cxnId="{772FB488-0A7E-4EF4-8A56-8356FBA0E037}">
      <dgm:prSet/>
      <dgm:spPr/>
      <dgm:t>
        <a:bodyPr/>
        <a:lstStyle/>
        <a:p>
          <a:endParaRPr lang="en-US" sz="1200" noProof="0"/>
        </a:p>
      </dgm:t>
    </dgm:pt>
    <dgm:pt modelId="{183B4A9C-436E-417C-BC69-C375E38D99BB}" type="sibTrans" cxnId="{772FB488-0A7E-4EF4-8A56-8356FBA0E037}">
      <dgm:prSet/>
      <dgm:spPr/>
      <dgm:t>
        <a:bodyPr/>
        <a:lstStyle/>
        <a:p>
          <a:endParaRPr lang="en-US" sz="1200" noProof="0"/>
        </a:p>
      </dgm:t>
    </dgm:pt>
    <dgm:pt modelId="{2751A872-7E41-4A88-92DB-9489604C0DD4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GRASP</a:t>
          </a:r>
          <a:br>
            <a:rPr lang="en-US" sz="1200" noProof="0" dirty="0" smtClean="0"/>
          </a:br>
          <a:r>
            <a:rPr lang="en-US" sz="1200" noProof="0" dirty="0" smtClean="0"/>
            <a:t>algorithm</a:t>
          </a:r>
          <a:endParaRPr lang="en-US" sz="1200" noProof="0" dirty="0"/>
        </a:p>
      </dgm:t>
    </dgm:pt>
    <dgm:pt modelId="{C241303E-8AF5-474A-8283-02A86FE3DF74}" type="parTrans" cxnId="{21634CE0-81AC-41C9-9689-928F132DC16A}">
      <dgm:prSet/>
      <dgm:spPr/>
      <dgm:t>
        <a:bodyPr/>
        <a:lstStyle/>
        <a:p>
          <a:endParaRPr lang="en-US" sz="1200" noProof="0"/>
        </a:p>
      </dgm:t>
    </dgm:pt>
    <dgm:pt modelId="{290E6963-5AFE-4F5B-B8D2-03E15EBB65C0}" type="sibTrans" cxnId="{21634CE0-81AC-41C9-9689-928F132DC16A}">
      <dgm:prSet/>
      <dgm:spPr/>
      <dgm:t>
        <a:bodyPr/>
        <a:lstStyle/>
        <a:p>
          <a:endParaRPr lang="en-US" sz="1200" noProof="0"/>
        </a:p>
      </dgm:t>
    </dgm:pt>
    <dgm:pt modelId="{72C17669-E296-4D4B-B6E9-4A8A898A93E8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Results</a:t>
          </a:r>
        </a:p>
      </dgm:t>
    </dgm:pt>
    <dgm:pt modelId="{E431C812-94B1-4D3E-809E-DD0B4961C13A}" type="parTrans" cxnId="{1A209D76-FD9B-40FC-9FCF-86C2484E2638}">
      <dgm:prSet/>
      <dgm:spPr/>
      <dgm:t>
        <a:bodyPr/>
        <a:lstStyle/>
        <a:p>
          <a:endParaRPr lang="en-US" sz="1200" noProof="0"/>
        </a:p>
      </dgm:t>
    </dgm:pt>
    <dgm:pt modelId="{A525D4ED-5106-4B25-8442-4BE0A5CAD374}" type="sibTrans" cxnId="{1A209D76-FD9B-40FC-9FCF-86C2484E2638}">
      <dgm:prSet/>
      <dgm:spPr/>
      <dgm:t>
        <a:bodyPr/>
        <a:lstStyle/>
        <a:p>
          <a:endParaRPr lang="en-US" sz="1200" noProof="0"/>
        </a:p>
      </dgm:t>
    </dgm:pt>
    <dgm:pt modelId="{6A1C036A-C9FB-4418-A849-3D429672DA76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100" noProof="0" dirty="0" smtClean="0"/>
            <a:t>Conclusions</a:t>
          </a:r>
          <a:endParaRPr lang="en-US" sz="1100" noProof="0" dirty="0"/>
        </a:p>
      </dgm:t>
    </dgm:pt>
    <dgm:pt modelId="{F226BBC1-CFF3-4EA4-817C-255CFC1F92B9}" type="parTrans" cxnId="{39E80B07-E611-42E3-9541-6BBDB6FF6ACB}">
      <dgm:prSet/>
      <dgm:spPr/>
      <dgm:t>
        <a:bodyPr/>
        <a:lstStyle/>
        <a:p>
          <a:endParaRPr lang="en-US" sz="1200" noProof="0"/>
        </a:p>
      </dgm:t>
    </dgm:pt>
    <dgm:pt modelId="{E9A5A682-81DC-43C4-8665-DB6936B15E46}" type="sibTrans" cxnId="{39E80B07-E611-42E3-9541-6BBDB6FF6ACB}">
      <dgm:prSet/>
      <dgm:spPr/>
      <dgm:t>
        <a:bodyPr/>
        <a:lstStyle/>
        <a:p>
          <a:endParaRPr lang="en-US" sz="1200" noProof="0"/>
        </a:p>
      </dgm:t>
    </dgm:pt>
    <dgm:pt modelId="{EA8B60CB-09C9-4F79-A9F4-66EB08B271C5}">
      <dgm:prSet phldrT="[Texto]" custT="1"/>
      <dgm:spPr>
        <a:noFill/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100" b="0" noProof="0" dirty="0" smtClean="0">
              <a:solidFill>
                <a:schemeClr val="bg1"/>
              </a:solidFill>
            </a:rPr>
            <a:t>Introduction</a:t>
          </a:r>
          <a:endParaRPr lang="en-US" sz="1100" b="0" noProof="0" dirty="0">
            <a:solidFill>
              <a:schemeClr val="bg1"/>
            </a:solidFill>
          </a:endParaRPr>
        </a:p>
      </dgm:t>
    </dgm:pt>
    <dgm:pt modelId="{E7B1C95E-C324-4CDD-94B2-8E073AC06588}" type="parTrans" cxnId="{2F5251C7-3A1A-47C8-9284-AD203559276E}">
      <dgm:prSet/>
      <dgm:spPr/>
      <dgm:t>
        <a:bodyPr/>
        <a:lstStyle/>
        <a:p>
          <a:endParaRPr lang="en-US" noProof="0"/>
        </a:p>
      </dgm:t>
    </dgm:pt>
    <dgm:pt modelId="{5CE50DA4-6FFF-4C98-8C53-D76218FA72B4}" type="sibTrans" cxnId="{2F5251C7-3A1A-47C8-9284-AD203559276E}">
      <dgm:prSet/>
      <dgm:spPr/>
      <dgm:t>
        <a:bodyPr/>
        <a:lstStyle/>
        <a:p>
          <a:endParaRPr lang="en-US" noProof="0"/>
        </a:p>
      </dgm:t>
    </dgm:pt>
    <dgm:pt modelId="{39297858-86C8-4058-A23A-3BE6AEE11D13}" type="pres">
      <dgm:prSet presAssocID="{E5D93074-518D-4367-990B-B52A9448C85C}" presName="Name0" presStyleCnt="0">
        <dgm:presLayoutVars>
          <dgm:resizeHandles/>
        </dgm:presLayoutVars>
      </dgm:prSet>
      <dgm:spPr/>
    </dgm:pt>
    <dgm:pt modelId="{B2287D55-4589-44AB-93B9-815A0BFA77B7}" type="pres">
      <dgm:prSet presAssocID="{EA8B60CB-09C9-4F79-A9F4-66EB08B271C5}" presName="text" presStyleLbl="node1" presStyleIdx="0" presStyleCnt="8" custScaleX="104749" custLinFactNeighborX="-568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5EF201A-DBFB-47A3-90BD-103919691160}" type="pres">
      <dgm:prSet presAssocID="{5CE50DA4-6FFF-4C98-8C53-D76218FA72B4}" presName="space" presStyleCnt="0"/>
      <dgm:spPr/>
    </dgm:pt>
    <dgm:pt modelId="{40187BD8-D26D-4975-AE54-F1761BCF7FE3}" type="pres">
      <dgm:prSet presAssocID="{CA580779-EB64-4225-94ED-03A03894CEFA}" presName="text" presStyleLbl="node1" presStyleIdx="1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C105E32-0694-4D89-BC20-8530A4FA51B6}" type="pres">
      <dgm:prSet presAssocID="{A47597B9-5FE9-4D2B-88ED-0553DD057887}" presName="space" presStyleCnt="0"/>
      <dgm:spPr/>
    </dgm:pt>
    <dgm:pt modelId="{34709D81-F996-4EBD-8A50-FEADE8138DD3}" type="pres">
      <dgm:prSet presAssocID="{8518C583-FAFD-4B3C-AB81-A84E12F21626}" presName="text" presStyleLbl="node1" presStyleIdx="2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1DC2532-68B4-4E9E-8441-31943D7D36E7}" type="pres">
      <dgm:prSet presAssocID="{ABFB7A22-6C64-4323-BEAC-5F4A359DE9EC}" presName="space" presStyleCnt="0"/>
      <dgm:spPr/>
    </dgm:pt>
    <dgm:pt modelId="{6C8A6418-542E-4E33-9250-D0970F090635}" type="pres">
      <dgm:prSet presAssocID="{7631F9A2-0D55-481A-AAB5-25DBE4BD3C7D}" presName="text" presStyleLbl="node1" presStyleIdx="3" presStyleCnt="8" custScaleX="114031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9A17323-B276-49A9-8E89-A5547BAB8832}" type="pres">
      <dgm:prSet presAssocID="{0F2892A0-7E31-41DC-8A5E-0CD9F5FF50A1}" presName="space" presStyleCnt="0"/>
      <dgm:spPr/>
    </dgm:pt>
    <dgm:pt modelId="{829BE467-103E-4381-91CA-0E397B1663A8}" type="pres">
      <dgm:prSet presAssocID="{64F2FCFF-2168-47B6-99F1-40F0D7A30785}" presName="text" presStyleLbl="node1" presStyleIdx="4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5A308E7-31D0-49AE-96CF-2CF421299E52}" type="pres">
      <dgm:prSet presAssocID="{183B4A9C-436E-417C-BC69-C375E38D99BB}" presName="space" presStyleCnt="0"/>
      <dgm:spPr/>
    </dgm:pt>
    <dgm:pt modelId="{AB1B03AA-0C31-4126-A935-4127057D9663}" type="pres">
      <dgm:prSet presAssocID="{2751A872-7E41-4A88-92DB-9489604C0DD4}" presName="text" presStyleLbl="node1" presStyleIdx="5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7753057-5927-4B31-8CD1-9DFB5ECF22C2}" type="pres">
      <dgm:prSet presAssocID="{290E6963-5AFE-4F5B-B8D2-03E15EBB65C0}" presName="space" presStyleCnt="0"/>
      <dgm:spPr/>
    </dgm:pt>
    <dgm:pt modelId="{B47D8610-CDD8-4D37-BD74-5BD0E34F93D7}" type="pres">
      <dgm:prSet presAssocID="{72C17669-E296-4D4B-B6E9-4A8A898A93E8}" presName="text" presStyleLbl="node1" presStyleIdx="6" presStyleCnt="8" custScaleX="114000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097A984-5EBF-44FE-8AFD-B820E8D622CD}" type="pres">
      <dgm:prSet presAssocID="{A525D4ED-5106-4B25-8442-4BE0A5CAD374}" presName="space" presStyleCnt="0"/>
      <dgm:spPr/>
    </dgm:pt>
    <dgm:pt modelId="{2CA4FA90-90E6-4083-9740-6E2CE69B331A}" type="pres">
      <dgm:prSet presAssocID="{6A1C036A-C9FB-4418-A849-3D429672DA76}" presName="text" presStyleLbl="node1" presStyleIdx="7" presStyleCnt="8" custScaleX="110545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772FB488-0A7E-4EF4-8A56-8356FBA0E037}" srcId="{E5D93074-518D-4367-990B-B52A9448C85C}" destId="{64F2FCFF-2168-47B6-99F1-40F0D7A30785}" srcOrd="4" destOrd="0" parTransId="{AF0DE719-A617-469F-93AF-D457409D9AAB}" sibTransId="{183B4A9C-436E-417C-BC69-C375E38D99BB}"/>
    <dgm:cxn modelId="{C22A923D-09C2-4B4A-A6EA-10B545755120}" type="presOf" srcId="{7631F9A2-0D55-481A-AAB5-25DBE4BD3C7D}" destId="{6C8A6418-542E-4E33-9250-D0970F090635}" srcOrd="0" destOrd="0" presId="urn:diagrams.loki3.com/VaryingWidthList+Icon"/>
    <dgm:cxn modelId="{BF7A522B-22F2-4B8F-B4F9-EDEE55070EF3}" srcId="{E5D93074-518D-4367-990B-B52A9448C85C}" destId="{8518C583-FAFD-4B3C-AB81-A84E12F21626}" srcOrd="2" destOrd="0" parTransId="{A8074511-742A-4E5D-901B-F943CF134555}" sibTransId="{ABFB7A22-6C64-4323-BEAC-5F4A359DE9EC}"/>
    <dgm:cxn modelId="{E45FE4CA-CF93-47CC-B822-FA4AF110AE5A}" type="presOf" srcId="{72C17669-E296-4D4B-B6E9-4A8A898A93E8}" destId="{B47D8610-CDD8-4D37-BD74-5BD0E34F93D7}" srcOrd="0" destOrd="0" presId="urn:diagrams.loki3.com/VaryingWidthList+Icon"/>
    <dgm:cxn modelId="{AECB4C0B-F4B9-42A2-827E-A29C820E7A96}" type="presOf" srcId="{8518C583-FAFD-4B3C-AB81-A84E12F21626}" destId="{34709D81-F996-4EBD-8A50-FEADE8138DD3}" srcOrd="0" destOrd="0" presId="urn:diagrams.loki3.com/VaryingWidthList+Icon"/>
    <dgm:cxn modelId="{274A0F3D-F9C1-4A8D-959D-9B4A8139D969}" type="presOf" srcId="{2751A872-7E41-4A88-92DB-9489604C0DD4}" destId="{AB1B03AA-0C31-4126-A935-4127057D9663}" srcOrd="0" destOrd="0" presId="urn:diagrams.loki3.com/VaryingWidthList+Icon"/>
    <dgm:cxn modelId="{C8DB7514-FF2D-44E5-82C3-F1101720D9E1}" srcId="{E5D93074-518D-4367-990B-B52A9448C85C}" destId="{CA580779-EB64-4225-94ED-03A03894CEFA}" srcOrd="1" destOrd="0" parTransId="{FE2668C5-03D7-4DF2-B32C-C188C1A96C89}" sibTransId="{A47597B9-5FE9-4D2B-88ED-0553DD057887}"/>
    <dgm:cxn modelId="{620D301F-67AA-44FD-A0FB-19A129FF369E}" type="presOf" srcId="{6A1C036A-C9FB-4418-A849-3D429672DA76}" destId="{2CA4FA90-90E6-4083-9740-6E2CE69B331A}" srcOrd="0" destOrd="0" presId="urn:diagrams.loki3.com/VaryingWidthList+Icon"/>
    <dgm:cxn modelId="{40ED9DDD-569E-4F0B-9DA5-2891A9D3B90D}" type="presOf" srcId="{CA580779-EB64-4225-94ED-03A03894CEFA}" destId="{40187BD8-D26D-4975-AE54-F1761BCF7FE3}" srcOrd="0" destOrd="0" presId="urn:diagrams.loki3.com/VaryingWidthList+Icon"/>
    <dgm:cxn modelId="{B5F11B7C-2C20-468A-B7BF-C583E755B6B7}" type="presOf" srcId="{E5D93074-518D-4367-990B-B52A9448C85C}" destId="{39297858-86C8-4058-A23A-3BE6AEE11D13}" srcOrd="0" destOrd="0" presId="urn:diagrams.loki3.com/VaryingWidthList+Icon"/>
    <dgm:cxn modelId="{0AE4CA6F-4E4D-4A55-936C-CD4ED04965A4}" type="presOf" srcId="{EA8B60CB-09C9-4F79-A9F4-66EB08B271C5}" destId="{B2287D55-4589-44AB-93B9-815A0BFA77B7}" srcOrd="0" destOrd="0" presId="urn:diagrams.loki3.com/VaryingWidthList+Icon"/>
    <dgm:cxn modelId="{21634CE0-81AC-41C9-9689-928F132DC16A}" srcId="{E5D93074-518D-4367-990B-B52A9448C85C}" destId="{2751A872-7E41-4A88-92DB-9489604C0DD4}" srcOrd="5" destOrd="0" parTransId="{C241303E-8AF5-474A-8283-02A86FE3DF74}" sibTransId="{290E6963-5AFE-4F5B-B8D2-03E15EBB65C0}"/>
    <dgm:cxn modelId="{1396B203-83DC-48F6-8BF1-E01406ACDFB0}" type="presOf" srcId="{64F2FCFF-2168-47B6-99F1-40F0D7A30785}" destId="{829BE467-103E-4381-91CA-0E397B1663A8}" srcOrd="0" destOrd="0" presId="urn:diagrams.loki3.com/VaryingWidthList+Icon"/>
    <dgm:cxn modelId="{39E80B07-E611-42E3-9541-6BBDB6FF6ACB}" srcId="{E5D93074-518D-4367-990B-B52A9448C85C}" destId="{6A1C036A-C9FB-4418-A849-3D429672DA76}" srcOrd="7" destOrd="0" parTransId="{F226BBC1-CFF3-4EA4-817C-255CFC1F92B9}" sibTransId="{E9A5A682-81DC-43C4-8665-DB6936B15E46}"/>
    <dgm:cxn modelId="{2F5251C7-3A1A-47C8-9284-AD203559276E}" srcId="{E5D93074-518D-4367-990B-B52A9448C85C}" destId="{EA8B60CB-09C9-4F79-A9F4-66EB08B271C5}" srcOrd="0" destOrd="0" parTransId="{E7B1C95E-C324-4CDD-94B2-8E073AC06588}" sibTransId="{5CE50DA4-6FFF-4C98-8C53-D76218FA72B4}"/>
    <dgm:cxn modelId="{1A209D76-FD9B-40FC-9FCF-86C2484E2638}" srcId="{E5D93074-518D-4367-990B-B52A9448C85C}" destId="{72C17669-E296-4D4B-B6E9-4A8A898A93E8}" srcOrd="6" destOrd="0" parTransId="{E431C812-94B1-4D3E-809E-DD0B4961C13A}" sibTransId="{A525D4ED-5106-4B25-8442-4BE0A5CAD374}"/>
    <dgm:cxn modelId="{48866768-77A1-43EC-8F8F-109D5727989F}" srcId="{E5D93074-518D-4367-990B-B52A9448C85C}" destId="{7631F9A2-0D55-481A-AAB5-25DBE4BD3C7D}" srcOrd="3" destOrd="0" parTransId="{195E900E-F236-443A-8757-E3FE6464E73F}" sibTransId="{0F2892A0-7E31-41DC-8A5E-0CD9F5FF50A1}"/>
    <dgm:cxn modelId="{3491AEBC-F127-42AF-8FB5-653A39A974B3}" type="presParOf" srcId="{39297858-86C8-4058-A23A-3BE6AEE11D13}" destId="{B2287D55-4589-44AB-93B9-815A0BFA77B7}" srcOrd="0" destOrd="0" presId="urn:diagrams.loki3.com/VaryingWidthList+Icon"/>
    <dgm:cxn modelId="{2CA1B8F5-015B-4FE2-A8FB-F031194F4E49}" type="presParOf" srcId="{39297858-86C8-4058-A23A-3BE6AEE11D13}" destId="{05EF201A-DBFB-47A3-90BD-103919691160}" srcOrd="1" destOrd="0" presId="urn:diagrams.loki3.com/VaryingWidthList+Icon"/>
    <dgm:cxn modelId="{CB919961-BABE-4A2B-951F-4E03AA12CDD4}" type="presParOf" srcId="{39297858-86C8-4058-A23A-3BE6AEE11D13}" destId="{40187BD8-D26D-4975-AE54-F1761BCF7FE3}" srcOrd="2" destOrd="0" presId="urn:diagrams.loki3.com/VaryingWidthList+Icon"/>
    <dgm:cxn modelId="{40761AA1-C622-4F85-9F9A-36384F011F26}" type="presParOf" srcId="{39297858-86C8-4058-A23A-3BE6AEE11D13}" destId="{EC105E32-0694-4D89-BC20-8530A4FA51B6}" srcOrd="3" destOrd="0" presId="urn:diagrams.loki3.com/VaryingWidthList+Icon"/>
    <dgm:cxn modelId="{1B7408CF-7DA0-4406-9F48-2EB476D8E3AC}" type="presParOf" srcId="{39297858-86C8-4058-A23A-3BE6AEE11D13}" destId="{34709D81-F996-4EBD-8A50-FEADE8138DD3}" srcOrd="4" destOrd="0" presId="urn:diagrams.loki3.com/VaryingWidthList+Icon"/>
    <dgm:cxn modelId="{66C8776B-A0CF-46A2-90AA-1C8537B194D4}" type="presParOf" srcId="{39297858-86C8-4058-A23A-3BE6AEE11D13}" destId="{71DC2532-68B4-4E9E-8441-31943D7D36E7}" srcOrd="5" destOrd="0" presId="urn:diagrams.loki3.com/VaryingWidthList+Icon"/>
    <dgm:cxn modelId="{2A3B3030-4734-4DC3-9A8E-DE7EB4D5C478}" type="presParOf" srcId="{39297858-86C8-4058-A23A-3BE6AEE11D13}" destId="{6C8A6418-542E-4E33-9250-D0970F090635}" srcOrd="6" destOrd="0" presId="urn:diagrams.loki3.com/VaryingWidthList+Icon"/>
    <dgm:cxn modelId="{92FAAAE2-87AF-41E3-BDC5-9851D5105A87}" type="presParOf" srcId="{39297858-86C8-4058-A23A-3BE6AEE11D13}" destId="{49A17323-B276-49A9-8E89-A5547BAB8832}" srcOrd="7" destOrd="0" presId="urn:diagrams.loki3.com/VaryingWidthList+Icon"/>
    <dgm:cxn modelId="{D7B50B3A-F9A2-4C1E-AC6D-71407CB9918D}" type="presParOf" srcId="{39297858-86C8-4058-A23A-3BE6AEE11D13}" destId="{829BE467-103E-4381-91CA-0E397B1663A8}" srcOrd="8" destOrd="0" presId="urn:diagrams.loki3.com/VaryingWidthList+Icon"/>
    <dgm:cxn modelId="{945201A3-6C15-4321-A2CE-4A3833FA7F72}" type="presParOf" srcId="{39297858-86C8-4058-A23A-3BE6AEE11D13}" destId="{25A308E7-31D0-49AE-96CF-2CF421299E52}" srcOrd="9" destOrd="0" presId="urn:diagrams.loki3.com/VaryingWidthList+Icon"/>
    <dgm:cxn modelId="{D75DCB5A-C6A7-4F53-B849-B697B50E4C7C}" type="presParOf" srcId="{39297858-86C8-4058-A23A-3BE6AEE11D13}" destId="{AB1B03AA-0C31-4126-A935-4127057D9663}" srcOrd="10" destOrd="0" presId="urn:diagrams.loki3.com/VaryingWidthList+Icon"/>
    <dgm:cxn modelId="{1C37A7B4-3D51-40C9-A0BB-4490828848DA}" type="presParOf" srcId="{39297858-86C8-4058-A23A-3BE6AEE11D13}" destId="{67753057-5927-4B31-8CD1-9DFB5ECF22C2}" srcOrd="11" destOrd="0" presId="urn:diagrams.loki3.com/VaryingWidthList+Icon"/>
    <dgm:cxn modelId="{C9B4ECCE-BBBB-4DC2-A7D6-CC458A4290E1}" type="presParOf" srcId="{39297858-86C8-4058-A23A-3BE6AEE11D13}" destId="{B47D8610-CDD8-4D37-BD74-5BD0E34F93D7}" srcOrd="12" destOrd="0" presId="urn:diagrams.loki3.com/VaryingWidthList+Icon"/>
    <dgm:cxn modelId="{F3D08CD3-57F0-4925-ADF1-FC408A5E0479}" type="presParOf" srcId="{39297858-86C8-4058-A23A-3BE6AEE11D13}" destId="{5097A984-5EBF-44FE-8AFD-B820E8D622CD}" srcOrd="13" destOrd="0" presId="urn:diagrams.loki3.com/VaryingWidthList+Icon"/>
    <dgm:cxn modelId="{575F4DE2-8286-400F-BF4C-AEEC25EC25C8}" type="presParOf" srcId="{39297858-86C8-4058-A23A-3BE6AEE11D13}" destId="{2CA4FA90-90E6-4083-9740-6E2CE69B331A}" srcOrd="14" destOrd="0" presId="urn:diagrams.loki3.com/VaryingWidthList+Icon"/>
  </dgm:cxnLst>
  <dgm:bg/>
  <dgm:whole>
    <a:ln w="57150"/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5D93074-518D-4367-990B-B52A9448C85C}" type="doc">
      <dgm:prSet loTypeId="urn:diagrams.loki3.com/VaryingWidthList+Icon" loCatId="list" qsTypeId="urn:microsoft.com/office/officeart/2005/8/quickstyle/simple1" qsCatId="simple" csTypeId="urn:microsoft.com/office/officeart/2005/8/colors/accent0_3" csCatId="mainScheme" phldr="1"/>
      <dgm:spPr/>
    </dgm:pt>
    <dgm:pt modelId="{CA580779-EB64-4225-94ED-03A03894CEFA}">
      <dgm:prSet phldrT="[Texto]" custT="1"/>
      <dgm:spPr>
        <a:noFill/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>
              <a:solidFill>
                <a:schemeClr val="bg1"/>
              </a:solidFill>
            </a:rPr>
            <a:t>Case</a:t>
          </a:r>
          <a:br>
            <a:rPr lang="en-US" sz="1200" noProof="0" dirty="0" smtClean="0">
              <a:solidFill>
                <a:schemeClr val="bg1"/>
              </a:solidFill>
            </a:rPr>
          </a:br>
          <a:r>
            <a:rPr lang="en-US" sz="1200" noProof="0" dirty="0" smtClean="0">
              <a:solidFill>
                <a:schemeClr val="bg1"/>
              </a:solidFill>
            </a:rPr>
            <a:t>study</a:t>
          </a:r>
          <a:endParaRPr lang="en-US" sz="1200" noProof="0" dirty="0">
            <a:solidFill>
              <a:schemeClr val="bg1"/>
            </a:solidFill>
          </a:endParaRPr>
        </a:p>
      </dgm:t>
    </dgm:pt>
    <dgm:pt modelId="{FE2668C5-03D7-4DF2-B32C-C188C1A96C89}" type="parTrans" cxnId="{C8DB7514-FF2D-44E5-82C3-F1101720D9E1}">
      <dgm:prSet/>
      <dgm:spPr/>
      <dgm:t>
        <a:bodyPr/>
        <a:lstStyle/>
        <a:p>
          <a:endParaRPr lang="en-US" sz="1200" noProof="0"/>
        </a:p>
      </dgm:t>
    </dgm:pt>
    <dgm:pt modelId="{A47597B9-5FE9-4D2B-88ED-0553DD057887}" type="sibTrans" cxnId="{C8DB7514-FF2D-44E5-82C3-F1101720D9E1}">
      <dgm:prSet/>
      <dgm:spPr/>
      <dgm:t>
        <a:bodyPr/>
        <a:lstStyle/>
        <a:p>
          <a:endParaRPr lang="en-US" sz="1200" noProof="0"/>
        </a:p>
      </dgm:t>
    </dgm:pt>
    <dgm:pt modelId="{8518C583-FAFD-4B3C-AB81-A84E12F21626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Geom.</a:t>
          </a:r>
          <a:br>
            <a:rPr lang="en-US" sz="1200" noProof="0" dirty="0" smtClean="0"/>
          </a:br>
          <a:r>
            <a:rPr lang="en-US" sz="1200" noProof="0" dirty="0" smtClean="0"/>
            <a:t>aspects</a:t>
          </a:r>
          <a:endParaRPr lang="en-US" sz="1200" noProof="0" dirty="0"/>
        </a:p>
      </dgm:t>
    </dgm:pt>
    <dgm:pt modelId="{A8074511-742A-4E5D-901B-F943CF134555}" type="parTrans" cxnId="{BF7A522B-22F2-4B8F-B4F9-EDEE55070EF3}">
      <dgm:prSet/>
      <dgm:spPr/>
      <dgm:t>
        <a:bodyPr/>
        <a:lstStyle/>
        <a:p>
          <a:endParaRPr lang="en-US" sz="1200" noProof="0"/>
        </a:p>
      </dgm:t>
    </dgm:pt>
    <dgm:pt modelId="{ABFB7A22-6C64-4323-BEAC-5F4A359DE9EC}" type="sibTrans" cxnId="{BF7A522B-22F2-4B8F-B4F9-EDEE55070EF3}">
      <dgm:prSet/>
      <dgm:spPr/>
      <dgm:t>
        <a:bodyPr/>
        <a:lstStyle/>
        <a:p>
          <a:endParaRPr lang="en-US" sz="1200" noProof="0"/>
        </a:p>
      </dgm:t>
    </dgm:pt>
    <dgm:pt modelId="{7631F9A2-0D55-481A-AAB5-25DBE4BD3C7D}">
      <dgm:prSet phldrT="[Texto]" custT="1"/>
      <dgm:spPr>
        <a:solidFill>
          <a:schemeClr val="bg1">
            <a:lumMod val="85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sz="1200" b="1" noProof="0" dirty="0" smtClean="0">
              <a:solidFill>
                <a:schemeClr val="tx1"/>
              </a:solidFill>
            </a:rPr>
            <a:t>Construct.</a:t>
          </a:r>
          <a:br>
            <a:rPr lang="en-US" sz="1200" b="1" noProof="0" dirty="0" smtClean="0">
              <a:solidFill>
                <a:schemeClr val="tx1"/>
              </a:solidFill>
            </a:rPr>
          </a:br>
          <a:r>
            <a:rPr lang="en-US" sz="1200" b="1" noProof="0" dirty="0" smtClean="0">
              <a:solidFill>
                <a:schemeClr val="tx1"/>
              </a:solidFill>
            </a:rPr>
            <a:t>algorithm</a:t>
          </a:r>
          <a:endParaRPr lang="en-US" sz="1200" b="1" noProof="0" dirty="0">
            <a:solidFill>
              <a:schemeClr val="tx1"/>
            </a:solidFill>
          </a:endParaRPr>
        </a:p>
      </dgm:t>
    </dgm:pt>
    <dgm:pt modelId="{195E900E-F236-443A-8757-E3FE6464E73F}" type="parTrans" cxnId="{48866768-77A1-43EC-8F8F-109D5727989F}">
      <dgm:prSet/>
      <dgm:spPr/>
      <dgm:t>
        <a:bodyPr/>
        <a:lstStyle/>
        <a:p>
          <a:endParaRPr lang="en-US" sz="1200" noProof="0"/>
        </a:p>
      </dgm:t>
    </dgm:pt>
    <dgm:pt modelId="{0F2892A0-7E31-41DC-8A5E-0CD9F5FF50A1}" type="sibTrans" cxnId="{48866768-77A1-43EC-8F8F-109D5727989F}">
      <dgm:prSet/>
      <dgm:spPr/>
      <dgm:t>
        <a:bodyPr/>
        <a:lstStyle/>
        <a:p>
          <a:endParaRPr lang="en-US" sz="1200" noProof="0"/>
        </a:p>
      </dgm:t>
    </dgm:pt>
    <dgm:pt modelId="{64F2FCFF-2168-47B6-99F1-40F0D7A30785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VNS</a:t>
          </a:r>
          <a:br>
            <a:rPr lang="en-US" sz="1200" noProof="0" dirty="0" smtClean="0"/>
          </a:br>
          <a:r>
            <a:rPr lang="en-US" sz="1200" noProof="0" dirty="0" smtClean="0"/>
            <a:t>algorithm</a:t>
          </a:r>
          <a:endParaRPr lang="en-US" sz="1200" noProof="0" dirty="0"/>
        </a:p>
      </dgm:t>
    </dgm:pt>
    <dgm:pt modelId="{AF0DE719-A617-469F-93AF-D457409D9AAB}" type="parTrans" cxnId="{772FB488-0A7E-4EF4-8A56-8356FBA0E037}">
      <dgm:prSet/>
      <dgm:spPr/>
      <dgm:t>
        <a:bodyPr/>
        <a:lstStyle/>
        <a:p>
          <a:endParaRPr lang="en-US" sz="1200" noProof="0"/>
        </a:p>
      </dgm:t>
    </dgm:pt>
    <dgm:pt modelId="{183B4A9C-436E-417C-BC69-C375E38D99BB}" type="sibTrans" cxnId="{772FB488-0A7E-4EF4-8A56-8356FBA0E037}">
      <dgm:prSet/>
      <dgm:spPr/>
      <dgm:t>
        <a:bodyPr/>
        <a:lstStyle/>
        <a:p>
          <a:endParaRPr lang="en-US" sz="1200" noProof="0"/>
        </a:p>
      </dgm:t>
    </dgm:pt>
    <dgm:pt modelId="{2751A872-7E41-4A88-92DB-9489604C0DD4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GRASP</a:t>
          </a:r>
          <a:br>
            <a:rPr lang="en-US" sz="1200" noProof="0" dirty="0" smtClean="0"/>
          </a:br>
          <a:r>
            <a:rPr lang="en-US" sz="1200" noProof="0" dirty="0" smtClean="0"/>
            <a:t>algorithm</a:t>
          </a:r>
          <a:endParaRPr lang="en-US" sz="1200" noProof="0" dirty="0"/>
        </a:p>
      </dgm:t>
    </dgm:pt>
    <dgm:pt modelId="{C241303E-8AF5-474A-8283-02A86FE3DF74}" type="parTrans" cxnId="{21634CE0-81AC-41C9-9689-928F132DC16A}">
      <dgm:prSet/>
      <dgm:spPr/>
      <dgm:t>
        <a:bodyPr/>
        <a:lstStyle/>
        <a:p>
          <a:endParaRPr lang="en-US" sz="1200" noProof="0"/>
        </a:p>
      </dgm:t>
    </dgm:pt>
    <dgm:pt modelId="{290E6963-5AFE-4F5B-B8D2-03E15EBB65C0}" type="sibTrans" cxnId="{21634CE0-81AC-41C9-9689-928F132DC16A}">
      <dgm:prSet/>
      <dgm:spPr/>
      <dgm:t>
        <a:bodyPr/>
        <a:lstStyle/>
        <a:p>
          <a:endParaRPr lang="en-US" sz="1200" noProof="0"/>
        </a:p>
      </dgm:t>
    </dgm:pt>
    <dgm:pt modelId="{72C17669-E296-4D4B-B6E9-4A8A898A93E8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Results</a:t>
          </a:r>
        </a:p>
      </dgm:t>
    </dgm:pt>
    <dgm:pt modelId="{E431C812-94B1-4D3E-809E-DD0B4961C13A}" type="parTrans" cxnId="{1A209D76-FD9B-40FC-9FCF-86C2484E2638}">
      <dgm:prSet/>
      <dgm:spPr/>
      <dgm:t>
        <a:bodyPr/>
        <a:lstStyle/>
        <a:p>
          <a:endParaRPr lang="en-US" sz="1200" noProof="0"/>
        </a:p>
      </dgm:t>
    </dgm:pt>
    <dgm:pt modelId="{A525D4ED-5106-4B25-8442-4BE0A5CAD374}" type="sibTrans" cxnId="{1A209D76-FD9B-40FC-9FCF-86C2484E2638}">
      <dgm:prSet/>
      <dgm:spPr/>
      <dgm:t>
        <a:bodyPr/>
        <a:lstStyle/>
        <a:p>
          <a:endParaRPr lang="en-US" sz="1200" noProof="0"/>
        </a:p>
      </dgm:t>
    </dgm:pt>
    <dgm:pt modelId="{6A1C036A-C9FB-4418-A849-3D429672DA76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100" noProof="0" dirty="0" smtClean="0"/>
            <a:t>Conclusions</a:t>
          </a:r>
          <a:endParaRPr lang="en-US" sz="1100" noProof="0" dirty="0"/>
        </a:p>
      </dgm:t>
    </dgm:pt>
    <dgm:pt modelId="{F226BBC1-CFF3-4EA4-817C-255CFC1F92B9}" type="parTrans" cxnId="{39E80B07-E611-42E3-9541-6BBDB6FF6ACB}">
      <dgm:prSet/>
      <dgm:spPr/>
      <dgm:t>
        <a:bodyPr/>
        <a:lstStyle/>
        <a:p>
          <a:endParaRPr lang="en-US" sz="1200" noProof="0"/>
        </a:p>
      </dgm:t>
    </dgm:pt>
    <dgm:pt modelId="{E9A5A682-81DC-43C4-8665-DB6936B15E46}" type="sibTrans" cxnId="{39E80B07-E611-42E3-9541-6BBDB6FF6ACB}">
      <dgm:prSet/>
      <dgm:spPr/>
      <dgm:t>
        <a:bodyPr/>
        <a:lstStyle/>
        <a:p>
          <a:endParaRPr lang="en-US" sz="1200" noProof="0"/>
        </a:p>
      </dgm:t>
    </dgm:pt>
    <dgm:pt modelId="{EA8B60CB-09C9-4F79-A9F4-66EB08B271C5}">
      <dgm:prSet phldrT="[Texto]" custT="1"/>
      <dgm:spPr>
        <a:noFill/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100" b="0" noProof="0" dirty="0" smtClean="0">
              <a:solidFill>
                <a:schemeClr val="bg1"/>
              </a:solidFill>
            </a:rPr>
            <a:t>Introduction</a:t>
          </a:r>
          <a:endParaRPr lang="en-US" sz="1100" b="0" noProof="0" dirty="0">
            <a:solidFill>
              <a:schemeClr val="bg1"/>
            </a:solidFill>
          </a:endParaRPr>
        </a:p>
      </dgm:t>
    </dgm:pt>
    <dgm:pt modelId="{E7B1C95E-C324-4CDD-94B2-8E073AC06588}" type="parTrans" cxnId="{2F5251C7-3A1A-47C8-9284-AD203559276E}">
      <dgm:prSet/>
      <dgm:spPr/>
      <dgm:t>
        <a:bodyPr/>
        <a:lstStyle/>
        <a:p>
          <a:endParaRPr lang="en-US" noProof="0"/>
        </a:p>
      </dgm:t>
    </dgm:pt>
    <dgm:pt modelId="{5CE50DA4-6FFF-4C98-8C53-D76218FA72B4}" type="sibTrans" cxnId="{2F5251C7-3A1A-47C8-9284-AD203559276E}">
      <dgm:prSet/>
      <dgm:spPr/>
      <dgm:t>
        <a:bodyPr/>
        <a:lstStyle/>
        <a:p>
          <a:endParaRPr lang="en-US" noProof="0"/>
        </a:p>
      </dgm:t>
    </dgm:pt>
    <dgm:pt modelId="{39297858-86C8-4058-A23A-3BE6AEE11D13}" type="pres">
      <dgm:prSet presAssocID="{E5D93074-518D-4367-990B-B52A9448C85C}" presName="Name0" presStyleCnt="0">
        <dgm:presLayoutVars>
          <dgm:resizeHandles/>
        </dgm:presLayoutVars>
      </dgm:prSet>
      <dgm:spPr/>
    </dgm:pt>
    <dgm:pt modelId="{B2287D55-4589-44AB-93B9-815A0BFA77B7}" type="pres">
      <dgm:prSet presAssocID="{EA8B60CB-09C9-4F79-A9F4-66EB08B271C5}" presName="text" presStyleLbl="node1" presStyleIdx="0" presStyleCnt="8" custScaleX="104749" custLinFactNeighborX="-568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5EF201A-DBFB-47A3-90BD-103919691160}" type="pres">
      <dgm:prSet presAssocID="{5CE50DA4-6FFF-4C98-8C53-D76218FA72B4}" presName="space" presStyleCnt="0"/>
      <dgm:spPr/>
    </dgm:pt>
    <dgm:pt modelId="{40187BD8-D26D-4975-AE54-F1761BCF7FE3}" type="pres">
      <dgm:prSet presAssocID="{CA580779-EB64-4225-94ED-03A03894CEFA}" presName="text" presStyleLbl="node1" presStyleIdx="1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C105E32-0694-4D89-BC20-8530A4FA51B6}" type="pres">
      <dgm:prSet presAssocID="{A47597B9-5FE9-4D2B-88ED-0553DD057887}" presName="space" presStyleCnt="0"/>
      <dgm:spPr/>
    </dgm:pt>
    <dgm:pt modelId="{34709D81-F996-4EBD-8A50-FEADE8138DD3}" type="pres">
      <dgm:prSet presAssocID="{8518C583-FAFD-4B3C-AB81-A84E12F21626}" presName="text" presStyleLbl="node1" presStyleIdx="2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1DC2532-68B4-4E9E-8441-31943D7D36E7}" type="pres">
      <dgm:prSet presAssocID="{ABFB7A22-6C64-4323-BEAC-5F4A359DE9EC}" presName="space" presStyleCnt="0"/>
      <dgm:spPr/>
    </dgm:pt>
    <dgm:pt modelId="{6C8A6418-542E-4E33-9250-D0970F090635}" type="pres">
      <dgm:prSet presAssocID="{7631F9A2-0D55-481A-AAB5-25DBE4BD3C7D}" presName="text" presStyleLbl="node1" presStyleIdx="3" presStyleCnt="8" custScaleX="114031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9A17323-B276-49A9-8E89-A5547BAB8832}" type="pres">
      <dgm:prSet presAssocID="{0F2892A0-7E31-41DC-8A5E-0CD9F5FF50A1}" presName="space" presStyleCnt="0"/>
      <dgm:spPr/>
    </dgm:pt>
    <dgm:pt modelId="{829BE467-103E-4381-91CA-0E397B1663A8}" type="pres">
      <dgm:prSet presAssocID="{64F2FCFF-2168-47B6-99F1-40F0D7A30785}" presName="text" presStyleLbl="node1" presStyleIdx="4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5A308E7-31D0-49AE-96CF-2CF421299E52}" type="pres">
      <dgm:prSet presAssocID="{183B4A9C-436E-417C-BC69-C375E38D99BB}" presName="space" presStyleCnt="0"/>
      <dgm:spPr/>
    </dgm:pt>
    <dgm:pt modelId="{AB1B03AA-0C31-4126-A935-4127057D9663}" type="pres">
      <dgm:prSet presAssocID="{2751A872-7E41-4A88-92DB-9489604C0DD4}" presName="text" presStyleLbl="node1" presStyleIdx="5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7753057-5927-4B31-8CD1-9DFB5ECF22C2}" type="pres">
      <dgm:prSet presAssocID="{290E6963-5AFE-4F5B-B8D2-03E15EBB65C0}" presName="space" presStyleCnt="0"/>
      <dgm:spPr/>
    </dgm:pt>
    <dgm:pt modelId="{B47D8610-CDD8-4D37-BD74-5BD0E34F93D7}" type="pres">
      <dgm:prSet presAssocID="{72C17669-E296-4D4B-B6E9-4A8A898A93E8}" presName="text" presStyleLbl="node1" presStyleIdx="6" presStyleCnt="8" custScaleX="114000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097A984-5EBF-44FE-8AFD-B820E8D622CD}" type="pres">
      <dgm:prSet presAssocID="{A525D4ED-5106-4B25-8442-4BE0A5CAD374}" presName="space" presStyleCnt="0"/>
      <dgm:spPr/>
    </dgm:pt>
    <dgm:pt modelId="{2CA4FA90-90E6-4083-9740-6E2CE69B331A}" type="pres">
      <dgm:prSet presAssocID="{6A1C036A-C9FB-4418-A849-3D429672DA76}" presName="text" presStyleLbl="node1" presStyleIdx="7" presStyleCnt="8" custScaleX="110545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772FB488-0A7E-4EF4-8A56-8356FBA0E037}" srcId="{E5D93074-518D-4367-990B-B52A9448C85C}" destId="{64F2FCFF-2168-47B6-99F1-40F0D7A30785}" srcOrd="4" destOrd="0" parTransId="{AF0DE719-A617-469F-93AF-D457409D9AAB}" sibTransId="{183B4A9C-436E-417C-BC69-C375E38D99BB}"/>
    <dgm:cxn modelId="{BB88170B-F0FB-4DFB-95D0-7CE6851DAB42}" type="presOf" srcId="{EA8B60CB-09C9-4F79-A9F4-66EB08B271C5}" destId="{B2287D55-4589-44AB-93B9-815A0BFA77B7}" srcOrd="0" destOrd="0" presId="urn:diagrams.loki3.com/VaryingWidthList+Icon"/>
    <dgm:cxn modelId="{CBF3F3DD-EC42-4B2D-8260-458BF23200DB}" type="presOf" srcId="{2751A872-7E41-4A88-92DB-9489604C0DD4}" destId="{AB1B03AA-0C31-4126-A935-4127057D9663}" srcOrd="0" destOrd="0" presId="urn:diagrams.loki3.com/VaryingWidthList+Icon"/>
    <dgm:cxn modelId="{657F0EF7-603F-4F58-838B-4A921DF68897}" type="presOf" srcId="{6A1C036A-C9FB-4418-A849-3D429672DA76}" destId="{2CA4FA90-90E6-4083-9740-6E2CE69B331A}" srcOrd="0" destOrd="0" presId="urn:diagrams.loki3.com/VaryingWidthList+Icon"/>
    <dgm:cxn modelId="{BF7A522B-22F2-4B8F-B4F9-EDEE55070EF3}" srcId="{E5D93074-518D-4367-990B-B52A9448C85C}" destId="{8518C583-FAFD-4B3C-AB81-A84E12F21626}" srcOrd="2" destOrd="0" parTransId="{A8074511-742A-4E5D-901B-F943CF134555}" sibTransId="{ABFB7A22-6C64-4323-BEAC-5F4A359DE9EC}"/>
    <dgm:cxn modelId="{C8DB7514-FF2D-44E5-82C3-F1101720D9E1}" srcId="{E5D93074-518D-4367-990B-B52A9448C85C}" destId="{CA580779-EB64-4225-94ED-03A03894CEFA}" srcOrd="1" destOrd="0" parTransId="{FE2668C5-03D7-4DF2-B32C-C188C1A96C89}" sibTransId="{A47597B9-5FE9-4D2B-88ED-0553DD057887}"/>
    <dgm:cxn modelId="{28243ED7-0791-4773-AA99-40BED479DCA0}" type="presOf" srcId="{8518C583-FAFD-4B3C-AB81-A84E12F21626}" destId="{34709D81-F996-4EBD-8A50-FEADE8138DD3}" srcOrd="0" destOrd="0" presId="urn:diagrams.loki3.com/VaryingWidthList+Icon"/>
    <dgm:cxn modelId="{D8823707-915C-4EC3-A057-D7F56BFB342E}" type="presOf" srcId="{CA580779-EB64-4225-94ED-03A03894CEFA}" destId="{40187BD8-D26D-4975-AE54-F1761BCF7FE3}" srcOrd="0" destOrd="0" presId="urn:diagrams.loki3.com/VaryingWidthList+Icon"/>
    <dgm:cxn modelId="{279FA322-DCF1-4CE0-B263-ACEF5DEA36BD}" type="presOf" srcId="{64F2FCFF-2168-47B6-99F1-40F0D7A30785}" destId="{829BE467-103E-4381-91CA-0E397B1663A8}" srcOrd="0" destOrd="0" presId="urn:diagrams.loki3.com/VaryingWidthList+Icon"/>
    <dgm:cxn modelId="{21634CE0-81AC-41C9-9689-928F132DC16A}" srcId="{E5D93074-518D-4367-990B-B52A9448C85C}" destId="{2751A872-7E41-4A88-92DB-9489604C0DD4}" srcOrd="5" destOrd="0" parTransId="{C241303E-8AF5-474A-8283-02A86FE3DF74}" sibTransId="{290E6963-5AFE-4F5B-B8D2-03E15EBB65C0}"/>
    <dgm:cxn modelId="{39E80B07-E611-42E3-9541-6BBDB6FF6ACB}" srcId="{E5D93074-518D-4367-990B-B52A9448C85C}" destId="{6A1C036A-C9FB-4418-A849-3D429672DA76}" srcOrd="7" destOrd="0" parTransId="{F226BBC1-CFF3-4EA4-817C-255CFC1F92B9}" sibTransId="{E9A5A682-81DC-43C4-8665-DB6936B15E46}"/>
    <dgm:cxn modelId="{2F5251C7-3A1A-47C8-9284-AD203559276E}" srcId="{E5D93074-518D-4367-990B-B52A9448C85C}" destId="{EA8B60CB-09C9-4F79-A9F4-66EB08B271C5}" srcOrd="0" destOrd="0" parTransId="{E7B1C95E-C324-4CDD-94B2-8E073AC06588}" sibTransId="{5CE50DA4-6FFF-4C98-8C53-D76218FA72B4}"/>
    <dgm:cxn modelId="{1A209D76-FD9B-40FC-9FCF-86C2484E2638}" srcId="{E5D93074-518D-4367-990B-B52A9448C85C}" destId="{72C17669-E296-4D4B-B6E9-4A8A898A93E8}" srcOrd="6" destOrd="0" parTransId="{E431C812-94B1-4D3E-809E-DD0B4961C13A}" sibTransId="{A525D4ED-5106-4B25-8442-4BE0A5CAD374}"/>
    <dgm:cxn modelId="{9D04A78C-A010-45C7-9ADF-DDFD28709C48}" type="presOf" srcId="{72C17669-E296-4D4B-B6E9-4A8A898A93E8}" destId="{B47D8610-CDD8-4D37-BD74-5BD0E34F93D7}" srcOrd="0" destOrd="0" presId="urn:diagrams.loki3.com/VaryingWidthList+Icon"/>
    <dgm:cxn modelId="{48866768-77A1-43EC-8F8F-109D5727989F}" srcId="{E5D93074-518D-4367-990B-B52A9448C85C}" destId="{7631F9A2-0D55-481A-AAB5-25DBE4BD3C7D}" srcOrd="3" destOrd="0" parTransId="{195E900E-F236-443A-8757-E3FE6464E73F}" sibTransId="{0F2892A0-7E31-41DC-8A5E-0CD9F5FF50A1}"/>
    <dgm:cxn modelId="{7B574E37-18F6-4ED9-961C-C9418884FFA7}" type="presOf" srcId="{7631F9A2-0D55-481A-AAB5-25DBE4BD3C7D}" destId="{6C8A6418-542E-4E33-9250-D0970F090635}" srcOrd="0" destOrd="0" presId="urn:diagrams.loki3.com/VaryingWidthList+Icon"/>
    <dgm:cxn modelId="{CEA94776-73E7-4DEC-BE77-44268770B88B}" type="presOf" srcId="{E5D93074-518D-4367-990B-B52A9448C85C}" destId="{39297858-86C8-4058-A23A-3BE6AEE11D13}" srcOrd="0" destOrd="0" presId="urn:diagrams.loki3.com/VaryingWidthList+Icon"/>
    <dgm:cxn modelId="{E244FD68-85CC-4FED-ABE2-0E50E9C12CEE}" type="presParOf" srcId="{39297858-86C8-4058-A23A-3BE6AEE11D13}" destId="{B2287D55-4589-44AB-93B9-815A0BFA77B7}" srcOrd="0" destOrd="0" presId="urn:diagrams.loki3.com/VaryingWidthList+Icon"/>
    <dgm:cxn modelId="{76E98AD0-09D8-4E6D-B868-2FC054934A76}" type="presParOf" srcId="{39297858-86C8-4058-A23A-3BE6AEE11D13}" destId="{05EF201A-DBFB-47A3-90BD-103919691160}" srcOrd="1" destOrd="0" presId="urn:diagrams.loki3.com/VaryingWidthList+Icon"/>
    <dgm:cxn modelId="{515A0E27-2A78-4B47-A439-CAA187CE2841}" type="presParOf" srcId="{39297858-86C8-4058-A23A-3BE6AEE11D13}" destId="{40187BD8-D26D-4975-AE54-F1761BCF7FE3}" srcOrd="2" destOrd="0" presId="urn:diagrams.loki3.com/VaryingWidthList+Icon"/>
    <dgm:cxn modelId="{5CCF843F-34DB-431E-984C-170382D01501}" type="presParOf" srcId="{39297858-86C8-4058-A23A-3BE6AEE11D13}" destId="{EC105E32-0694-4D89-BC20-8530A4FA51B6}" srcOrd="3" destOrd="0" presId="urn:diagrams.loki3.com/VaryingWidthList+Icon"/>
    <dgm:cxn modelId="{B72C7BCD-9A2D-48ED-B799-73CF8CF02BFC}" type="presParOf" srcId="{39297858-86C8-4058-A23A-3BE6AEE11D13}" destId="{34709D81-F996-4EBD-8A50-FEADE8138DD3}" srcOrd="4" destOrd="0" presId="urn:diagrams.loki3.com/VaryingWidthList+Icon"/>
    <dgm:cxn modelId="{AFFDEAC6-FD8F-4482-A11C-E37935FB167A}" type="presParOf" srcId="{39297858-86C8-4058-A23A-3BE6AEE11D13}" destId="{71DC2532-68B4-4E9E-8441-31943D7D36E7}" srcOrd="5" destOrd="0" presId="urn:diagrams.loki3.com/VaryingWidthList+Icon"/>
    <dgm:cxn modelId="{BA2D3974-CBDD-45BE-9661-B29FE7559092}" type="presParOf" srcId="{39297858-86C8-4058-A23A-3BE6AEE11D13}" destId="{6C8A6418-542E-4E33-9250-D0970F090635}" srcOrd="6" destOrd="0" presId="urn:diagrams.loki3.com/VaryingWidthList+Icon"/>
    <dgm:cxn modelId="{E4767B77-0215-4807-A466-ED7C7837E566}" type="presParOf" srcId="{39297858-86C8-4058-A23A-3BE6AEE11D13}" destId="{49A17323-B276-49A9-8E89-A5547BAB8832}" srcOrd="7" destOrd="0" presId="urn:diagrams.loki3.com/VaryingWidthList+Icon"/>
    <dgm:cxn modelId="{0BED25A4-79BA-4BEB-8D6C-057BD8CC541A}" type="presParOf" srcId="{39297858-86C8-4058-A23A-3BE6AEE11D13}" destId="{829BE467-103E-4381-91CA-0E397B1663A8}" srcOrd="8" destOrd="0" presId="urn:diagrams.loki3.com/VaryingWidthList+Icon"/>
    <dgm:cxn modelId="{F8191154-9279-486B-B3C1-8253E0C48962}" type="presParOf" srcId="{39297858-86C8-4058-A23A-3BE6AEE11D13}" destId="{25A308E7-31D0-49AE-96CF-2CF421299E52}" srcOrd="9" destOrd="0" presId="urn:diagrams.loki3.com/VaryingWidthList+Icon"/>
    <dgm:cxn modelId="{1108C213-51E7-48EA-835D-F445F6F2F07A}" type="presParOf" srcId="{39297858-86C8-4058-A23A-3BE6AEE11D13}" destId="{AB1B03AA-0C31-4126-A935-4127057D9663}" srcOrd="10" destOrd="0" presId="urn:diagrams.loki3.com/VaryingWidthList+Icon"/>
    <dgm:cxn modelId="{0C0A0895-9961-488E-A08C-7D14697B0F41}" type="presParOf" srcId="{39297858-86C8-4058-A23A-3BE6AEE11D13}" destId="{67753057-5927-4B31-8CD1-9DFB5ECF22C2}" srcOrd="11" destOrd="0" presId="urn:diagrams.loki3.com/VaryingWidthList+Icon"/>
    <dgm:cxn modelId="{552B3528-4BEC-40AB-AE8E-139FCEC309CF}" type="presParOf" srcId="{39297858-86C8-4058-A23A-3BE6AEE11D13}" destId="{B47D8610-CDD8-4D37-BD74-5BD0E34F93D7}" srcOrd="12" destOrd="0" presId="urn:diagrams.loki3.com/VaryingWidthList+Icon"/>
    <dgm:cxn modelId="{5859CF40-908C-48F6-A1C5-7B6D6DB47373}" type="presParOf" srcId="{39297858-86C8-4058-A23A-3BE6AEE11D13}" destId="{5097A984-5EBF-44FE-8AFD-B820E8D622CD}" srcOrd="13" destOrd="0" presId="urn:diagrams.loki3.com/VaryingWidthList+Icon"/>
    <dgm:cxn modelId="{2DCCCFD3-E10F-477B-A643-BD9C9A736D91}" type="presParOf" srcId="{39297858-86C8-4058-A23A-3BE6AEE11D13}" destId="{2CA4FA90-90E6-4083-9740-6E2CE69B331A}" srcOrd="14" destOrd="0" presId="urn:diagrams.loki3.com/VaryingWidthList+Icon"/>
  </dgm:cxnLst>
  <dgm:bg/>
  <dgm:whole>
    <a:ln w="57150"/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5D93074-518D-4367-990B-B52A9448C85C}" type="doc">
      <dgm:prSet loTypeId="urn:diagrams.loki3.com/VaryingWidthList+Icon" loCatId="list" qsTypeId="urn:microsoft.com/office/officeart/2005/8/quickstyle/simple1" qsCatId="simple" csTypeId="urn:microsoft.com/office/officeart/2005/8/colors/accent0_3" csCatId="mainScheme" phldr="1"/>
      <dgm:spPr/>
    </dgm:pt>
    <dgm:pt modelId="{CA580779-EB64-4225-94ED-03A03894CEFA}">
      <dgm:prSet phldrT="[Texto]" custT="1"/>
      <dgm:spPr>
        <a:noFill/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>
              <a:solidFill>
                <a:schemeClr val="bg1"/>
              </a:solidFill>
            </a:rPr>
            <a:t>Case</a:t>
          </a:r>
          <a:br>
            <a:rPr lang="en-US" sz="1200" noProof="0" dirty="0" smtClean="0">
              <a:solidFill>
                <a:schemeClr val="bg1"/>
              </a:solidFill>
            </a:rPr>
          </a:br>
          <a:r>
            <a:rPr lang="en-US" sz="1200" noProof="0" dirty="0" smtClean="0">
              <a:solidFill>
                <a:schemeClr val="bg1"/>
              </a:solidFill>
            </a:rPr>
            <a:t>study</a:t>
          </a:r>
          <a:endParaRPr lang="en-US" sz="1200" noProof="0" dirty="0">
            <a:solidFill>
              <a:schemeClr val="bg1"/>
            </a:solidFill>
          </a:endParaRPr>
        </a:p>
      </dgm:t>
    </dgm:pt>
    <dgm:pt modelId="{FE2668C5-03D7-4DF2-B32C-C188C1A96C89}" type="parTrans" cxnId="{C8DB7514-FF2D-44E5-82C3-F1101720D9E1}">
      <dgm:prSet/>
      <dgm:spPr/>
      <dgm:t>
        <a:bodyPr/>
        <a:lstStyle/>
        <a:p>
          <a:endParaRPr lang="en-US" sz="1200" noProof="0"/>
        </a:p>
      </dgm:t>
    </dgm:pt>
    <dgm:pt modelId="{A47597B9-5FE9-4D2B-88ED-0553DD057887}" type="sibTrans" cxnId="{C8DB7514-FF2D-44E5-82C3-F1101720D9E1}">
      <dgm:prSet/>
      <dgm:spPr/>
      <dgm:t>
        <a:bodyPr/>
        <a:lstStyle/>
        <a:p>
          <a:endParaRPr lang="en-US" sz="1200" noProof="0"/>
        </a:p>
      </dgm:t>
    </dgm:pt>
    <dgm:pt modelId="{8518C583-FAFD-4B3C-AB81-A84E12F21626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Geom.</a:t>
          </a:r>
          <a:br>
            <a:rPr lang="en-US" sz="1200" noProof="0" dirty="0" smtClean="0"/>
          </a:br>
          <a:r>
            <a:rPr lang="en-US" sz="1200" noProof="0" dirty="0" smtClean="0"/>
            <a:t>aspects</a:t>
          </a:r>
          <a:endParaRPr lang="en-US" sz="1200" noProof="0" dirty="0"/>
        </a:p>
      </dgm:t>
    </dgm:pt>
    <dgm:pt modelId="{A8074511-742A-4E5D-901B-F943CF134555}" type="parTrans" cxnId="{BF7A522B-22F2-4B8F-B4F9-EDEE55070EF3}">
      <dgm:prSet/>
      <dgm:spPr/>
      <dgm:t>
        <a:bodyPr/>
        <a:lstStyle/>
        <a:p>
          <a:endParaRPr lang="en-US" sz="1200" noProof="0"/>
        </a:p>
      </dgm:t>
    </dgm:pt>
    <dgm:pt modelId="{ABFB7A22-6C64-4323-BEAC-5F4A359DE9EC}" type="sibTrans" cxnId="{BF7A522B-22F2-4B8F-B4F9-EDEE55070EF3}">
      <dgm:prSet/>
      <dgm:spPr/>
      <dgm:t>
        <a:bodyPr/>
        <a:lstStyle/>
        <a:p>
          <a:endParaRPr lang="en-US" sz="1200" noProof="0"/>
        </a:p>
      </dgm:t>
    </dgm:pt>
    <dgm:pt modelId="{7631F9A2-0D55-481A-AAB5-25DBE4BD3C7D}">
      <dgm:prSet phldrT="[Texto]" custT="1"/>
      <dgm:spPr>
        <a:solidFill>
          <a:schemeClr val="bg1">
            <a:lumMod val="85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sz="1200" b="1" noProof="0" dirty="0" smtClean="0">
              <a:solidFill>
                <a:schemeClr val="tx1"/>
              </a:solidFill>
            </a:rPr>
            <a:t>Construct.</a:t>
          </a:r>
          <a:br>
            <a:rPr lang="en-US" sz="1200" b="1" noProof="0" dirty="0" smtClean="0">
              <a:solidFill>
                <a:schemeClr val="tx1"/>
              </a:solidFill>
            </a:rPr>
          </a:br>
          <a:r>
            <a:rPr lang="en-US" sz="1200" b="1" noProof="0" dirty="0" smtClean="0">
              <a:solidFill>
                <a:schemeClr val="tx1"/>
              </a:solidFill>
            </a:rPr>
            <a:t>algorithm</a:t>
          </a:r>
          <a:endParaRPr lang="en-US" sz="1200" b="1" noProof="0" dirty="0">
            <a:solidFill>
              <a:schemeClr val="tx1"/>
            </a:solidFill>
          </a:endParaRPr>
        </a:p>
      </dgm:t>
    </dgm:pt>
    <dgm:pt modelId="{195E900E-F236-443A-8757-E3FE6464E73F}" type="parTrans" cxnId="{48866768-77A1-43EC-8F8F-109D5727989F}">
      <dgm:prSet/>
      <dgm:spPr/>
      <dgm:t>
        <a:bodyPr/>
        <a:lstStyle/>
        <a:p>
          <a:endParaRPr lang="en-US" sz="1200" noProof="0"/>
        </a:p>
      </dgm:t>
    </dgm:pt>
    <dgm:pt modelId="{0F2892A0-7E31-41DC-8A5E-0CD9F5FF50A1}" type="sibTrans" cxnId="{48866768-77A1-43EC-8F8F-109D5727989F}">
      <dgm:prSet/>
      <dgm:spPr/>
      <dgm:t>
        <a:bodyPr/>
        <a:lstStyle/>
        <a:p>
          <a:endParaRPr lang="en-US" sz="1200" noProof="0"/>
        </a:p>
      </dgm:t>
    </dgm:pt>
    <dgm:pt modelId="{64F2FCFF-2168-47B6-99F1-40F0D7A30785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VNS</a:t>
          </a:r>
          <a:br>
            <a:rPr lang="en-US" sz="1200" noProof="0" dirty="0" smtClean="0"/>
          </a:br>
          <a:r>
            <a:rPr lang="en-US" sz="1200" noProof="0" dirty="0" smtClean="0"/>
            <a:t>algorithm</a:t>
          </a:r>
          <a:endParaRPr lang="en-US" sz="1200" noProof="0" dirty="0"/>
        </a:p>
      </dgm:t>
    </dgm:pt>
    <dgm:pt modelId="{AF0DE719-A617-469F-93AF-D457409D9AAB}" type="parTrans" cxnId="{772FB488-0A7E-4EF4-8A56-8356FBA0E037}">
      <dgm:prSet/>
      <dgm:spPr/>
      <dgm:t>
        <a:bodyPr/>
        <a:lstStyle/>
        <a:p>
          <a:endParaRPr lang="en-US" sz="1200" noProof="0"/>
        </a:p>
      </dgm:t>
    </dgm:pt>
    <dgm:pt modelId="{183B4A9C-436E-417C-BC69-C375E38D99BB}" type="sibTrans" cxnId="{772FB488-0A7E-4EF4-8A56-8356FBA0E037}">
      <dgm:prSet/>
      <dgm:spPr/>
      <dgm:t>
        <a:bodyPr/>
        <a:lstStyle/>
        <a:p>
          <a:endParaRPr lang="en-US" sz="1200" noProof="0"/>
        </a:p>
      </dgm:t>
    </dgm:pt>
    <dgm:pt modelId="{2751A872-7E41-4A88-92DB-9489604C0DD4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GRASP</a:t>
          </a:r>
          <a:br>
            <a:rPr lang="en-US" sz="1200" noProof="0" dirty="0" smtClean="0"/>
          </a:br>
          <a:r>
            <a:rPr lang="en-US" sz="1200" noProof="0" dirty="0" smtClean="0"/>
            <a:t>algorithm</a:t>
          </a:r>
          <a:endParaRPr lang="en-US" sz="1200" noProof="0" dirty="0"/>
        </a:p>
      </dgm:t>
    </dgm:pt>
    <dgm:pt modelId="{C241303E-8AF5-474A-8283-02A86FE3DF74}" type="parTrans" cxnId="{21634CE0-81AC-41C9-9689-928F132DC16A}">
      <dgm:prSet/>
      <dgm:spPr/>
      <dgm:t>
        <a:bodyPr/>
        <a:lstStyle/>
        <a:p>
          <a:endParaRPr lang="en-US" sz="1200" noProof="0"/>
        </a:p>
      </dgm:t>
    </dgm:pt>
    <dgm:pt modelId="{290E6963-5AFE-4F5B-B8D2-03E15EBB65C0}" type="sibTrans" cxnId="{21634CE0-81AC-41C9-9689-928F132DC16A}">
      <dgm:prSet/>
      <dgm:spPr/>
      <dgm:t>
        <a:bodyPr/>
        <a:lstStyle/>
        <a:p>
          <a:endParaRPr lang="en-US" sz="1200" noProof="0"/>
        </a:p>
      </dgm:t>
    </dgm:pt>
    <dgm:pt modelId="{72C17669-E296-4D4B-B6E9-4A8A898A93E8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Results</a:t>
          </a:r>
        </a:p>
      </dgm:t>
    </dgm:pt>
    <dgm:pt modelId="{E431C812-94B1-4D3E-809E-DD0B4961C13A}" type="parTrans" cxnId="{1A209D76-FD9B-40FC-9FCF-86C2484E2638}">
      <dgm:prSet/>
      <dgm:spPr/>
      <dgm:t>
        <a:bodyPr/>
        <a:lstStyle/>
        <a:p>
          <a:endParaRPr lang="en-US" sz="1200" noProof="0"/>
        </a:p>
      </dgm:t>
    </dgm:pt>
    <dgm:pt modelId="{A525D4ED-5106-4B25-8442-4BE0A5CAD374}" type="sibTrans" cxnId="{1A209D76-FD9B-40FC-9FCF-86C2484E2638}">
      <dgm:prSet/>
      <dgm:spPr/>
      <dgm:t>
        <a:bodyPr/>
        <a:lstStyle/>
        <a:p>
          <a:endParaRPr lang="en-US" sz="1200" noProof="0"/>
        </a:p>
      </dgm:t>
    </dgm:pt>
    <dgm:pt modelId="{6A1C036A-C9FB-4418-A849-3D429672DA76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100" noProof="0" dirty="0" smtClean="0"/>
            <a:t>Conclusions</a:t>
          </a:r>
          <a:endParaRPr lang="en-US" sz="1100" noProof="0" dirty="0"/>
        </a:p>
      </dgm:t>
    </dgm:pt>
    <dgm:pt modelId="{F226BBC1-CFF3-4EA4-817C-255CFC1F92B9}" type="parTrans" cxnId="{39E80B07-E611-42E3-9541-6BBDB6FF6ACB}">
      <dgm:prSet/>
      <dgm:spPr/>
      <dgm:t>
        <a:bodyPr/>
        <a:lstStyle/>
        <a:p>
          <a:endParaRPr lang="en-US" sz="1200" noProof="0"/>
        </a:p>
      </dgm:t>
    </dgm:pt>
    <dgm:pt modelId="{E9A5A682-81DC-43C4-8665-DB6936B15E46}" type="sibTrans" cxnId="{39E80B07-E611-42E3-9541-6BBDB6FF6ACB}">
      <dgm:prSet/>
      <dgm:spPr/>
      <dgm:t>
        <a:bodyPr/>
        <a:lstStyle/>
        <a:p>
          <a:endParaRPr lang="en-US" sz="1200" noProof="0"/>
        </a:p>
      </dgm:t>
    </dgm:pt>
    <dgm:pt modelId="{EA8B60CB-09C9-4F79-A9F4-66EB08B271C5}">
      <dgm:prSet phldrT="[Texto]" custT="1"/>
      <dgm:spPr>
        <a:noFill/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100" b="0" noProof="0" dirty="0" smtClean="0">
              <a:solidFill>
                <a:schemeClr val="bg1"/>
              </a:solidFill>
            </a:rPr>
            <a:t>Introduction</a:t>
          </a:r>
          <a:endParaRPr lang="en-US" sz="1100" b="0" noProof="0" dirty="0">
            <a:solidFill>
              <a:schemeClr val="bg1"/>
            </a:solidFill>
          </a:endParaRPr>
        </a:p>
      </dgm:t>
    </dgm:pt>
    <dgm:pt modelId="{E7B1C95E-C324-4CDD-94B2-8E073AC06588}" type="parTrans" cxnId="{2F5251C7-3A1A-47C8-9284-AD203559276E}">
      <dgm:prSet/>
      <dgm:spPr/>
      <dgm:t>
        <a:bodyPr/>
        <a:lstStyle/>
        <a:p>
          <a:endParaRPr lang="en-US" noProof="0"/>
        </a:p>
      </dgm:t>
    </dgm:pt>
    <dgm:pt modelId="{5CE50DA4-6FFF-4C98-8C53-D76218FA72B4}" type="sibTrans" cxnId="{2F5251C7-3A1A-47C8-9284-AD203559276E}">
      <dgm:prSet/>
      <dgm:spPr/>
      <dgm:t>
        <a:bodyPr/>
        <a:lstStyle/>
        <a:p>
          <a:endParaRPr lang="en-US" noProof="0"/>
        </a:p>
      </dgm:t>
    </dgm:pt>
    <dgm:pt modelId="{39297858-86C8-4058-A23A-3BE6AEE11D13}" type="pres">
      <dgm:prSet presAssocID="{E5D93074-518D-4367-990B-B52A9448C85C}" presName="Name0" presStyleCnt="0">
        <dgm:presLayoutVars>
          <dgm:resizeHandles/>
        </dgm:presLayoutVars>
      </dgm:prSet>
      <dgm:spPr/>
    </dgm:pt>
    <dgm:pt modelId="{B2287D55-4589-44AB-93B9-815A0BFA77B7}" type="pres">
      <dgm:prSet presAssocID="{EA8B60CB-09C9-4F79-A9F4-66EB08B271C5}" presName="text" presStyleLbl="node1" presStyleIdx="0" presStyleCnt="8" custScaleX="104749" custLinFactNeighborX="-568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5EF201A-DBFB-47A3-90BD-103919691160}" type="pres">
      <dgm:prSet presAssocID="{5CE50DA4-6FFF-4C98-8C53-D76218FA72B4}" presName="space" presStyleCnt="0"/>
      <dgm:spPr/>
    </dgm:pt>
    <dgm:pt modelId="{40187BD8-D26D-4975-AE54-F1761BCF7FE3}" type="pres">
      <dgm:prSet presAssocID="{CA580779-EB64-4225-94ED-03A03894CEFA}" presName="text" presStyleLbl="node1" presStyleIdx="1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C105E32-0694-4D89-BC20-8530A4FA51B6}" type="pres">
      <dgm:prSet presAssocID="{A47597B9-5FE9-4D2B-88ED-0553DD057887}" presName="space" presStyleCnt="0"/>
      <dgm:spPr/>
    </dgm:pt>
    <dgm:pt modelId="{34709D81-F996-4EBD-8A50-FEADE8138DD3}" type="pres">
      <dgm:prSet presAssocID="{8518C583-FAFD-4B3C-AB81-A84E12F21626}" presName="text" presStyleLbl="node1" presStyleIdx="2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1DC2532-68B4-4E9E-8441-31943D7D36E7}" type="pres">
      <dgm:prSet presAssocID="{ABFB7A22-6C64-4323-BEAC-5F4A359DE9EC}" presName="space" presStyleCnt="0"/>
      <dgm:spPr/>
    </dgm:pt>
    <dgm:pt modelId="{6C8A6418-542E-4E33-9250-D0970F090635}" type="pres">
      <dgm:prSet presAssocID="{7631F9A2-0D55-481A-AAB5-25DBE4BD3C7D}" presName="text" presStyleLbl="node1" presStyleIdx="3" presStyleCnt="8" custScaleX="114031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9A17323-B276-49A9-8E89-A5547BAB8832}" type="pres">
      <dgm:prSet presAssocID="{0F2892A0-7E31-41DC-8A5E-0CD9F5FF50A1}" presName="space" presStyleCnt="0"/>
      <dgm:spPr/>
    </dgm:pt>
    <dgm:pt modelId="{829BE467-103E-4381-91CA-0E397B1663A8}" type="pres">
      <dgm:prSet presAssocID="{64F2FCFF-2168-47B6-99F1-40F0D7A30785}" presName="text" presStyleLbl="node1" presStyleIdx="4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5A308E7-31D0-49AE-96CF-2CF421299E52}" type="pres">
      <dgm:prSet presAssocID="{183B4A9C-436E-417C-BC69-C375E38D99BB}" presName="space" presStyleCnt="0"/>
      <dgm:spPr/>
    </dgm:pt>
    <dgm:pt modelId="{AB1B03AA-0C31-4126-A935-4127057D9663}" type="pres">
      <dgm:prSet presAssocID="{2751A872-7E41-4A88-92DB-9489604C0DD4}" presName="text" presStyleLbl="node1" presStyleIdx="5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7753057-5927-4B31-8CD1-9DFB5ECF22C2}" type="pres">
      <dgm:prSet presAssocID="{290E6963-5AFE-4F5B-B8D2-03E15EBB65C0}" presName="space" presStyleCnt="0"/>
      <dgm:spPr/>
    </dgm:pt>
    <dgm:pt modelId="{B47D8610-CDD8-4D37-BD74-5BD0E34F93D7}" type="pres">
      <dgm:prSet presAssocID="{72C17669-E296-4D4B-B6E9-4A8A898A93E8}" presName="text" presStyleLbl="node1" presStyleIdx="6" presStyleCnt="8" custScaleX="114000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097A984-5EBF-44FE-8AFD-B820E8D622CD}" type="pres">
      <dgm:prSet presAssocID="{A525D4ED-5106-4B25-8442-4BE0A5CAD374}" presName="space" presStyleCnt="0"/>
      <dgm:spPr/>
    </dgm:pt>
    <dgm:pt modelId="{2CA4FA90-90E6-4083-9740-6E2CE69B331A}" type="pres">
      <dgm:prSet presAssocID="{6A1C036A-C9FB-4418-A849-3D429672DA76}" presName="text" presStyleLbl="node1" presStyleIdx="7" presStyleCnt="8" custScaleX="110545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772FB488-0A7E-4EF4-8A56-8356FBA0E037}" srcId="{E5D93074-518D-4367-990B-B52A9448C85C}" destId="{64F2FCFF-2168-47B6-99F1-40F0D7A30785}" srcOrd="4" destOrd="0" parTransId="{AF0DE719-A617-469F-93AF-D457409D9AAB}" sibTransId="{183B4A9C-436E-417C-BC69-C375E38D99BB}"/>
    <dgm:cxn modelId="{7F9A3E3A-D55E-4CA6-9C9D-3C1E983FF970}" type="presOf" srcId="{EA8B60CB-09C9-4F79-A9F4-66EB08B271C5}" destId="{B2287D55-4589-44AB-93B9-815A0BFA77B7}" srcOrd="0" destOrd="0" presId="urn:diagrams.loki3.com/VaryingWidthList+Icon"/>
    <dgm:cxn modelId="{6CC4AB70-BDDF-435E-9353-57F4ECAAA8B1}" type="presOf" srcId="{64F2FCFF-2168-47B6-99F1-40F0D7A30785}" destId="{829BE467-103E-4381-91CA-0E397B1663A8}" srcOrd="0" destOrd="0" presId="urn:diagrams.loki3.com/VaryingWidthList+Icon"/>
    <dgm:cxn modelId="{77C562F0-84EF-4C74-8F4E-551390F1E33D}" type="presOf" srcId="{CA580779-EB64-4225-94ED-03A03894CEFA}" destId="{40187BD8-D26D-4975-AE54-F1761BCF7FE3}" srcOrd="0" destOrd="0" presId="urn:diagrams.loki3.com/VaryingWidthList+Icon"/>
    <dgm:cxn modelId="{BF7A522B-22F2-4B8F-B4F9-EDEE55070EF3}" srcId="{E5D93074-518D-4367-990B-B52A9448C85C}" destId="{8518C583-FAFD-4B3C-AB81-A84E12F21626}" srcOrd="2" destOrd="0" parTransId="{A8074511-742A-4E5D-901B-F943CF134555}" sibTransId="{ABFB7A22-6C64-4323-BEAC-5F4A359DE9EC}"/>
    <dgm:cxn modelId="{C8DB7514-FF2D-44E5-82C3-F1101720D9E1}" srcId="{E5D93074-518D-4367-990B-B52A9448C85C}" destId="{CA580779-EB64-4225-94ED-03A03894CEFA}" srcOrd="1" destOrd="0" parTransId="{FE2668C5-03D7-4DF2-B32C-C188C1A96C89}" sibTransId="{A47597B9-5FE9-4D2B-88ED-0553DD057887}"/>
    <dgm:cxn modelId="{BDF8FCD0-6944-446B-B32B-47C43F00E287}" type="presOf" srcId="{8518C583-FAFD-4B3C-AB81-A84E12F21626}" destId="{34709D81-F996-4EBD-8A50-FEADE8138DD3}" srcOrd="0" destOrd="0" presId="urn:diagrams.loki3.com/VaryingWidthList+Icon"/>
    <dgm:cxn modelId="{71F80FB4-9465-45D7-B54B-CFD1CA8B768D}" type="presOf" srcId="{7631F9A2-0D55-481A-AAB5-25DBE4BD3C7D}" destId="{6C8A6418-542E-4E33-9250-D0970F090635}" srcOrd="0" destOrd="0" presId="urn:diagrams.loki3.com/VaryingWidthList+Icon"/>
    <dgm:cxn modelId="{D8B6D631-F58F-452C-B37B-552606CF1629}" type="presOf" srcId="{E5D93074-518D-4367-990B-B52A9448C85C}" destId="{39297858-86C8-4058-A23A-3BE6AEE11D13}" srcOrd="0" destOrd="0" presId="urn:diagrams.loki3.com/VaryingWidthList+Icon"/>
    <dgm:cxn modelId="{21634CE0-81AC-41C9-9689-928F132DC16A}" srcId="{E5D93074-518D-4367-990B-B52A9448C85C}" destId="{2751A872-7E41-4A88-92DB-9489604C0DD4}" srcOrd="5" destOrd="0" parTransId="{C241303E-8AF5-474A-8283-02A86FE3DF74}" sibTransId="{290E6963-5AFE-4F5B-B8D2-03E15EBB65C0}"/>
    <dgm:cxn modelId="{39E80B07-E611-42E3-9541-6BBDB6FF6ACB}" srcId="{E5D93074-518D-4367-990B-B52A9448C85C}" destId="{6A1C036A-C9FB-4418-A849-3D429672DA76}" srcOrd="7" destOrd="0" parTransId="{F226BBC1-CFF3-4EA4-817C-255CFC1F92B9}" sibTransId="{E9A5A682-81DC-43C4-8665-DB6936B15E46}"/>
    <dgm:cxn modelId="{2F5251C7-3A1A-47C8-9284-AD203559276E}" srcId="{E5D93074-518D-4367-990B-B52A9448C85C}" destId="{EA8B60CB-09C9-4F79-A9F4-66EB08B271C5}" srcOrd="0" destOrd="0" parTransId="{E7B1C95E-C324-4CDD-94B2-8E073AC06588}" sibTransId="{5CE50DA4-6FFF-4C98-8C53-D76218FA72B4}"/>
    <dgm:cxn modelId="{1A209D76-FD9B-40FC-9FCF-86C2484E2638}" srcId="{E5D93074-518D-4367-990B-B52A9448C85C}" destId="{72C17669-E296-4D4B-B6E9-4A8A898A93E8}" srcOrd="6" destOrd="0" parTransId="{E431C812-94B1-4D3E-809E-DD0B4961C13A}" sibTransId="{A525D4ED-5106-4B25-8442-4BE0A5CAD374}"/>
    <dgm:cxn modelId="{48866768-77A1-43EC-8F8F-109D5727989F}" srcId="{E5D93074-518D-4367-990B-B52A9448C85C}" destId="{7631F9A2-0D55-481A-AAB5-25DBE4BD3C7D}" srcOrd="3" destOrd="0" parTransId="{195E900E-F236-443A-8757-E3FE6464E73F}" sibTransId="{0F2892A0-7E31-41DC-8A5E-0CD9F5FF50A1}"/>
    <dgm:cxn modelId="{E2562686-42A3-4730-A139-9FF741982B78}" type="presOf" srcId="{2751A872-7E41-4A88-92DB-9489604C0DD4}" destId="{AB1B03AA-0C31-4126-A935-4127057D9663}" srcOrd="0" destOrd="0" presId="urn:diagrams.loki3.com/VaryingWidthList+Icon"/>
    <dgm:cxn modelId="{B2647F01-CDD8-497E-98B8-48E824395322}" type="presOf" srcId="{6A1C036A-C9FB-4418-A849-3D429672DA76}" destId="{2CA4FA90-90E6-4083-9740-6E2CE69B331A}" srcOrd="0" destOrd="0" presId="urn:diagrams.loki3.com/VaryingWidthList+Icon"/>
    <dgm:cxn modelId="{80283020-3A12-46E5-93DF-5532699AEABF}" type="presOf" srcId="{72C17669-E296-4D4B-B6E9-4A8A898A93E8}" destId="{B47D8610-CDD8-4D37-BD74-5BD0E34F93D7}" srcOrd="0" destOrd="0" presId="urn:diagrams.loki3.com/VaryingWidthList+Icon"/>
    <dgm:cxn modelId="{F9C42669-AE1D-451C-9C45-01F5EFE6F309}" type="presParOf" srcId="{39297858-86C8-4058-A23A-3BE6AEE11D13}" destId="{B2287D55-4589-44AB-93B9-815A0BFA77B7}" srcOrd="0" destOrd="0" presId="urn:diagrams.loki3.com/VaryingWidthList+Icon"/>
    <dgm:cxn modelId="{0163DCC2-0557-4029-9A5E-95FD81218BAB}" type="presParOf" srcId="{39297858-86C8-4058-A23A-3BE6AEE11D13}" destId="{05EF201A-DBFB-47A3-90BD-103919691160}" srcOrd="1" destOrd="0" presId="urn:diagrams.loki3.com/VaryingWidthList+Icon"/>
    <dgm:cxn modelId="{9BD348D3-B73C-43EF-BA89-FCA137B238E5}" type="presParOf" srcId="{39297858-86C8-4058-A23A-3BE6AEE11D13}" destId="{40187BD8-D26D-4975-AE54-F1761BCF7FE3}" srcOrd="2" destOrd="0" presId="urn:diagrams.loki3.com/VaryingWidthList+Icon"/>
    <dgm:cxn modelId="{7A1BE499-D791-4B2B-9B53-8871B8DBB5B9}" type="presParOf" srcId="{39297858-86C8-4058-A23A-3BE6AEE11D13}" destId="{EC105E32-0694-4D89-BC20-8530A4FA51B6}" srcOrd="3" destOrd="0" presId="urn:diagrams.loki3.com/VaryingWidthList+Icon"/>
    <dgm:cxn modelId="{F500017F-869F-4304-BE22-8A99C0C6556F}" type="presParOf" srcId="{39297858-86C8-4058-A23A-3BE6AEE11D13}" destId="{34709D81-F996-4EBD-8A50-FEADE8138DD3}" srcOrd="4" destOrd="0" presId="urn:diagrams.loki3.com/VaryingWidthList+Icon"/>
    <dgm:cxn modelId="{42396387-A688-43E7-8114-0E227363F21A}" type="presParOf" srcId="{39297858-86C8-4058-A23A-3BE6AEE11D13}" destId="{71DC2532-68B4-4E9E-8441-31943D7D36E7}" srcOrd="5" destOrd="0" presId="urn:diagrams.loki3.com/VaryingWidthList+Icon"/>
    <dgm:cxn modelId="{D63EF663-88C0-4A23-9889-A8A35462792B}" type="presParOf" srcId="{39297858-86C8-4058-A23A-3BE6AEE11D13}" destId="{6C8A6418-542E-4E33-9250-D0970F090635}" srcOrd="6" destOrd="0" presId="urn:diagrams.loki3.com/VaryingWidthList+Icon"/>
    <dgm:cxn modelId="{F13F7841-4889-4BAA-B2BC-0E42654BB1D6}" type="presParOf" srcId="{39297858-86C8-4058-A23A-3BE6AEE11D13}" destId="{49A17323-B276-49A9-8E89-A5547BAB8832}" srcOrd="7" destOrd="0" presId="urn:diagrams.loki3.com/VaryingWidthList+Icon"/>
    <dgm:cxn modelId="{4047D3FE-2204-4179-8C9B-DB7F040F867D}" type="presParOf" srcId="{39297858-86C8-4058-A23A-3BE6AEE11D13}" destId="{829BE467-103E-4381-91CA-0E397B1663A8}" srcOrd="8" destOrd="0" presId="urn:diagrams.loki3.com/VaryingWidthList+Icon"/>
    <dgm:cxn modelId="{1F185F12-FA9E-4296-9D13-0F9FFA56B31C}" type="presParOf" srcId="{39297858-86C8-4058-A23A-3BE6AEE11D13}" destId="{25A308E7-31D0-49AE-96CF-2CF421299E52}" srcOrd="9" destOrd="0" presId="urn:diagrams.loki3.com/VaryingWidthList+Icon"/>
    <dgm:cxn modelId="{2E2CBC48-EB2A-46A8-9DA1-47B79E4B3619}" type="presParOf" srcId="{39297858-86C8-4058-A23A-3BE6AEE11D13}" destId="{AB1B03AA-0C31-4126-A935-4127057D9663}" srcOrd="10" destOrd="0" presId="urn:diagrams.loki3.com/VaryingWidthList+Icon"/>
    <dgm:cxn modelId="{9245E313-5B3D-4E23-9271-035C51718DB0}" type="presParOf" srcId="{39297858-86C8-4058-A23A-3BE6AEE11D13}" destId="{67753057-5927-4B31-8CD1-9DFB5ECF22C2}" srcOrd="11" destOrd="0" presId="urn:diagrams.loki3.com/VaryingWidthList+Icon"/>
    <dgm:cxn modelId="{740ABBF3-7376-4E9E-BA67-761EA8CD1BA1}" type="presParOf" srcId="{39297858-86C8-4058-A23A-3BE6AEE11D13}" destId="{B47D8610-CDD8-4D37-BD74-5BD0E34F93D7}" srcOrd="12" destOrd="0" presId="urn:diagrams.loki3.com/VaryingWidthList+Icon"/>
    <dgm:cxn modelId="{E776CFA6-868A-4EC1-8EED-CA8997543F1F}" type="presParOf" srcId="{39297858-86C8-4058-A23A-3BE6AEE11D13}" destId="{5097A984-5EBF-44FE-8AFD-B820E8D622CD}" srcOrd="13" destOrd="0" presId="urn:diagrams.loki3.com/VaryingWidthList+Icon"/>
    <dgm:cxn modelId="{9C212320-D595-493D-9E5F-4E84F5A17AE8}" type="presParOf" srcId="{39297858-86C8-4058-A23A-3BE6AEE11D13}" destId="{2CA4FA90-90E6-4083-9740-6E2CE69B331A}" srcOrd="14" destOrd="0" presId="urn:diagrams.loki3.com/VaryingWidthList+Icon"/>
  </dgm:cxnLst>
  <dgm:bg/>
  <dgm:whole>
    <a:ln w="57150"/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5D93074-518D-4367-990B-B52A9448C85C}" type="doc">
      <dgm:prSet loTypeId="urn:diagrams.loki3.com/VaryingWidthList+Icon" loCatId="list" qsTypeId="urn:microsoft.com/office/officeart/2005/8/quickstyle/simple1" qsCatId="simple" csTypeId="urn:microsoft.com/office/officeart/2005/8/colors/accent0_3" csCatId="mainScheme" phldr="1"/>
      <dgm:spPr/>
    </dgm:pt>
    <dgm:pt modelId="{CA580779-EB64-4225-94ED-03A03894CEFA}">
      <dgm:prSet phldrT="[Texto]" custT="1"/>
      <dgm:spPr>
        <a:noFill/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>
              <a:solidFill>
                <a:schemeClr val="bg1"/>
              </a:solidFill>
            </a:rPr>
            <a:t>Case</a:t>
          </a:r>
          <a:br>
            <a:rPr lang="en-US" sz="1200" noProof="0" dirty="0" smtClean="0">
              <a:solidFill>
                <a:schemeClr val="bg1"/>
              </a:solidFill>
            </a:rPr>
          </a:br>
          <a:r>
            <a:rPr lang="en-US" sz="1200" noProof="0" dirty="0" smtClean="0">
              <a:solidFill>
                <a:schemeClr val="bg1"/>
              </a:solidFill>
            </a:rPr>
            <a:t>study</a:t>
          </a:r>
          <a:endParaRPr lang="en-US" sz="1200" noProof="0" dirty="0">
            <a:solidFill>
              <a:schemeClr val="bg1"/>
            </a:solidFill>
          </a:endParaRPr>
        </a:p>
      </dgm:t>
    </dgm:pt>
    <dgm:pt modelId="{FE2668C5-03D7-4DF2-B32C-C188C1A96C89}" type="parTrans" cxnId="{C8DB7514-FF2D-44E5-82C3-F1101720D9E1}">
      <dgm:prSet/>
      <dgm:spPr/>
      <dgm:t>
        <a:bodyPr/>
        <a:lstStyle/>
        <a:p>
          <a:endParaRPr lang="en-US" sz="1200" noProof="0"/>
        </a:p>
      </dgm:t>
    </dgm:pt>
    <dgm:pt modelId="{A47597B9-5FE9-4D2B-88ED-0553DD057887}" type="sibTrans" cxnId="{C8DB7514-FF2D-44E5-82C3-F1101720D9E1}">
      <dgm:prSet/>
      <dgm:spPr/>
      <dgm:t>
        <a:bodyPr/>
        <a:lstStyle/>
        <a:p>
          <a:endParaRPr lang="en-US" sz="1200" noProof="0"/>
        </a:p>
      </dgm:t>
    </dgm:pt>
    <dgm:pt modelId="{8518C583-FAFD-4B3C-AB81-A84E12F21626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Geom.</a:t>
          </a:r>
          <a:br>
            <a:rPr lang="en-US" sz="1200" noProof="0" dirty="0" smtClean="0"/>
          </a:br>
          <a:r>
            <a:rPr lang="en-US" sz="1200" noProof="0" dirty="0" smtClean="0"/>
            <a:t>aspects</a:t>
          </a:r>
          <a:endParaRPr lang="en-US" sz="1200" noProof="0" dirty="0"/>
        </a:p>
      </dgm:t>
    </dgm:pt>
    <dgm:pt modelId="{A8074511-742A-4E5D-901B-F943CF134555}" type="parTrans" cxnId="{BF7A522B-22F2-4B8F-B4F9-EDEE55070EF3}">
      <dgm:prSet/>
      <dgm:spPr/>
      <dgm:t>
        <a:bodyPr/>
        <a:lstStyle/>
        <a:p>
          <a:endParaRPr lang="en-US" sz="1200" noProof="0"/>
        </a:p>
      </dgm:t>
    </dgm:pt>
    <dgm:pt modelId="{ABFB7A22-6C64-4323-BEAC-5F4A359DE9EC}" type="sibTrans" cxnId="{BF7A522B-22F2-4B8F-B4F9-EDEE55070EF3}">
      <dgm:prSet/>
      <dgm:spPr/>
      <dgm:t>
        <a:bodyPr/>
        <a:lstStyle/>
        <a:p>
          <a:endParaRPr lang="en-US" sz="1200" noProof="0"/>
        </a:p>
      </dgm:t>
    </dgm:pt>
    <dgm:pt modelId="{7631F9A2-0D55-481A-AAB5-25DBE4BD3C7D}">
      <dgm:prSet phldrT="[Texto]" custT="1"/>
      <dgm:spPr>
        <a:solidFill>
          <a:schemeClr val="bg1">
            <a:lumMod val="85000"/>
          </a:schemeClr>
        </a:solidFill>
        <a:ln w="57150">
          <a:solidFill>
            <a:schemeClr val="bg1"/>
          </a:solidFill>
        </a:ln>
      </dgm:spPr>
      <dgm:t>
        <a:bodyPr/>
        <a:lstStyle/>
        <a:p>
          <a:r>
            <a:rPr lang="en-US" sz="1200" b="1" noProof="0" dirty="0" smtClean="0">
              <a:solidFill>
                <a:schemeClr val="tx1"/>
              </a:solidFill>
            </a:rPr>
            <a:t>Construct.</a:t>
          </a:r>
          <a:br>
            <a:rPr lang="en-US" sz="1200" b="1" noProof="0" dirty="0" smtClean="0">
              <a:solidFill>
                <a:schemeClr val="tx1"/>
              </a:solidFill>
            </a:rPr>
          </a:br>
          <a:r>
            <a:rPr lang="en-US" sz="1200" b="1" noProof="0" dirty="0" smtClean="0">
              <a:solidFill>
                <a:schemeClr val="tx1"/>
              </a:solidFill>
            </a:rPr>
            <a:t>algorithm</a:t>
          </a:r>
          <a:endParaRPr lang="en-US" sz="1200" b="1" noProof="0" dirty="0">
            <a:solidFill>
              <a:schemeClr val="tx1"/>
            </a:solidFill>
          </a:endParaRPr>
        </a:p>
      </dgm:t>
    </dgm:pt>
    <dgm:pt modelId="{195E900E-F236-443A-8757-E3FE6464E73F}" type="parTrans" cxnId="{48866768-77A1-43EC-8F8F-109D5727989F}">
      <dgm:prSet/>
      <dgm:spPr/>
      <dgm:t>
        <a:bodyPr/>
        <a:lstStyle/>
        <a:p>
          <a:endParaRPr lang="en-US" sz="1200" noProof="0"/>
        </a:p>
      </dgm:t>
    </dgm:pt>
    <dgm:pt modelId="{0F2892A0-7E31-41DC-8A5E-0CD9F5FF50A1}" type="sibTrans" cxnId="{48866768-77A1-43EC-8F8F-109D5727989F}">
      <dgm:prSet/>
      <dgm:spPr/>
      <dgm:t>
        <a:bodyPr/>
        <a:lstStyle/>
        <a:p>
          <a:endParaRPr lang="en-US" sz="1200" noProof="0"/>
        </a:p>
      </dgm:t>
    </dgm:pt>
    <dgm:pt modelId="{64F2FCFF-2168-47B6-99F1-40F0D7A30785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VNS</a:t>
          </a:r>
          <a:br>
            <a:rPr lang="en-US" sz="1200" noProof="0" dirty="0" smtClean="0"/>
          </a:br>
          <a:r>
            <a:rPr lang="en-US" sz="1200" noProof="0" dirty="0" smtClean="0"/>
            <a:t>algorithm</a:t>
          </a:r>
          <a:endParaRPr lang="en-US" sz="1200" noProof="0" dirty="0"/>
        </a:p>
      </dgm:t>
    </dgm:pt>
    <dgm:pt modelId="{AF0DE719-A617-469F-93AF-D457409D9AAB}" type="parTrans" cxnId="{772FB488-0A7E-4EF4-8A56-8356FBA0E037}">
      <dgm:prSet/>
      <dgm:spPr/>
      <dgm:t>
        <a:bodyPr/>
        <a:lstStyle/>
        <a:p>
          <a:endParaRPr lang="en-US" sz="1200" noProof="0"/>
        </a:p>
      </dgm:t>
    </dgm:pt>
    <dgm:pt modelId="{183B4A9C-436E-417C-BC69-C375E38D99BB}" type="sibTrans" cxnId="{772FB488-0A7E-4EF4-8A56-8356FBA0E037}">
      <dgm:prSet/>
      <dgm:spPr/>
      <dgm:t>
        <a:bodyPr/>
        <a:lstStyle/>
        <a:p>
          <a:endParaRPr lang="en-US" sz="1200" noProof="0"/>
        </a:p>
      </dgm:t>
    </dgm:pt>
    <dgm:pt modelId="{2751A872-7E41-4A88-92DB-9489604C0DD4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GRASP</a:t>
          </a:r>
          <a:br>
            <a:rPr lang="en-US" sz="1200" noProof="0" dirty="0" smtClean="0"/>
          </a:br>
          <a:r>
            <a:rPr lang="en-US" sz="1200" noProof="0" dirty="0" smtClean="0"/>
            <a:t>algorithm</a:t>
          </a:r>
          <a:endParaRPr lang="en-US" sz="1200" noProof="0" dirty="0"/>
        </a:p>
      </dgm:t>
    </dgm:pt>
    <dgm:pt modelId="{C241303E-8AF5-474A-8283-02A86FE3DF74}" type="parTrans" cxnId="{21634CE0-81AC-41C9-9689-928F132DC16A}">
      <dgm:prSet/>
      <dgm:spPr/>
      <dgm:t>
        <a:bodyPr/>
        <a:lstStyle/>
        <a:p>
          <a:endParaRPr lang="en-US" sz="1200" noProof="0"/>
        </a:p>
      </dgm:t>
    </dgm:pt>
    <dgm:pt modelId="{290E6963-5AFE-4F5B-B8D2-03E15EBB65C0}" type="sibTrans" cxnId="{21634CE0-81AC-41C9-9689-928F132DC16A}">
      <dgm:prSet/>
      <dgm:spPr/>
      <dgm:t>
        <a:bodyPr/>
        <a:lstStyle/>
        <a:p>
          <a:endParaRPr lang="en-US" sz="1200" noProof="0"/>
        </a:p>
      </dgm:t>
    </dgm:pt>
    <dgm:pt modelId="{72C17669-E296-4D4B-B6E9-4A8A898A93E8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200" noProof="0" dirty="0" smtClean="0"/>
            <a:t>Results</a:t>
          </a:r>
        </a:p>
      </dgm:t>
    </dgm:pt>
    <dgm:pt modelId="{E431C812-94B1-4D3E-809E-DD0B4961C13A}" type="parTrans" cxnId="{1A209D76-FD9B-40FC-9FCF-86C2484E2638}">
      <dgm:prSet/>
      <dgm:spPr/>
      <dgm:t>
        <a:bodyPr/>
        <a:lstStyle/>
        <a:p>
          <a:endParaRPr lang="en-US" sz="1200" noProof="0"/>
        </a:p>
      </dgm:t>
    </dgm:pt>
    <dgm:pt modelId="{A525D4ED-5106-4B25-8442-4BE0A5CAD374}" type="sibTrans" cxnId="{1A209D76-FD9B-40FC-9FCF-86C2484E2638}">
      <dgm:prSet/>
      <dgm:spPr/>
      <dgm:t>
        <a:bodyPr/>
        <a:lstStyle/>
        <a:p>
          <a:endParaRPr lang="en-US" sz="1200" noProof="0"/>
        </a:p>
      </dgm:t>
    </dgm:pt>
    <dgm:pt modelId="{6A1C036A-C9FB-4418-A849-3D429672DA76}">
      <dgm:prSet phldrT="[Texto]" custT="1"/>
      <dgm:spPr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100" noProof="0" dirty="0" smtClean="0"/>
            <a:t>Conclusions</a:t>
          </a:r>
          <a:endParaRPr lang="en-US" sz="1100" noProof="0" dirty="0"/>
        </a:p>
      </dgm:t>
    </dgm:pt>
    <dgm:pt modelId="{F226BBC1-CFF3-4EA4-817C-255CFC1F92B9}" type="parTrans" cxnId="{39E80B07-E611-42E3-9541-6BBDB6FF6ACB}">
      <dgm:prSet/>
      <dgm:spPr/>
      <dgm:t>
        <a:bodyPr/>
        <a:lstStyle/>
        <a:p>
          <a:endParaRPr lang="en-US" sz="1200" noProof="0"/>
        </a:p>
      </dgm:t>
    </dgm:pt>
    <dgm:pt modelId="{E9A5A682-81DC-43C4-8665-DB6936B15E46}" type="sibTrans" cxnId="{39E80B07-E611-42E3-9541-6BBDB6FF6ACB}">
      <dgm:prSet/>
      <dgm:spPr/>
      <dgm:t>
        <a:bodyPr/>
        <a:lstStyle/>
        <a:p>
          <a:endParaRPr lang="en-US" sz="1200" noProof="0"/>
        </a:p>
      </dgm:t>
    </dgm:pt>
    <dgm:pt modelId="{EA8B60CB-09C9-4F79-A9F4-66EB08B271C5}">
      <dgm:prSet phldrT="[Texto]" custT="1"/>
      <dgm:spPr>
        <a:noFill/>
        <a:ln w="12700">
          <a:solidFill>
            <a:schemeClr val="bg1">
              <a:lumMod val="75000"/>
            </a:schemeClr>
          </a:solidFill>
        </a:ln>
      </dgm:spPr>
      <dgm:t>
        <a:bodyPr/>
        <a:lstStyle/>
        <a:p>
          <a:r>
            <a:rPr lang="en-US" sz="1100" b="0" noProof="0" dirty="0" smtClean="0">
              <a:solidFill>
                <a:schemeClr val="bg1"/>
              </a:solidFill>
            </a:rPr>
            <a:t>Introduction</a:t>
          </a:r>
          <a:endParaRPr lang="en-US" sz="1100" b="0" noProof="0" dirty="0">
            <a:solidFill>
              <a:schemeClr val="bg1"/>
            </a:solidFill>
          </a:endParaRPr>
        </a:p>
      </dgm:t>
    </dgm:pt>
    <dgm:pt modelId="{E7B1C95E-C324-4CDD-94B2-8E073AC06588}" type="parTrans" cxnId="{2F5251C7-3A1A-47C8-9284-AD203559276E}">
      <dgm:prSet/>
      <dgm:spPr/>
      <dgm:t>
        <a:bodyPr/>
        <a:lstStyle/>
        <a:p>
          <a:endParaRPr lang="en-US" noProof="0"/>
        </a:p>
      </dgm:t>
    </dgm:pt>
    <dgm:pt modelId="{5CE50DA4-6FFF-4C98-8C53-D76218FA72B4}" type="sibTrans" cxnId="{2F5251C7-3A1A-47C8-9284-AD203559276E}">
      <dgm:prSet/>
      <dgm:spPr/>
      <dgm:t>
        <a:bodyPr/>
        <a:lstStyle/>
        <a:p>
          <a:endParaRPr lang="en-US" noProof="0"/>
        </a:p>
      </dgm:t>
    </dgm:pt>
    <dgm:pt modelId="{39297858-86C8-4058-A23A-3BE6AEE11D13}" type="pres">
      <dgm:prSet presAssocID="{E5D93074-518D-4367-990B-B52A9448C85C}" presName="Name0" presStyleCnt="0">
        <dgm:presLayoutVars>
          <dgm:resizeHandles/>
        </dgm:presLayoutVars>
      </dgm:prSet>
      <dgm:spPr/>
    </dgm:pt>
    <dgm:pt modelId="{B2287D55-4589-44AB-93B9-815A0BFA77B7}" type="pres">
      <dgm:prSet presAssocID="{EA8B60CB-09C9-4F79-A9F4-66EB08B271C5}" presName="text" presStyleLbl="node1" presStyleIdx="0" presStyleCnt="8" custScaleX="104749" custLinFactNeighborX="-5688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05EF201A-DBFB-47A3-90BD-103919691160}" type="pres">
      <dgm:prSet presAssocID="{5CE50DA4-6FFF-4C98-8C53-D76218FA72B4}" presName="space" presStyleCnt="0"/>
      <dgm:spPr/>
    </dgm:pt>
    <dgm:pt modelId="{40187BD8-D26D-4975-AE54-F1761BCF7FE3}" type="pres">
      <dgm:prSet presAssocID="{CA580779-EB64-4225-94ED-03A03894CEFA}" presName="text" presStyleLbl="node1" presStyleIdx="1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EC105E32-0694-4D89-BC20-8530A4FA51B6}" type="pres">
      <dgm:prSet presAssocID="{A47597B9-5FE9-4D2B-88ED-0553DD057887}" presName="space" presStyleCnt="0"/>
      <dgm:spPr/>
    </dgm:pt>
    <dgm:pt modelId="{34709D81-F996-4EBD-8A50-FEADE8138DD3}" type="pres">
      <dgm:prSet presAssocID="{8518C583-FAFD-4B3C-AB81-A84E12F21626}" presName="text" presStyleLbl="node1" presStyleIdx="2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71DC2532-68B4-4E9E-8441-31943D7D36E7}" type="pres">
      <dgm:prSet presAssocID="{ABFB7A22-6C64-4323-BEAC-5F4A359DE9EC}" presName="space" presStyleCnt="0"/>
      <dgm:spPr/>
    </dgm:pt>
    <dgm:pt modelId="{6C8A6418-542E-4E33-9250-D0970F090635}" type="pres">
      <dgm:prSet presAssocID="{7631F9A2-0D55-481A-AAB5-25DBE4BD3C7D}" presName="text" presStyleLbl="node1" presStyleIdx="3" presStyleCnt="8" custScaleX="114031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49A17323-B276-49A9-8E89-A5547BAB8832}" type="pres">
      <dgm:prSet presAssocID="{0F2892A0-7E31-41DC-8A5E-0CD9F5FF50A1}" presName="space" presStyleCnt="0"/>
      <dgm:spPr/>
    </dgm:pt>
    <dgm:pt modelId="{829BE467-103E-4381-91CA-0E397B1663A8}" type="pres">
      <dgm:prSet presAssocID="{64F2FCFF-2168-47B6-99F1-40F0D7A30785}" presName="text" presStyleLbl="node1" presStyleIdx="4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25A308E7-31D0-49AE-96CF-2CF421299E52}" type="pres">
      <dgm:prSet presAssocID="{183B4A9C-436E-417C-BC69-C375E38D99BB}" presName="space" presStyleCnt="0"/>
      <dgm:spPr/>
    </dgm:pt>
    <dgm:pt modelId="{AB1B03AA-0C31-4126-A935-4127057D9663}" type="pres">
      <dgm:prSet presAssocID="{2751A872-7E41-4A88-92DB-9489604C0DD4}" presName="text" presStyleLbl="node1" presStyleIdx="5" presStyleCnt="8" custScaleX="115354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67753057-5927-4B31-8CD1-9DFB5ECF22C2}" type="pres">
      <dgm:prSet presAssocID="{290E6963-5AFE-4F5B-B8D2-03E15EBB65C0}" presName="space" presStyleCnt="0"/>
      <dgm:spPr/>
    </dgm:pt>
    <dgm:pt modelId="{B47D8610-CDD8-4D37-BD74-5BD0E34F93D7}" type="pres">
      <dgm:prSet presAssocID="{72C17669-E296-4D4B-B6E9-4A8A898A93E8}" presName="text" presStyleLbl="node1" presStyleIdx="6" presStyleCnt="8" custScaleX="114000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  <dgm:pt modelId="{5097A984-5EBF-44FE-8AFD-B820E8D622CD}" type="pres">
      <dgm:prSet presAssocID="{A525D4ED-5106-4B25-8442-4BE0A5CAD374}" presName="space" presStyleCnt="0"/>
      <dgm:spPr/>
    </dgm:pt>
    <dgm:pt modelId="{2CA4FA90-90E6-4083-9740-6E2CE69B331A}" type="pres">
      <dgm:prSet presAssocID="{6A1C036A-C9FB-4418-A849-3D429672DA76}" presName="text" presStyleLbl="node1" presStyleIdx="7" presStyleCnt="8" custScaleX="110545" custLinFactNeighborX="-20002">
        <dgm:presLayoutVars>
          <dgm:bulletEnabled val="1"/>
        </dgm:presLayoutVars>
      </dgm:prSet>
      <dgm:spPr/>
      <dgm:t>
        <a:bodyPr/>
        <a:lstStyle/>
        <a:p>
          <a:endParaRPr lang="pt-PT"/>
        </a:p>
      </dgm:t>
    </dgm:pt>
  </dgm:ptLst>
  <dgm:cxnLst>
    <dgm:cxn modelId="{772FB488-0A7E-4EF4-8A56-8356FBA0E037}" srcId="{E5D93074-518D-4367-990B-B52A9448C85C}" destId="{64F2FCFF-2168-47B6-99F1-40F0D7A30785}" srcOrd="4" destOrd="0" parTransId="{AF0DE719-A617-469F-93AF-D457409D9AAB}" sibTransId="{183B4A9C-436E-417C-BC69-C375E38D99BB}"/>
    <dgm:cxn modelId="{2647F7A7-3B0D-4A4E-818B-97E89192C89F}" type="presOf" srcId="{7631F9A2-0D55-481A-AAB5-25DBE4BD3C7D}" destId="{6C8A6418-542E-4E33-9250-D0970F090635}" srcOrd="0" destOrd="0" presId="urn:diagrams.loki3.com/VaryingWidthList+Icon"/>
    <dgm:cxn modelId="{10C861D3-A86F-41A6-A413-E090A75B3A08}" type="presOf" srcId="{CA580779-EB64-4225-94ED-03A03894CEFA}" destId="{40187BD8-D26D-4975-AE54-F1761BCF7FE3}" srcOrd="0" destOrd="0" presId="urn:diagrams.loki3.com/VaryingWidthList+Icon"/>
    <dgm:cxn modelId="{0E8DFD3D-D278-4717-88F7-36FC74342784}" type="presOf" srcId="{64F2FCFF-2168-47B6-99F1-40F0D7A30785}" destId="{829BE467-103E-4381-91CA-0E397B1663A8}" srcOrd="0" destOrd="0" presId="urn:diagrams.loki3.com/VaryingWidthList+Icon"/>
    <dgm:cxn modelId="{B483AF86-0E51-478B-B976-028FABAFCF91}" type="presOf" srcId="{72C17669-E296-4D4B-B6E9-4A8A898A93E8}" destId="{B47D8610-CDD8-4D37-BD74-5BD0E34F93D7}" srcOrd="0" destOrd="0" presId="urn:diagrams.loki3.com/VaryingWidthList+Icon"/>
    <dgm:cxn modelId="{BF7A522B-22F2-4B8F-B4F9-EDEE55070EF3}" srcId="{E5D93074-518D-4367-990B-B52A9448C85C}" destId="{8518C583-FAFD-4B3C-AB81-A84E12F21626}" srcOrd="2" destOrd="0" parTransId="{A8074511-742A-4E5D-901B-F943CF134555}" sibTransId="{ABFB7A22-6C64-4323-BEAC-5F4A359DE9EC}"/>
    <dgm:cxn modelId="{DD1F9493-245C-438C-BDA5-42ED0A77352C}" type="presOf" srcId="{2751A872-7E41-4A88-92DB-9489604C0DD4}" destId="{AB1B03AA-0C31-4126-A935-4127057D9663}" srcOrd="0" destOrd="0" presId="urn:diagrams.loki3.com/VaryingWidthList+Icon"/>
    <dgm:cxn modelId="{C8DB7514-FF2D-44E5-82C3-F1101720D9E1}" srcId="{E5D93074-518D-4367-990B-B52A9448C85C}" destId="{CA580779-EB64-4225-94ED-03A03894CEFA}" srcOrd="1" destOrd="0" parTransId="{FE2668C5-03D7-4DF2-B32C-C188C1A96C89}" sibTransId="{A47597B9-5FE9-4D2B-88ED-0553DD057887}"/>
    <dgm:cxn modelId="{C2A29BB6-F66C-435A-A579-EF478FA73297}" type="presOf" srcId="{E5D93074-518D-4367-990B-B52A9448C85C}" destId="{39297858-86C8-4058-A23A-3BE6AEE11D13}" srcOrd="0" destOrd="0" presId="urn:diagrams.loki3.com/VaryingWidthList+Icon"/>
    <dgm:cxn modelId="{8511B380-8469-480C-AF26-D3BCF4FC6F77}" type="presOf" srcId="{EA8B60CB-09C9-4F79-A9F4-66EB08B271C5}" destId="{B2287D55-4589-44AB-93B9-815A0BFA77B7}" srcOrd="0" destOrd="0" presId="urn:diagrams.loki3.com/VaryingWidthList+Icon"/>
    <dgm:cxn modelId="{21634CE0-81AC-41C9-9689-928F132DC16A}" srcId="{E5D93074-518D-4367-990B-B52A9448C85C}" destId="{2751A872-7E41-4A88-92DB-9489604C0DD4}" srcOrd="5" destOrd="0" parTransId="{C241303E-8AF5-474A-8283-02A86FE3DF74}" sibTransId="{290E6963-5AFE-4F5B-B8D2-03E15EBB65C0}"/>
    <dgm:cxn modelId="{4C1B55B1-ABAE-4865-B9C8-03218AD06A18}" type="presOf" srcId="{6A1C036A-C9FB-4418-A849-3D429672DA76}" destId="{2CA4FA90-90E6-4083-9740-6E2CE69B331A}" srcOrd="0" destOrd="0" presId="urn:diagrams.loki3.com/VaryingWidthList+Icon"/>
    <dgm:cxn modelId="{39E80B07-E611-42E3-9541-6BBDB6FF6ACB}" srcId="{E5D93074-518D-4367-990B-B52A9448C85C}" destId="{6A1C036A-C9FB-4418-A849-3D429672DA76}" srcOrd="7" destOrd="0" parTransId="{F226BBC1-CFF3-4EA4-817C-255CFC1F92B9}" sibTransId="{E9A5A682-81DC-43C4-8665-DB6936B15E46}"/>
    <dgm:cxn modelId="{2F5251C7-3A1A-47C8-9284-AD203559276E}" srcId="{E5D93074-518D-4367-990B-B52A9448C85C}" destId="{EA8B60CB-09C9-4F79-A9F4-66EB08B271C5}" srcOrd="0" destOrd="0" parTransId="{E7B1C95E-C324-4CDD-94B2-8E073AC06588}" sibTransId="{5CE50DA4-6FFF-4C98-8C53-D76218FA72B4}"/>
    <dgm:cxn modelId="{1A209D76-FD9B-40FC-9FCF-86C2484E2638}" srcId="{E5D93074-518D-4367-990B-B52A9448C85C}" destId="{72C17669-E296-4D4B-B6E9-4A8A898A93E8}" srcOrd="6" destOrd="0" parTransId="{E431C812-94B1-4D3E-809E-DD0B4961C13A}" sibTransId="{A525D4ED-5106-4B25-8442-4BE0A5CAD374}"/>
    <dgm:cxn modelId="{48866768-77A1-43EC-8F8F-109D5727989F}" srcId="{E5D93074-518D-4367-990B-B52A9448C85C}" destId="{7631F9A2-0D55-481A-AAB5-25DBE4BD3C7D}" srcOrd="3" destOrd="0" parTransId="{195E900E-F236-443A-8757-E3FE6464E73F}" sibTransId="{0F2892A0-7E31-41DC-8A5E-0CD9F5FF50A1}"/>
    <dgm:cxn modelId="{9477DB35-170D-447E-84F1-5B883DF6B2DD}" type="presOf" srcId="{8518C583-FAFD-4B3C-AB81-A84E12F21626}" destId="{34709D81-F996-4EBD-8A50-FEADE8138DD3}" srcOrd="0" destOrd="0" presId="urn:diagrams.loki3.com/VaryingWidthList+Icon"/>
    <dgm:cxn modelId="{CFF027CE-40C7-49FE-9D25-031ADB4466F6}" type="presParOf" srcId="{39297858-86C8-4058-A23A-3BE6AEE11D13}" destId="{B2287D55-4589-44AB-93B9-815A0BFA77B7}" srcOrd="0" destOrd="0" presId="urn:diagrams.loki3.com/VaryingWidthList+Icon"/>
    <dgm:cxn modelId="{D624CAA7-3E1E-4469-81B1-3B5549F28752}" type="presParOf" srcId="{39297858-86C8-4058-A23A-3BE6AEE11D13}" destId="{05EF201A-DBFB-47A3-90BD-103919691160}" srcOrd="1" destOrd="0" presId="urn:diagrams.loki3.com/VaryingWidthList+Icon"/>
    <dgm:cxn modelId="{044BC322-F5E6-4DD3-A867-6CD2F1B2D55C}" type="presParOf" srcId="{39297858-86C8-4058-A23A-3BE6AEE11D13}" destId="{40187BD8-D26D-4975-AE54-F1761BCF7FE3}" srcOrd="2" destOrd="0" presId="urn:diagrams.loki3.com/VaryingWidthList+Icon"/>
    <dgm:cxn modelId="{C6196AD5-5609-42F0-BB8F-31170C4932BA}" type="presParOf" srcId="{39297858-86C8-4058-A23A-3BE6AEE11D13}" destId="{EC105E32-0694-4D89-BC20-8530A4FA51B6}" srcOrd="3" destOrd="0" presId="urn:diagrams.loki3.com/VaryingWidthList+Icon"/>
    <dgm:cxn modelId="{FA1FF886-24C6-4187-BD94-53DB69F1BE5A}" type="presParOf" srcId="{39297858-86C8-4058-A23A-3BE6AEE11D13}" destId="{34709D81-F996-4EBD-8A50-FEADE8138DD3}" srcOrd="4" destOrd="0" presId="urn:diagrams.loki3.com/VaryingWidthList+Icon"/>
    <dgm:cxn modelId="{F0952DE7-1B15-4244-A174-95128DB952E2}" type="presParOf" srcId="{39297858-86C8-4058-A23A-3BE6AEE11D13}" destId="{71DC2532-68B4-4E9E-8441-31943D7D36E7}" srcOrd="5" destOrd="0" presId="urn:diagrams.loki3.com/VaryingWidthList+Icon"/>
    <dgm:cxn modelId="{A0E8518D-BEAE-4803-86E9-CFD6CE6FE1D4}" type="presParOf" srcId="{39297858-86C8-4058-A23A-3BE6AEE11D13}" destId="{6C8A6418-542E-4E33-9250-D0970F090635}" srcOrd="6" destOrd="0" presId="urn:diagrams.loki3.com/VaryingWidthList+Icon"/>
    <dgm:cxn modelId="{C8482308-D13C-4278-9D9C-6421E24B6886}" type="presParOf" srcId="{39297858-86C8-4058-A23A-3BE6AEE11D13}" destId="{49A17323-B276-49A9-8E89-A5547BAB8832}" srcOrd="7" destOrd="0" presId="urn:diagrams.loki3.com/VaryingWidthList+Icon"/>
    <dgm:cxn modelId="{A956818D-D061-4F26-A31C-6F4604B92B8C}" type="presParOf" srcId="{39297858-86C8-4058-A23A-3BE6AEE11D13}" destId="{829BE467-103E-4381-91CA-0E397B1663A8}" srcOrd="8" destOrd="0" presId="urn:diagrams.loki3.com/VaryingWidthList+Icon"/>
    <dgm:cxn modelId="{2CD68F9F-901E-4008-9F1C-8DA254A5C9CD}" type="presParOf" srcId="{39297858-86C8-4058-A23A-3BE6AEE11D13}" destId="{25A308E7-31D0-49AE-96CF-2CF421299E52}" srcOrd="9" destOrd="0" presId="urn:diagrams.loki3.com/VaryingWidthList+Icon"/>
    <dgm:cxn modelId="{FC8C990E-D526-49BE-923D-397A89DE3B20}" type="presParOf" srcId="{39297858-86C8-4058-A23A-3BE6AEE11D13}" destId="{AB1B03AA-0C31-4126-A935-4127057D9663}" srcOrd="10" destOrd="0" presId="urn:diagrams.loki3.com/VaryingWidthList+Icon"/>
    <dgm:cxn modelId="{D3BBDC06-A978-4064-8243-A0806EA61ED4}" type="presParOf" srcId="{39297858-86C8-4058-A23A-3BE6AEE11D13}" destId="{67753057-5927-4B31-8CD1-9DFB5ECF22C2}" srcOrd="11" destOrd="0" presId="urn:diagrams.loki3.com/VaryingWidthList+Icon"/>
    <dgm:cxn modelId="{E490E9DC-9682-4E20-94A1-D9DAF75B7DD3}" type="presParOf" srcId="{39297858-86C8-4058-A23A-3BE6AEE11D13}" destId="{B47D8610-CDD8-4D37-BD74-5BD0E34F93D7}" srcOrd="12" destOrd="0" presId="urn:diagrams.loki3.com/VaryingWidthList+Icon"/>
    <dgm:cxn modelId="{447C14D1-8CA3-4114-9DCE-8EB358CBE406}" type="presParOf" srcId="{39297858-86C8-4058-A23A-3BE6AEE11D13}" destId="{5097A984-5EBF-44FE-8AFD-B820E8D622CD}" srcOrd="13" destOrd="0" presId="urn:diagrams.loki3.com/VaryingWidthList+Icon"/>
    <dgm:cxn modelId="{0E8CEE88-FB63-4570-AF03-B5697ECACE2E}" type="presParOf" srcId="{39297858-86C8-4058-A23A-3BE6AEE11D13}" destId="{2CA4FA90-90E6-4083-9740-6E2CE69B331A}" srcOrd="14" destOrd="0" presId="urn:diagrams.loki3.com/VaryingWidthList+Icon"/>
  </dgm:cxnLst>
  <dgm:bg/>
  <dgm:whole>
    <a:ln w="57150"/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87D55-4589-44AB-93B9-815A0BFA77B7}">
      <dsp:nvSpPr>
        <dsp:cNvPr id="0" name=""/>
        <dsp:cNvSpPr/>
      </dsp:nvSpPr>
      <dsp:spPr>
        <a:xfrm>
          <a:off x="0" y="208"/>
          <a:ext cx="824898" cy="629481"/>
        </a:xfrm>
        <a:prstGeom prst="rect">
          <a:avLst/>
        </a:prstGeom>
        <a:solidFill>
          <a:schemeClr val="bg1">
            <a:lumMod val="8500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noProof="0" dirty="0" smtClean="0">
              <a:solidFill>
                <a:schemeClr val="tx1"/>
              </a:solidFill>
            </a:rPr>
            <a:t>Introduction</a:t>
          </a:r>
          <a:endParaRPr lang="en-US" sz="1100" b="1" kern="1200" noProof="0" dirty="0">
            <a:solidFill>
              <a:schemeClr val="tx1"/>
            </a:solidFill>
          </a:endParaRPr>
        </a:p>
      </dsp:txBody>
      <dsp:txXfrm>
        <a:off x="0" y="208"/>
        <a:ext cx="824898" cy="629481"/>
      </dsp:txXfrm>
    </dsp:sp>
    <dsp:sp modelId="{40187BD8-D26D-4975-AE54-F1761BCF7FE3}">
      <dsp:nvSpPr>
        <dsp:cNvPr id="0" name=""/>
        <dsp:cNvSpPr/>
      </dsp:nvSpPr>
      <dsp:spPr>
        <a:xfrm>
          <a:off x="0" y="661163"/>
          <a:ext cx="830548" cy="629481"/>
        </a:xfrm>
        <a:prstGeom prst="rect">
          <a:avLst/>
        </a:pr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>
              <a:solidFill>
                <a:schemeClr val="bg1"/>
              </a:solidFill>
            </a:rPr>
            <a:t>Case</a:t>
          </a:r>
          <a:br>
            <a:rPr lang="en-US" sz="1200" kern="1200" noProof="0" dirty="0" smtClean="0">
              <a:solidFill>
                <a:schemeClr val="bg1"/>
              </a:solidFill>
            </a:rPr>
          </a:br>
          <a:r>
            <a:rPr lang="en-US" sz="1200" kern="1200" noProof="0" dirty="0" smtClean="0">
              <a:solidFill>
                <a:schemeClr val="bg1"/>
              </a:solidFill>
            </a:rPr>
            <a:t>study</a:t>
          </a:r>
          <a:endParaRPr lang="en-US" sz="1200" kern="1200" noProof="0" dirty="0">
            <a:solidFill>
              <a:schemeClr val="bg1"/>
            </a:solidFill>
          </a:endParaRPr>
        </a:p>
      </dsp:txBody>
      <dsp:txXfrm>
        <a:off x="0" y="661163"/>
        <a:ext cx="830548" cy="629481"/>
      </dsp:txXfrm>
    </dsp:sp>
    <dsp:sp modelId="{34709D81-F996-4EBD-8A50-FEADE8138DD3}">
      <dsp:nvSpPr>
        <dsp:cNvPr id="0" name=""/>
        <dsp:cNvSpPr/>
      </dsp:nvSpPr>
      <dsp:spPr>
        <a:xfrm>
          <a:off x="0" y="1322118"/>
          <a:ext cx="830548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Geom.</a:t>
          </a:r>
          <a:br>
            <a:rPr lang="en-US" sz="1200" kern="1200" noProof="0" dirty="0" smtClean="0"/>
          </a:br>
          <a:r>
            <a:rPr lang="en-US" sz="1200" kern="1200" noProof="0" dirty="0" smtClean="0"/>
            <a:t>aspects</a:t>
          </a:r>
          <a:endParaRPr lang="en-US" sz="1200" kern="1200" noProof="0" dirty="0"/>
        </a:p>
      </dsp:txBody>
      <dsp:txXfrm>
        <a:off x="0" y="1322118"/>
        <a:ext cx="830548" cy="629481"/>
      </dsp:txXfrm>
    </dsp:sp>
    <dsp:sp modelId="{6C8A6418-542E-4E33-9250-D0970F090635}">
      <dsp:nvSpPr>
        <dsp:cNvPr id="0" name=""/>
        <dsp:cNvSpPr/>
      </dsp:nvSpPr>
      <dsp:spPr>
        <a:xfrm>
          <a:off x="0" y="1983073"/>
          <a:ext cx="821023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Construct.</a:t>
          </a:r>
          <a:br>
            <a:rPr lang="en-US" sz="1200" kern="1200" noProof="0" dirty="0" smtClean="0"/>
          </a:br>
          <a:r>
            <a:rPr lang="en-US" sz="1200" kern="1200" noProof="0" dirty="0" smtClean="0"/>
            <a:t>algorithm</a:t>
          </a:r>
          <a:endParaRPr lang="en-US" sz="1200" kern="1200" noProof="0" dirty="0"/>
        </a:p>
      </dsp:txBody>
      <dsp:txXfrm>
        <a:off x="0" y="1983073"/>
        <a:ext cx="821023" cy="629481"/>
      </dsp:txXfrm>
    </dsp:sp>
    <dsp:sp modelId="{829BE467-103E-4381-91CA-0E397B1663A8}">
      <dsp:nvSpPr>
        <dsp:cNvPr id="0" name=""/>
        <dsp:cNvSpPr/>
      </dsp:nvSpPr>
      <dsp:spPr>
        <a:xfrm>
          <a:off x="0" y="2644029"/>
          <a:ext cx="830548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VNS</a:t>
          </a:r>
          <a:br>
            <a:rPr lang="en-US" sz="1200" kern="1200" noProof="0" dirty="0" smtClean="0"/>
          </a:br>
          <a:r>
            <a:rPr lang="en-US" sz="1200" kern="1200" noProof="0" dirty="0" smtClean="0"/>
            <a:t>algorithm</a:t>
          </a:r>
          <a:endParaRPr lang="en-US" sz="1200" kern="1200" noProof="0" dirty="0"/>
        </a:p>
      </dsp:txBody>
      <dsp:txXfrm>
        <a:off x="0" y="2644029"/>
        <a:ext cx="830548" cy="629481"/>
      </dsp:txXfrm>
    </dsp:sp>
    <dsp:sp modelId="{AB1B03AA-0C31-4126-A935-4127057D9663}">
      <dsp:nvSpPr>
        <dsp:cNvPr id="0" name=""/>
        <dsp:cNvSpPr/>
      </dsp:nvSpPr>
      <dsp:spPr>
        <a:xfrm>
          <a:off x="0" y="3304984"/>
          <a:ext cx="830548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GRASP</a:t>
          </a:r>
          <a:br>
            <a:rPr lang="en-US" sz="1200" kern="1200" noProof="0" dirty="0" smtClean="0"/>
          </a:br>
          <a:r>
            <a:rPr lang="en-US" sz="1200" kern="1200" noProof="0" dirty="0" smtClean="0"/>
            <a:t>algorithm</a:t>
          </a:r>
          <a:endParaRPr lang="en-US" sz="1200" kern="1200" noProof="0" dirty="0"/>
        </a:p>
      </dsp:txBody>
      <dsp:txXfrm>
        <a:off x="0" y="3304984"/>
        <a:ext cx="830548" cy="629481"/>
      </dsp:txXfrm>
    </dsp:sp>
    <dsp:sp modelId="{B47D8610-CDD8-4D37-BD74-5BD0E34F93D7}">
      <dsp:nvSpPr>
        <dsp:cNvPr id="0" name=""/>
        <dsp:cNvSpPr/>
      </dsp:nvSpPr>
      <dsp:spPr>
        <a:xfrm>
          <a:off x="0" y="3965939"/>
          <a:ext cx="820799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Results</a:t>
          </a:r>
        </a:p>
      </dsp:txBody>
      <dsp:txXfrm>
        <a:off x="0" y="3965939"/>
        <a:ext cx="820799" cy="629481"/>
      </dsp:txXfrm>
    </dsp:sp>
    <dsp:sp modelId="{2CA4FA90-90E6-4083-9740-6E2CE69B331A}">
      <dsp:nvSpPr>
        <dsp:cNvPr id="0" name=""/>
        <dsp:cNvSpPr/>
      </dsp:nvSpPr>
      <dsp:spPr>
        <a:xfrm>
          <a:off x="0" y="4626894"/>
          <a:ext cx="820796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noProof="0" dirty="0" smtClean="0"/>
            <a:t>Conclusions</a:t>
          </a:r>
          <a:endParaRPr lang="en-US" sz="1100" kern="1200" noProof="0" dirty="0"/>
        </a:p>
      </dsp:txBody>
      <dsp:txXfrm>
        <a:off x="0" y="4626894"/>
        <a:ext cx="820796" cy="62948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87D55-4589-44AB-93B9-815A0BFA77B7}">
      <dsp:nvSpPr>
        <dsp:cNvPr id="0" name=""/>
        <dsp:cNvSpPr/>
      </dsp:nvSpPr>
      <dsp:spPr>
        <a:xfrm>
          <a:off x="0" y="208"/>
          <a:ext cx="824898" cy="629481"/>
        </a:xfrm>
        <a:prstGeom prst="rect">
          <a:avLst/>
        </a:pr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noProof="0" dirty="0" smtClean="0">
              <a:solidFill>
                <a:schemeClr val="bg1"/>
              </a:solidFill>
            </a:rPr>
            <a:t>Introduction</a:t>
          </a:r>
          <a:endParaRPr lang="en-US" sz="1100" b="0" kern="1200" noProof="0" dirty="0">
            <a:solidFill>
              <a:schemeClr val="bg1"/>
            </a:solidFill>
          </a:endParaRPr>
        </a:p>
      </dsp:txBody>
      <dsp:txXfrm>
        <a:off x="0" y="208"/>
        <a:ext cx="824898" cy="629481"/>
      </dsp:txXfrm>
    </dsp:sp>
    <dsp:sp modelId="{40187BD8-D26D-4975-AE54-F1761BCF7FE3}">
      <dsp:nvSpPr>
        <dsp:cNvPr id="0" name=""/>
        <dsp:cNvSpPr/>
      </dsp:nvSpPr>
      <dsp:spPr>
        <a:xfrm>
          <a:off x="0" y="661163"/>
          <a:ext cx="830548" cy="629481"/>
        </a:xfrm>
        <a:prstGeom prst="rect">
          <a:avLst/>
        </a:pr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>
              <a:solidFill>
                <a:schemeClr val="bg1"/>
              </a:solidFill>
            </a:rPr>
            <a:t>Case</a:t>
          </a:r>
          <a:br>
            <a:rPr lang="en-US" sz="1200" kern="1200" noProof="0" dirty="0" smtClean="0">
              <a:solidFill>
                <a:schemeClr val="bg1"/>
              </a:solidFill>
            </a:rPr>
          </a:br>
          <a:r>
            <a:rPr lang="en-US" sz="1200" kern="1200" noProof="0" dirty="0" smtClean="0">
              <a:solidFill>
                <a:schemeClr val="bg1"/>
              </a:solidFill>
            </a:rPr>
            <a:t>study</a:t>
          </a:r>
          <a:endParaRPr lang="en-US" sz="1200" kern="1200" noProof="0" dirty="0">
            <a:solidFill>
              <a:schemeClr val="bg1"/>
            </a:solidFill>
          </a:endParaRPr>
        </a:p>
      </dsp:txBody>
      <dsp:txXfrm>
        <a:off x="0" y="661163"/>
        <a:ext cx="830548" cy="629481"/>
      </dsp:txXfrm>
    </dsp:sp>
    <dsp:sp modelId="{34709D81-F996-4EBD-8A50-FEADE8138DD3}">
      <dsp:nvSpPr>
        <dsp:cNvPr id="0" name=""/>
        <dsp:cNvSpPr/>
      </dsp:nvSpPr>
      <dsp:spPr>
        <a:xfrm>
          <a:off x="0" y="1322118"/>
          <a:ext cx="830548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Geom.</a:t>
          </a:r>
          <a:br>
            <a:rPr lang="en-US" sz="1200" kern="1200" noProof="0" dirty="0" smtClean="0"/>
          </a:br>
          <a:r>
            <a:rPr lang="en-US" sz="1200" kern="1200" noProof="0" dirty="0" smtClean="0"/>
            <a:t>aspects</a:t>
          </a:r>
          <a:endParaRPr lang="en-US" sz="1200" kern="1200" noProof="0" dirty="0"/>
        </a:p>
      </dsp:txBody>
      <dsp:txXfrm>
        <a:off x="0" y="1322118"/>
        <a:ext cx="830548" cy="629481"/>
      </dsp:txXfrm>
    </dsp:sp>
    <dsp:sp modelId="{6C8A6418-542E-4E33-9250-D0970F090635}">
      <dsp:nvSpPr>
        <dsp:cNvPr id="0" name=""/>
        <dsp:cNvSpPr/>
      </dsp:nvSpPr>
      <dsp:spPr>
        <a:xfrm>
          <a:off x="0" y="1983073"/>
          <a:ext cx="821023" cy="629481"/>
        </a:xfrm>
        <a:prstGeom prst="rect">
          <a:avLst/>
        </a:prstGeom>
        <a:solidFill>
          <a:schemeClr val="bg1">
            <a:lumMod val="8500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 smtClean="0">
              <a:solidFill>
                <a:schemeClr val="tx1"/>
              </a:solidFill>
            </a:rPr>
            <a:t>Construct.</a:t>
          </a:r>
          <a:br>
            <a:rPr lang="en-US" sz="1200" b="1" kern="1200" noProof="0" dirty="0" smtClean="0">
              <a:solidFill>
                <a:schemeClr val="tx1"/>
              </a:solidFill>
            </a:rPr>
          </a:br>
          <a:r>
            <a:rPr lang="en-US" sz="1200" b="1" kern="1200" noProof="0" dirty="0" smtClean="0">
              <a:solidFill>
                <a:schemeClr val="tx1"/>
              </a:solidFill>
            </a:rPr>
            <a:t>algorithm</a:t>
          </a:r>
          <a:endParaRPr lang="en-US" sz="1200" b="1" kern="1200" noProof="0" dirty="0">
            <a:solidFill>
              <a:schemeClr val="tx1"/>
            </a:solidFill>
          </a:endParaRPr>
        </a:p>
      </dsp:txBody>
      <dsp:txXfrm>
        <a:off x="0" y="1983073"/>
        <a:ext cx="821023" cy="629481"/>
      </dsp:txXfrm>
    </dsp:sp>
    <dsp:sp modelId="{829BE467-103E-4381-91CA-0E397B1663A8}">
      <dsp:nvSpPr>
        <dsp:cNvPr id="0" name=""/>
        <dsp:cNvSpPr/>
      </dsp:nvSpPr>
      <dsp:spPr>
        <a:xfrm>
          <a:off x="0" y="2644029"/>
          <a:ext cx="830548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VNS</a:t>
          </a:r>
          <a:br>
            <a:rPr lang="en-US" sz="1200" kern="1200" noProof="0" dirty="0" smtClean="0"/>
          </a:br>
          <a:r>
            <a:rPr lang="en-US" sz="1200" kern="1200" noProof="0" dirty="0" smtClean="0"/>
            <a:t>algorithm</a:t>
          </a:r>
          <a:endParaRPr lang="en-US" sz="1200" kern="1200" noProof="0" dirty="0"/>
        </a:p>
      </dsp:txBody>
      <dsp:txXfrm>
        <a:off x="0" y="2644029"/>
        <a:ext cx="830548" cy="629481"/>
      </dsp:txXfrm>
    </dsp:sp>
    <dsp:sp modelId="{AB1B03AA-0C31-4126-A935-4127057D9663}">
      <dsp:nvSpPr>
        <dsp:cNvPr id="0" name=""/>
        <dsp:cNvSpPr/>
      </dsp:nvSpPr>
      <dsp:spPr>
        <a:xfrm>
          <a:off x="0" y="3304984"/>
          <a:ext cx="830548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GRASP</a:t>
          </a:r>
          <a:br>
            <a:rPr lang="en-US" sz="1200" kern="1200" noProof="0" dirty="0" smtClean="0"/>
          </a:br>
          <a:r>
            <a:rPr lang="en-US" sz="1200" kern="1200" noProof="0" dirty="0" smtClean="0"/>
            <a:t>algorithm</a:t>
          </a:r>
          <a:endParaRPr lang="en-US" sz="1200" kern="1200" noProof="0" dirty="0"/>
        </a:p>
      </dsp:txBody>
      <dsp:txXfrm>
        <a:off x="0" y="3304984"/>
        <a:ext cx="830548" cy="629481"/>
      </dsp:txXfrm>
    </dsp:sp>
    <dsp:sp modelId="{B47D8610-CDD8-4D37-BD74-5BD0E34F93D7}">
      <dsp:nvSpPr>
        <dsp:cNvPr id="0" name=""/>
        <dsp:cNvSpPr/>
      </dsp:nvSpPr>
      <dsp:spPr>
        <a:xfrm>
          <a:off x="0" y="3965939"/>
          <a:ext cx="820799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Results</a:t>
          </a:r>
        </a:p>
      </dsp:txBody>
      <dsp:txXfrm>
        <a:off x="0" y="3965939"/>
        <a:ext cx="820799" cy="629481"/>
      </dsp:txXfrm>
    </dsp:sp>
    <dsp:sp modelId="{2CA4FA90-90E6-4083-9740-6E2CE69B331A}">
      <dsp:nvSpPr>
        <dsp:cNvPr id="0" name=""/>
        <dsp:cNvSpPr/>
      </dsp:nvSpPr>
      <dsp:spPr>
        <a:xfrm>
          <a:off x="0" y="4626894"/>
          <a:ext cx="820796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noProof="0" dirty="0" smtClean="0"/>
            <a:t>Conclusions</a:t>
          </a:r>
          <a:endParaRPr lang="en-US" sz="1100" kern="1200" noProof="0" dirty="0"/>
        </a:p>
      </dsp:txBody>
      <dsp:txXfrm>
        <a:off x="0" y="4626894"/>
        <a:ext cx="820796" cy="62948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87D55-4589-44AB-93B9-815A0BFA77B7}">
      <dsp:nvSpPr>
        <dsp:cNvPr id="0" name=""/>
        <dsp:cNvSpPr/>
      </dsp:nvSpPr>
      <dsp:spPr>
        <a:xfrm>
          <a:off x="0" y="208"/>
          <a:ext cx="824898" cy="629481"/>
        </a:xfrm>
        <a:prstGeom prst="rect">
          <a:avLst/>
        </a:pr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noProof="0" dirty="0" smtClean="0">
              <a:solidFill>
                <a:schemeClr val="bg1"/>
              </a:solidFill>
            </a:rPr>
            <a:t>Introduction</a:t>
          </a:r>
          <a:endParaRPr lang="en-US" sz="1100" b="0" kern="1200" noProof="0" dirty="0">
            <a:solidFill>
              <a:schemeClr val="bg1"/>
            </a:solidFill>
          </a:endParaRPr>
        </a:p>
      </dsp:txBody>
      <dsp:txXfrm>
        <a:off x="0" y="208"/>
        <a:ext cx="824898" cy="629481"/>
      </dsp:txXfrm>
    </dsp:sp>
    <dsp:sp modelId="{40187BD8-D26D-4975-AE54-F1761BCF7FE3}">
      <dsp:nvSpPr>
        <dsp:cNvPr id="0" name=""/>
        <dsp:cNvSpPr/>
      </dsp:nvSpPr>
      <dsp:spPr>
        <a:xfrm>
          <a:off x="0" y="661163"/>
          <a:ext cx="830548" cy="629481"/>
        </a:xfrm>
        <a:prstGeom prst="rect">
          <a:avLst/>
        </a:pr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>
              <a:solidFill>
                <a:schemeClr val="bg1"/>
              </a:solidFill>
            </a:rPr>
            <a:t>Case</a:t>
          </a:r>
          <a:br>
            <a:rPr lang="en-US" sz="1200" kern="1200" noProof="0" dirty="0" smtClean="0">
              <a:solidFill>
                <a:schemeClr val="bg1"/>
              </a:solidFill>
            </a:rPr>
          </a:br>
          <a:r>
            <a:rPr lang="en-US" sz="1200" kern="1200" noProof="0" dirty="0" smtClean="0">
              <a:solidFill>
                <a:schemeClr val="bg1"/>
              </a:solidFill>
            </a:rPr>
            <a:t>study</a:t>
          </a:r>
          <a:endParaRPr lang="en-US" sz="1200" kern="1200" noProof="0" dirty="0">
            <a:solidFill>
              <a:schemeClr val="bg1"/>
            </a:solidFill>
          </a:endParaRPr>
        </a:p>
      </dsp:txBody>
      <dsp:txXfrm>
        <a:off x="0" y="661163"/>
        <a:ext cx="830548" cy="629481"/>
      </dsp:txXfrm>
    </dsp:sp>
    <dsp:sp modelId="{34709D81-F996-4EBD-8A50-FEADE8138DD3}">
      <dsp:nvSpPr>
        <dsp:cNvPr id="0" name=""/>
        <dsp:cNvSpPr/>
      </dsp:nvSpPr>
      <dsp:spPr>
        <a:xfrm>
          <a:off x="0" y="1322118"/>
          <a:ext cx="830548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Geom.</a:t>
          </a:r>
          <a:br>
            <a:rPr lang="en-US" sz="1200" kern="1200" noProof="0" dirty="0" smtClean="0"/>
          </a:br>
          <a:r>
            <a:rPr lang="en-US" sz="1200" kern="1200" noProof="0" dirty="0" smtClean="0"/>
            <a:t>aspects</a:t>
          </a:r>
          <a:endParaRPr lang="en-US" sz="1200" kern="1200" noProof="0" dirty="0"/>
        </a:p>
      </dsp:txBody>
      <dsp:txXfrm>
        <a:off x="0" y="1322118"/>
        <a:ext cx="830548" cy="629481"/>
      </dsp:txXfrm>
    </dsp:sp>
    <dsp:sp modelId="{6C8A6418-542E-4E33-9250-D0970F090635}">
      <dsp:nvSpPr>
        <dsp:cNvPr id="0" name=""/>
        <dsp:cNvSpPr/>
      </dsp:nvSpPr>
      <dsp:spPr>
        <a:xfrm>
          <a:off x="0" y="1983073"/>
          <a:ext cx="821023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Construct.</a:t>
          </a:r>
          <a:br>
            <a:rPr lang="en-US" sz="1200" kern="1200" noProof="0" dirty="0" smtClean="0"/>
          </a:br>
          <a:r>
            <a:rPr lang="en-US" sz="1200" kern="1200" noProof="0" dirty="0" smtClean="0"/>
            <a:t>algorithm</a:t>
          </a:r>
          <a:endParaRPr lang="en-US" sz="1200" kern="1200" noProof="0" dirty="0"/>
        </a:p>
      </dsp:txBody>
      <dsp:txXfrm>
        <a:off x="0" y="1983073"/>
        <a:ext cx="821023" cy="629481"/>
      </dsp:txXfrm>
    </dsp:sp>
    <dsp:sp modelId="{829BE467-103E-4381-91CA-0E397B1663A8}">
      <dsp:nvSpPr>
        <dsp:cNvPr id="0" name=""/>
        <dsp:cNvSpPr/>
      </dsp:nvSpPr>
      <dsp:spPr>
        <a:xfrm>
          <a:off x="0" y="2644029"/>
          <a:ext cx="830548" cy="629481"/>
        </a:xfrm>
        <a:prstGeom prst="rect">
          <a:avLst/>
        </a:prstGeom>
        <a:solidFill>
          <a:schemeClr val="bg1">
            <a:lumMod val="8500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 smtClean="0">
              <a:solidFill>
                <a:schemeClr val="tx1"/>
              </a:solidFill>
            </a:rPr>
            <a:t>VNS</a:t>
          </a:r>
          <a:br>
            <a:rPr lang="en-US" sz="1200" b="1" kern="1200" noProof="0" dirty="0" smtClean="0">
              <a:solidFill>
                <a:schemeClr val="tx1"/>
              </a:solidFill>
            </a:rPr>
          </a:br>
          <a:r>
            <a:rPr lang="en-US" sz="1200" b="1" kern="1200" noProof="0" dirty="0" smtClean="0">
              <a:solidFill>
                <a:schemeClr val="tx1"/>
              </a:solidFill>
            </a:rPr>
            <a:t>algorithm</a:t>
          </a:r>
          <a:endParaRPr lang="en-US" sz="1200" b="1" kern="1200" noProof="0" dirty="0">
            <a:solidFill>
              <a:schemeClr val="tx1"/>
            </a:solidFill>
          </a:endParaRPr>
        </a:p>
      </dsp:txBody>
      <dsp:txXfrm>
        <a:off x="0" y="2644029"/>
        <a:ext cx="830548" cy="629481"/>
      </dsp:txXfrm>
    </dsp:sp>
    <dsp:sp modelId="{AB1B03AA-0C31-4126-A935-4127057D9663}">
      <dsp:nvSpPr>
        <dsp:cNvPr id="0" name=""/>
        <dsp:cNvSpPr/>
      </dsp:nvSpPr>
      <dsp:spPr>
        <a:xfrm>
          <a:off x="0" y="3304984"/>
          <a:ext cx="830548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GRASP</a:t>
          </a:r>
          <a:br>
            <a:rPr lang="en-US" sz="1200" kern="1200" noProof="0" dirty="0" smtClean="0"/>
          </a:br>
          <a:r>
            <a:rPr lang="en-US" sz="1200" kern="1200" noProof="0" dirty="0" smtClean="0"/>
            <a:t>algorithm</a:t>
          </a:r>
          <a:endParaRPr lang="en-US" sz="1200" kern="1200" noProof="0" dirty="0"/>
        </a:p>
      </dsp:txBody>
      <dsp:txXfrm>
        <a:off x="0" y="3304984"/>
        <a:ext cx="830548" cy="629481"/>
      </dsp:txXfrm>
    </dsp:sp>
    <dsp:sp modelId="{B47D8610-CDD8-4D37-BD74-5BD0E34F93D7}">
      <dsp:nvSpPr>
        <dsp:cNvPr id="0" name=""/>
        <dsp:cNvSpPr/>
      </dsp:nvSpPr>
      <dsp:spPr>
        <a:xfrm>
          <a:off x="0" y="3965939"/>
          <a:ext cx="820799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Results</a:t>
          </a:r>
        </a:p>
      </dsp:txBody>
      <dsp:txXfrm>
        <a:off x="0" y="3965939"/>
        <a:ext cx="820799" cy="629481"/>
      </dsp:txXfrm>
    </dsp:sp>
    <dsp:sp modelId="{2CA4FA90-90E6-4083-9740-6E2CE69B331A}">
      <dsp:nvSpPr>
        <dsp:cNvPr id="0" name=""/>
        <dsp:cNvSpPr/>
      </dsp:nvSpPr>
      <dsp:spPr>
        <a:xfrm>
          <a:off x="0" y="4626894"/>
          <a:ext cx="820796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noProof="0" dirty="0" smtClean="0"/>
            <a:t>Conclusions</a:t>
          </a:r>
          <a:endParaRPr lang="en-US" sz="1100" kern="1200" noProof="0" dirty="0"/>
        </a:p>
      </dsp:txBody>
      <dsp:txXfrm>
        <a:off x="0" y="4626894"/>
        <a:ext cx="820796" cy="62948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87D55-4589-44AB-93B9-815A0BFA77B7}">
      <dsp:nvSpPr>
        <dsp:cNvPr id="0" name=""/>
        <dsp:cNvSpPr/>
      </dsp:nvSpPr>
      <dsp:spPr>
        <a:xfrm>
          <a:off x="0" y="208"/>
          <a:ext cx="824898" cy="629481"/>
        </a:xfrm>
        <a:prstGeom prst="rect">
          <a:avLst/>
        </a:pr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noProof="0" dirty="0" smtClean="0">
              <a:solidFill>
                <a:schemeClr val="bg1"/>
              </a:solidFill>
            </a:rPr>
            <a:t>Introduction</a:t>
          </a:r>
          <a:endParaRPr lang="en-US" sz="1100" b="0" kern="1200" noProof="0" dirty="0">
            <a:solidFill>
              <a:schemeClr val="bg1"/>
            </a:solidFill>
          </a:endParaRPr>
        </a:p>
      </dsp:txBody>
      <dsp:txXfrm>
        <a:off x="0" y="208"/>
        <a:ext cx="824898" cy="629481"/>
      </dsp:txXfrm>
    </dsp:sp>
    <dsp:sp modelId="{40187BD8-D26D-4975-AE54-F1761BCF7FE3}">
      <dsp:nvSpPr>
        <dsp:cNvPr id="0" name=""/>
        <dsp:cNvSpPr/>
      </dsp:nvSpPr>
      <dsp:spPr>
        <a:xfrm>
          <a:off x="0" y="661163"/>
          <a:ext cx="830548" cy="629481"/>
        </a:xfrm>
        <a:prstGeom prst="rect">
          <a:avLst/>
        </a:pr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>
              <a:solidFill>
                <a:schemeClr val="bg1"/>
              </a:solidFill>
            </a:rPr>
            <a:t>Case</a:t>
          </a:r>
          <a:br>
            <a:rPr lang="en-US" sz="1200" kern="1200" noProof="0" dirty="0" smtClean="0">
              <a:solidFill>
                <a:schemeClr val="bg1"/>
              </a:solidFill>
            </a:rPr>
          </a:br>
          <a:r>
            <a:rPr lang="en-US" sz="1200" kern="1200" noProof="0" dirty="0" smtClean="0">
              <a:solidFill>
                <a:schemeClr val="bg1"/>
              </a:solidFill>
            </a:rPr>
            <a:t>study</a:t>
          </a:r>
          <a:endParaRPr lang="en-US" sz="1200" kern="1200" noProof="0" dirty="0">
            <a:solidFill>
              <a:schemeClr val="bg1"/>
            </a:solidFill>
          </a:endParaRPr>
        </a:p>
      </dsp:txBody>
      <dsp:txXfrm>
        <a:off x="0" y="661163"/>
        <a:ext cx="830548" cy="629481"/>
      </dsp:txXfrm>
    </dsp:sp>
    <dsp:sp modelId="{34709D81-F996-4EBD-8A50-FEADE8138DD3}">
      <dsp:nvSpPr>
        <dsp:cNvPr id="0" name=""/>
        <dsp:cNvSpPr/>
      </dsp:nvSpPr>
      <dsp:spPr>
        <a:xfrm>
          <a:off x="0" y="1322118"/>
          <a:ext cx="830548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Geom.</a:t>
          </a:r>
          <a:br>
            <a:rPr lang="en-US" sz="1200" kern="1200" noProof="0" dirty="0" smtClean="0"/>
          </a:br>
          <a:r>
            <a:rPr lang="en-US" sz="1200" kern="1200" noProof="0" dirty="0" smtClean="0"/>
            <a:t>aspects</a:t>
          </a:r>
          <a:endParaRPr lang="en-US" sz="1200" kern="1200" noProof="0" dirty="0"/>
        </a:p>
      </dsp:txBody>
      <dsp:txXfrm>
        <a:off x="0" y="1322118"/>
        <a:ext cx="830548" cy="629481"/>
      </dsp:txXfrm>
    </dsp:sp>
    <dsp:sp modelId="{6C8A6418-542E-4E33-9250-D0970F090635}">
      <dsp:nvSpPr>
        <dsp:cNvPr id="0" name=""/>
        <dsp:cNvSpPr/>
      </dsp:nvSpPr>
      <dsp:spPr>
        <a:xfrm>
          <a:off x="0" y="1983073"/>
          <a:ext cx="821023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Construct.</a:t>
          </a:r>
          <a:br>
            <a:rPr lang="en-US" sz="1200" kern="1200" noProof="0" dirty="0" smtClean="0"/>
          </a:br>
          <a:r>
            <a:rPr lang="en-US" sz="1200" kern="1200" noProof="0" dirty="0" smtClean="0"/>
            <a:t>algorithm</a:t>
          </a:r>
          <a:endParaRPr lang="en-US" sz="1200" kern="1200" noProof="0" dirty="0"/>
        </a:p>
      </dsp:txBody>
      <dsp:txXfrm>
        <a:off x="0" y="1983073"/>
        <a:ext cx="821023" cy="629481"/>
      </dsp:txXfrm>
    </dsp:sp>
    <dsp:sp modelId="{829BE467-103E-4381-91CA-0E397B1663A8}">
      <dsp:nvSpPr>
        <dsp:cNvPr id="0" name=""/>
        <dsp:cNvSpPr/>
      </dsp:nvSpPr>
      <dsp:spPr>
        <a:xfrm>
          <a:off x="0" y="2644029"/>
          <a:ext cx="830548" cy="629481"/>
        </a:xfrm>
        <a:prstGeom prst="rect">
          <a:avLst/>
        </a:prstGeom>
        <a:solidFill>
          <a:schemeClr val="bg1">
            <a:lumMod val="8500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 smtClean="0">
              <a:solidFill>
                <a:schemeClr val="tx1"/>
              </a:solidFill>
            </a:rPr>
            <a:t>VNS</a:t>
          </a:r>
          <a:br>
            <a:rPr lang="en-US" sz="1200" b="1" kern="1200" noProof="0" dirty="0" smtClean="0">
              <a:solidFill>
                <a:schemeClr val="tx1"/>
              </a:solidFill>
            </a:rPr>
          </a:br>
          <a:r>
            <a:rPr lang="en-US" sz="1200" b="1" kern="1200" noProof="0" dirty="0" smtClean="0">
              <a:solidFill>
                <a:schemeClr val="tx1"/>
              </a:solidFill>
            </a:rPr>
            <a:t>algorithm</a:t>
          </a:r>
          <a:endParaRPr lang="en-US" sz="1200" b="1" kern="1200" noProof="0" dirty="0">
            <a:solidFill>
              <a:schemeClr val="tx1"/>
            </a:solidFill>
          </a:endParaRPr>
        </a:p>
      </dsp:txBody>
      <dsp:txXfrm>
        <a:off x="0" y="2644029"/>
        <a:ext cx="830548" cy="629481"/>
      </dsp:txXfrm>
    </dsp:sp>
    <dsp:sp modelId="{AB1B03AA-0C31-4126-A935-4127057D9663}">
      <dsp:nvSpPr>
        <dsp:cNvPr id="0" name=""/>
        <dsp:cNvSpPr/>
      </dsp:nvSpPr>
      <dsp:spPr>
        <a:xfrm>
          <a:off x="0" y="3304984"/>
          <a:ext cx="830548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GRASP</a:t>
          </a:r>
          <a:br>
            <a:rPr lang="en-US" sz="1200" kern="1200" noProof="0" dirty="0" smtClean="0"/>
          </a:br>
          <a:r>
            <a:rPr lang="en-US" sz="1200" kern="1200" noProof="0" dirty="0" smtClean="0"/>
            <a:t>algorithm</a:t>
          </a:r>
          <a:endParaRPr lang="en-US" sz="1200" kern="1200" noProof="0" dirty="0"/>
        </a:p>
      </dsp:txBody>
      <dsp:txXfrm>
        <a:off x="0" y="3304984"/>
        <a:ext cx="830548" cy="629481"/>
      </dsp:txXfrm>
    </dsp:sp>
    <dsp:sp modelId="{B47D8610-CDD8-4D37-BD74-5BD0E34F93D7}">
      <dsp:nvSpPr>
        <dsp:cNvPr id="0" name=""/>
        <dsp:cNvSpPr/>
      </dsp:nvSpPr>
      <dsp:spPr>
        <a:xfrm>
          <a:off x="0" y="3965939"/>
          <a:ext cx="820799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Results</a:t>
          </a:r>
        </a:p>
      </dsp:txBody>
      <dsp:txXfrm>
        <a:off x="0" y="3965939"/>
        <a:ext cx="820799" cy="629481"/>
      </dsp:txXfrm>
    </dsp:sp>
    <dsp:sp modelId="{2CA4FA90-90E6-4083-9740-6E2CE69B331A}">
      <dsp:nvSpPr>
        <dsp:cNvPr id="0" name=""/>
        <dsp:cNvSpPr/>
      </dsp:nvSpPr>
      <dsp:spPr>
        <a:xfrm>
          <a:off x="0" y="4626894"/>
          <a:ext cx="820796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noProof="0" dirty="0" smtClean="0"/>
            <a:t>Conclusions</a:t>
          </a:r>
          <a:endParaRPr lang="en-US" sz="1100" kern="1200" noProof="0" dirty="0"/>
        </a:p>
      </dsp:txBody>
      <dsp:txXfrm>
        <a:off x="0" y="4626894"/>
        <a:ext cx="820796" cy="629481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87D55-4589-44AB-93B9-815A0BFA77B7}">
      <dsp:nvSpPr>
        <dsp:cNvPr id="0" name=""/>
        <dsp:cNvSpPr/>
      </dsp:nvSpPr>
      <dsp:spPr>
        <a:xfrm>
          <a:off x="0" y="208"/>
          <a:ext cx="824898" cy="629481"/>
        </a:xfrm>
        <a:prstGeom prst="rect">
          <a:avLst/>
        </a:pr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noProof="0" dirty="0" smtClean="0">
              <a:solidFill>
                <a:schemeClr val="bg1"/>
              </a:solidFill>
            </a:rPr>
            <a:t>Introduction</a:t>
          </a:r>
          <a:endParaRPr lang="en-US" sz="1100" b="0" kern="1200" noProof="0" dirty="0">
            <a:solidFill>
              <a:schemeClr val="bg1"/>
            </a:solidFill>
          </a:endParaRPr>
        </a:p>
      </dsp:txBody>
      <dsp:txXfrm>
        <a:off x="0" y="208"/>
        <a:ext cx="824898" cy="629481"/>
      </dsp:txXfrm>
    </dsp:sp>
    <dsp:sp modelId="{40187BD8-D26D-4975-AE54-F1761BCF7FE3}">
      <dsp:nvSpPr>
        <dsp:cNvPr id="0" name=""/>
        <dsp:cNvSpPr/>
      </dsp:nvSpPr>
      <dsp:spPr>
        <a:xfrm>
          <a:off x="0" y="661163"/>
          <a:ext cx="830548" cy="629481"/>
        </a:xfrm>
        <a:prstGeom prst="rect">
          <a:avLst/>
        </a:pr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>
              <a:solidFill>
                <a:schemeClr val="bg1"/>
              </a:solidFill>
            </a:rPr>
            <a:t>Case</a:t>
          </a:r>
          <a:br>
            <a:rPr lang="en-US" sz="1200" kern="1200" noProof="0" dirty="0" smtClean="0">
              <a:solidFill>
                <a:schemeClr val="bg1"/>
              </a:solidFill>
            </a:rPr>
          </a:br>
          <a:r>
            <a:rPr lang="en-US" sz="1200" kern="1200" noProof="0" dirty="0" smtClean="0">
              <a:solidFill>
                <a:schemeClr val="bg1"/>
              </a:solidFill>
            </a:rPr>
            <a:t>study</a:t>
          </a:r>
          <a:endParaRPr lang="en-US" sz="1200" kern="1200" noProof="0" dirty="0">
            <a:solidFill>
              <a:schemeClr val="bg1"/>
            </a:solidFill>
          </a:endParaRPr>
        </a:p>
      </dsp:txBody>
      <dsp:txXfrm>
        <a:off x="0" y="661163"/>
        <a:ext cx="830548" cy="629481"/>
      </dsp:txXfrm>
    </dsp:sp>
    <dsp:sp modelId="{34709D81-F996-4EBD-8A50-FEADE8138DD3}">
      <dsp:nvSpPr>
        <dsp:cNvPr id="0" name=""/>
        <dsp:cNvSpPr/>
      </dsp:nvSpPr>
      <dsp:spPr>
        <a:xfrm>
          <a:off x="0" y="1322118"/>
          <a:ext cx="830548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Geom.</a:t>
          </a:r>
          <a:br>
            <a:rPr lang="en-US" sz="1200" kern="1200" noProof="0" dirty="0" smtClean="0"/>
          </a:br>
          <a:r>
            <a:rPr lang="en-US" sz="1200" kern="1200" noProof="0" dirty="0" smtClean="0"/>
            <a:t>aspects</a:t>
          </a:r>
          <a:endParaRPr lang="en-US" sz="1200" kern="1200" noProof="0" dirty="0"/>
        </a:p>
      </dsp:txBody>
      <dsp:txXfrm>
        <a:off x="0" y="1322118"/>
        <a:ext cx="830548" cy="629481"/>
      </dsp:txXfrm>
    </dsp:sp>
    <dsp:sp modelId="{6C8A6418-542E-4E33-9250-D0970F090635}">
      <dsp:nvSpPr>
        <dsp:cNvPr id="0" name=""/>
        <dsp:cNvSpPr/>
      </dsp:nvSpPr>
      <dsp:spPr>
        <a:xfrm>
          <a:off x="0" y="1983073"/>
          <a:ext cx="821023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Construct.</a:t>
          </a:r>
          <a:br>
            <a:rPr lang="en-US" sz="1200" kern="1200" noProof="0" dirty="0" smtClean="0"/>
          </a:br>
          <a:r>
            <a:rPr lang="en-US" sz="1200" kern="1200" noProof="0" dirty="0" smtClean="0"/>
            <a:t>algorithm</a:t>
          </a:r>
          <a:endParaRPr lang="en-US" sz="1200" kern="1200" noProof="0" dirty="0"/>
        </a:p>
      </dsp:txBody>
      <dsp:txXfrm>
        <a:off x="0" y="1983073"/>
        <a:ext cx="821023" cy="629481"/>
      </dsp:txXfrm>
    </dsp:sp>
    <dsp:sp modelId="{829BE467-103E-4381-91CA-0E397B1663A8}">
      <dsp:nvSpPr>
        <dsp:cNvPr id="0" name=""/>
        <dsp:cNvSpPr/>
      </dsp:nvSpPr>
      <dsp:spPr>
        <a:xfrm>
          <a:off x="0" y="2644029"/>
          <a:ext cx="830548" cy="629481"/>
        </a:xfrm>
        <a:prstGeom prst="rect">
          <a:avLst/>
        </a:prstGeom>
        <a:solidFill>
          <a:schemeClr val="bg1">
            <a:lumMod val="8500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 smtClean="0">
              <a:solidFill>
                <a:schemeClr val="tx1"/>
              </a:solidFill>
            </a:rPr>
            <a:t>VNS</a:t>
          </a:r>
          <a:br>
            <a:rPr lang="en-US" sz="1200" b="1" kern="1200" noProof="0" dirty="0" smtClean="0">
              <a:solidFill>
                <a:schemeClr val="tx1"/>
              </a:solidFill>
            </a:rPr>
          </a:br>
          <a:r>
            <a:rPr lang="en-US" sz="1200" b="1" kern="1200" noProof="0" dirty="0" smtClean="0">
              <a:solidFill>
                <a:schemeClr val="tx1"/>
              </a:solidFill>
            </a:rPr>
            <a:t>algorithm</a:t>
          </a:r>
          <a:endParaRPr lang="en-US" sz="1200" b="1" kern="1200" noProof="0" dirty="0">
            <a:solidFill>
              <a:schemeClr val="tx1"/>
            </a:solidFill>
          </a:endParaRPr>
        </a:p>
      </dsp:txBody>
      <dsp:txXfrm>
        <a:off x="0" y="2644029"/>
        <a:ext cx="830548" cy="629481"/>
      </dsp:txXfrm>
    </dsp:sp>
    <dsp:sp modelId="{AB1B03AA-0C31-4126-A935-4127057D9663}">
      <dsp:nvSpPr>
        <dsp:cNvPr id="0" name=""/>
        <dsp:cNvSpPr/>
      </dsp:nvSpPr>
      <dsp:spPr>
        <a:xfrm>
          <a:off x="0" y="3304984"/>
          <a:ext cx="830548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GRASP</a:t>
          </a:r>
          <a:br>
            <a:rPr lang="en-US" sz="1200" kern="1200" noProof="0" dirty="0" smtClean="0"/>
          </a:br>
          <a:r>
            <a:rPr lang="en-US" sz="1200" kern="1200" noProof="0" dirty="0" smtClean="0"/>
            <a:t>algorithm</a:t>
          </a:r>
          <a:endParaRPr lang="en-US" sz="1200" kern="1200" noProof="0" dirty="0"/>
        </a:p>
      </dsp:txBody>
      <dsp:txXfrm>
        <a:off x="0" y="3304984"/>
        <a:ext cx="830548" cy="629481"/>
      </dsp:txXfrm>
    </dsp:sp>
    <dsp:sp modelId="{B47D8610-CDD8-4D37-BD74-5BD0E34F93D7}">
      <dsp:nvSpPr>
        <dsp:cNvPr id="0" name=""/>
        <dsp:cNvSpPr/>
      </dsp:nvSpPr>
      <dsp:spPr>
        <a:xfrm>
          <a:off x="0" y="3965939"/>
          <a:ext cx="820799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Results</a:t>
          </a:r>
        </a:p>
      </dsp:txBody>
      <dsp:txXfrm>
        <a:off x="0" y="3965939"/>
        <a:ext cx="820799" cy="629481"/>
      </dsp:txXfrm>
    </dsp:sp>
    <dsp:sp modelId="{2CA4FA90-90E6-4083-9740-6E2CE69B331A}">
      <dsp:nvSpPr>
        <dsp:cNvPr id="0" name=""/>
        <dsp:cNvSpPr/>
      </dsp:nvSpPr>
      <dsp:spPr>
        <a:xfrm>
          <a:off x="0" y="4626894"/>
          <a:ext cx="820796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noProof="0" dirty="0" smtClean="0"/>
            <a:t>Conclusions</a:t>
          </a:r>
          <a:endParaRPr lang="en-US" sz="1100" kern="1200" noProof="0" dirty="0"/>
        </a:p>
      </dsp:txBody>
      <dsp:txXfrm>
        <a:off x="0" y="4626894"/>
        <a:ext cx="820796" cy="62948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87D55-4589-44AB-93B9-815A0BFA77B7}">
      <dsp:nvSpPr>
        <dsp:cNvPr id="0" name=""/>
        <dsp:cNvSpPr/>
      </dsp:nvSpPr>
      <dsp:spPr>
        <a:xfrm>
          <a:off x="0" y="208"/>
          <a:ext cx="824898" cy="629481"/>
        </a:xfrm>
        <a:prstGeom prst="rect">
          <a:avLst/>
        </a:pr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noProof="0" dirty="0" smtClean="0">
              <a:solidFill>
                <a:schemeClr val="bg1"/>
              </a:solidFill>
            </a:rPr>
            <a:t>Introduction</a:t>
          </a:r>
          <a:endParaRPr lang="en-US" sz="1100" b="0" kern="1200" noProof="0" dirty="0">
            <a:solidFill>
              <a:schemeClr val="bg1"/>
            </a:solidFill>
          </a:endParaRPr>
        </a:p>
      </dsp:txBody>
      <dsp:txXfrm>
        <a:off x="0" y="208"/>
        <a:ext cx="824898" cy="629481"/>
      </dsp:txXfrm>
    </dsp:sp>
    <dsp:sp modelId="{40187BD8-D26D-4975-AE54-F1761BCF7FE3}">
      <dsp:nvSpPr>
        <dsp:cNvPr id="0" name=""/>
        <dsp:cNvSpPr/>
      </dsp:nvSpPr>
      <dsp:spPr>
        <a:xfrm>
          <a:off x="0" y="661163"/>
          <a:ext cx="830548" cy="629481"/>
        </a:xfrm>
        <a:prstGeom prst="rect">
          <a:avLst/>
        </a:pr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>
              <a:solidFill>
                <a:schemeClr val="bg1"/>
              </a:solidFill>
            </a:rPr>
            <a:t>Case</a:t>
          </a:r>
          <a:br>
            <a:rPr lang="en-US" sz="1200" kern="1200" noProof="0" dirty="0" smtClean="0">
              <a:solidFill>
                <a:schemeClr val="bg1"/>
              </a:solidFill>
            </a:rPr>
          </a:br>
          <a:r>
            <a:rPr lang="en-US" sz="1200" kern="1200" noProof="0" dirty="0" smtClean="0">
              <a:solidFill>
                <a:schemeClr val="bg1"/>
              </a:solidFill>
            </a:rPr>
            <a:t>study</a:t>
          </a:r>
          <a:endParaRPr lang="en-US" sz="1200" kern="1200" noProof="0" dirty="0">
            <a:solidFill>
              <a:schemeClr val="bg1"/>
            </a:solidFill>
          </a:endParaRPr>
        </a:p>
      </dsp:txBody>
      <dsp:txXfrm>
        <a:off x="0" y="661163"/>
        <a:ext cx="830548" cy="629481"/>
      </dsp:txXfrm>
    </dsp:sp>
    <dsp:sp modelId="{34709D81-F996-4EBD-8A50-FEADE8138DD3}">
      <dsp:nvSpPr>
        <dsp:cNvPr id="0" name=""/>
        <dsp:cNvSpPr/>
      </dsp:nvSpPr>
      <dsp:spPr>
        <a:xfrm>
          <a:off x="0" y="1322118"/>
          <a:ext cx="830548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Geom.</a:t>
          </a:r>
          <a:br>
            <a:rPr lang="en-US" sz="1200" kern="1200" noProof="0" dirty="0" smtClean="0"/>
          </a:br>
          <a:r>
            <a:rPr lang="en-US" sz="1200" kern="1200" noProof="0" dirty="0" smtClean="0"/>
            <a:t>aspects</a:t>
          </a:r>
          <a:endParaRPr lang="en-US" sz="1200" kern="1200" noProof="0" dirty="0"/>
        </a:p>
      </dsp:txBody>
      <dsp:txXfrm>
        <a:off x="0" y="1322118"/>
        <a:ext cx="830548" cy="629481"/>
      </dsp:txXfrm>
    </dsp:sp>
    <dsp:sp modelId="{6C8A6418-542E-4E33-9250-D0970F090635}">
      <dsp:nvSpPr>
        <dsp:cNvPr id="0" name=""/>
        <dsp:cNvSpPr/>
      </dsp:nvSpPr>
      <dsp:spPr>
        <a:xfrm>
          <a:off x="0" y="1983073"/>
          <a:ext cx="821023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Construct.</a:t>
          </a:r>
          <a:br>
            <a:rPr lang="en-US" sz="1200" kern="1200" noProof="0" dirty="0" smtClean="0"/>
          </a:br>
          <a:r>
            <a:rPr lang="en-US" sz="1200" kern="1200" noProof="0" dirty="0" smtClean="0"/>
            <a:t>algorithm</a:t>
          </a:r>
          <a:endParaRPr lang="en-US" sz="1200" kern="1200" noProof="0" dirty="0"/>
        </a:p>
      </dsp:txBody>
      <dsp:txXfrm>
        <a:off x="0" y="1983073"/>
        <a:ext cx="821023" cy="629481"/>
      </dsp:txXfrm>
    </dsp:sp>
    <dsp:sp modelId="{829BE467-103E-4381-91CA-0E397B1663A8}">
      <dsp:nvSpPr>
        <dsp:cNvPr id="0" name=""/>
        <dsp:cNvSpPr/>
      </dsp:nvSpPr>
      <dsp:spPr>
        <a:xfrm>
          <a:off x="0" y="2644029"/>
          <a:ext cx="830548" cy="629481"/>
        </a:xfrm>
        <a:prstGeom prst="rect">
          <a:avLst/>
        </a:prstGeom>
        <a:solidFill>
          <a:schemeClr val="bg1">
            <a:lumMod val="8500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 smtClean="0">
              <a:solidFill>
                <a:schemeClr val="tx1"/>
              </a:solidFill>
            </a:rPr>
            <a:t>VNS</a:t>
          </a:r>
          <a:br>
            <a:rPr lang="en-US" sz="1200" b="1" kern="1200" noProof="0" dirty="0" smtClean="0">
              <a:solidFill>
                <a:schemeClr val="tx1"/>
              </a:solidFill>
            </a:rPr>
          </a:br>
          <a:r>
            <a:rPr lang="en-US" sz="1200" b="1" kern="1200" noProof="0" dirty="0" smtClean="0">
              <a:solidFill>
                <a:schemeClr val="tx1"/>
              </a:solidFill>
            </a:rPr>
            <a:t>algorithm</a:t>
          </a:r>
          <a:endParaRPr lang="en-US" sz="1200" b="1" kern="1200" noProof="0" dirty="0">
            <a:solidFill>
              <a:schemeClr val="tx1"/>
            </a:solidFill>
          </a:endParaRPr>
        </a:p>
      </dsp:txBody>
      <dsp:txXfrm>
        <a:off x="0" y="2644029"/>
        <a:ext cx="830548" cy="629481"/>
      </dsp:txXfrm>
    </dsp:sp>
    <dsp:sp modelId="{AB1B03AA-0C31-4126-A935-4127057D9663}">
      <dsp:nvSpPr>
        <dsp:cNvPr id="0" name=""/>
        <dsp:cNvSpPr/>
      </dsp:nvSpPr>
      <dsp:spPr>
        <a:xfrm>
          <a:off x="0" y="3304984"/>
          <a:ext cx="830548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GRASP</a:t>
          </a:r>
          <a:br>
            <a:rPr lang="en-US" sz="1200" kern="1200" noProof="0" dirty="0" smtClean="0"/>
          </a:br>
          <a:r>
            <a:rPr lang="en-US" sz="1200" kern="1200" noProof="0" dirty="0" smtClean="0"/>
            <a:t>algorithm</a:t>
          </a:r>
          <a:endParaRPr lang="en-US" sz="1200" kern="1200" noProof="0" dirty="0"/>
        </a:p>
      </dsp:txBody>
      <dsp:txXfrm>
        <a:off x="0" y="3304984"/>
        <a:ext cx="830548" cy="629481"/>
      </dsp:txXfrm>
    </dsp:sp>
    <dsp:sp modelId="{B47D8610-CDD8-4D37-BD74-5BD0E34F93D7}">
      <dsp:nvSpPr>
        <dsp:cNvPr id="0" name=""/>
        <dsp:cNvSpPr/>
      </dsp:nvSpPr>
      <dsp:spPr>
        <a:xfrm>
          <a:off x="0" y="3965939"/>
          <a:ext cx="820799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Results</a:t>
          </a:r>
        </a:p>
      </dsp:txBody>
      <dsp:txXfrm>
        <a:off x="0" y="3965939"/>
        <a:ext cx="820799" cy="629481"/>
      </dsp:txXfrm>
    </dsp:sp>
    <dsp:sp modelId="{2CA4FA90-90E6-4083-9740-6E2CE69B331A}">
      <dsp:nvSpPr>
        <dsp:cNvPr id="0" name=""/>
        <dsp:cNvSpPr/>
      </dsp:nvSpPr>
      <dsp:spPr>
        <a:xfrm>
          <a:off x="0" y="4626894"/>
          <a:ext cx="820796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noProof="0" dirty="0" smtClean="0"/>
            <a:t>Conclusions</a:t>
          </a:r>
          <a:endParaRPr lang="en-US" sz="1100" kern="1200" noProof="0" dirty="0"/>
        </a:p>
      </dsp:txBody>
      <dsp:txXfrm>
        <a:off x="0" y="4626894"/>
        <a:ext cx="820796" cy="62948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87D55-4589-44AB-93B9-815A0BFA77B7}">
      <dsp:nvSpPr>
        <dsp:cNvPr id="0" name=""/>
        <dsp:cNvSpPr/>
      </dsp:nvSpPr>
      <dsp:spPr>
        <a:xfrm>
          <a:off x="0" y="208"/>
          <a:ext cx="824898" cy="629481"/>
        </a:xfrm>
        <a:prstGeom prst="rect">
          <a:avLst/>
        </a:pr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noProof="0" dirty="0" smtClean="0">
              <a:solidFill>
                <a:schemeClr val="bg1"/>
              </a:solidFill>
            </a:rPr>
            <a:t>Introduction</a:t>
          </a:r>
          <a:endParaRPr lang="en-US" sz="1100" b="0" kern="1200" noProof="0" dirty="0">
            <a:solidFill>
              <a:schemeClr val="bg1"/>
            </a:solidFill>
          </a:endParaRPr>
        </a:p>
      </dsp:txBody>
      <dsp:txXfrm>
        <a:off x="0" y="208"/>
        <a:ext cx="824898" cy="629481"/>
      </dsp:txXfrm>
    </dsp:sp>
    <dsp:sp modelId="{40187BD8-D26D-4975-AE54-F1761BCF7FE3}">
      <dsp:nvSpPr>
        <dsp:cNvPr id="0" name=""/>
        <dsp:cNvSpPr/>
      </dsp:nvSpPr>
      <dsp:spPr>
        <a:xfrm>
          <a:off x="0" y="661163"/>
          <a:ext cx="830548" cy="629481"/>
        </a:xfrm>
        <a:prstGeom prst="rect">
          <a:avLst/>
        </a:pr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>
              <a:solidFill>
                <a:schemeClr val="bg1"/>
              </a:solidFill>
            </a:rPr>
            <a:t>Case</a:t>
          </a:r>
          <a:br>
            <a:rPr lang="en-US" sz="1200" kern="1200" noProof="0" dirty="0" smtClean="0">
              <a:solidFill>
                <a:schemeClr val="bg1"/>
              </a:solidFill>
            </a:rPr>
          </a:br>
          <a:r>
            <a:rPr lang="en-US" sz="1200" kern="1200" noProof="0" dirty="0" smtClean="0">
              <a:solidFill>
                <a:schemeClr val="bg1"/>
              </a:solidFill>
            </a:rPr>
            <a:t>study</a:t>
          </a:r>
          <a:endParaRPr lang="en-US" sz="1200" kern="1200" noProof="0" dirty="0">
            <a:solidFill>
              <a:schemeClr val="bg1"/>
            </a:solidFill>
          </a:endParaRPr>
        </a:p>
      </dsp:txBody>
      <dsp:txXfrm>
        <a:off x="0" y="661163"/>
        <a:ext cx="830548" cy="629481"/>
      </dsp:txXfrm>
    </dsp:sp>
    <dsp:sp modelId="{34709D81-F996-4EBD-8A50-FEADE8138DD3}">
      <dsp:nvSpPr>
        <dsp:cNvPr id="0" name=""/>
        <dsp:cNvSpPr/>
      </dsp:nvSpPr>
      <dsp:spPr>
        <a:xfrm>
          <a:off x="0" y="1322118"/>
          <a:ext cx="830548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Geom.</a:t>
          </a:r>
          <a:br>
            <a:rPr lang="en-US" sz="1200" kern="1200" noProof="0" dirty="0" smtClean="0"/>
          </a:br>
          <a:r>
            <a:rPr lang="en-US" sz="1200" kern="1200" noProof="0" dirty="0" smtClean="0"/>
            <a:t>aspects</a:t>
          </a:r>
          <a:endParaRPr lang="en-US" sz="1200" kern="1200" noProof="0" dirty="0"/>
        </a:p>
      </dsp:txBody>
      <dsp:txXfrm>
        <a:off x="0" y="1322118"/>
        <a:ext cx="830548" cy="629481"/>
      </dsp:txXfrm>
    </dsp:sp>
    <dsp:sp modelId="{6C8A6418-542E-4E33-9250-D0970F090635}">
      <dsp:nvSpPr>
        <dsp:cNvPr id="0" name=""/>
        <dsp:cNvSpPr/>
      </dsp:nvSpPr>
      <dsp:spPr>
        <a:xfrm>
          <a:off x="0" y="1983073"/>
          <a:ext cx="821023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Construct.</a:t>
          </a:r>
          <a:br>
            <a:rPr lang="en-US" sz="1200" kern="1200" noProof="0" dirty="0" smtClean="0"/>
          </a:br>
          <a:r>
            <a:rPr lang="en-US" sz="1200" kern="1200" noProof="0" dirty="0" smtClean="0"/>
            <a:t>algorithm</a:t>
          </a:r>
          <a:endParaRPr lang="en-US" sz="1200" kern="1200" noProof="0" dirty="0"/>
        </a:p>
      </dsp:txBody>
      <dsp:txXfrm>
        <a:off x="0" y="1983073"/>
        <a:ext cx="821023" cy="629481"/>
      </dsp:txXfrm>
    </dsp:sp>
    <dsp:sp modelId="{829BE467-103E-4381-91CA-0E397B1663A8}">
      <dsp:nvSpPr>
        <dsp:cNvPr id="0" name=""/>
        <dsp:cNvSpPr/>
      </dsp:nvSpPr>
      <dsp:spPr>
        <a:xfrm>
          <a:off x="0" y="2644029"/>
          <a:ext cx="830548" cy="629481"/>
        </a:xfrm>
        <a:prstGeom prst="rect">
          <a:avLst/>
        </a:prstGeom>
        <a:solidFill>
          <a:schemeClr val="bg1">
            <a:lumMod val="8500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 smtClean="0">
              <a:solidFill>
                <a:schemeClr val="tx1"/>
              </a:solidFill>
            </a:rPr>
            <a:t>VNS</a:t>
          </a:r>
          <a:br>
            <a:rPr lang="en-US" sz="1200" b="1" kern="1200" noProof="0" dirty="0" smtClean="0">
              <a:solidFill>
                <a:schemeClr val="tx1"/>
              </a:solidFill>
            </a:rPr>
          </a:br>
          <a:r>
            <a:rPr lang="en-US" sz="1200" b="1" kern="1200" noProof="0" dirty="0" smtClean="0">
              <a:solidFill>
                <a:schemeClr val="tx1"/>
              </a:solidFill>
            </a:rPr>
            <a:t>algorithm</a:t>
          </a:r>
          <a:endParaRPr lang="en-US" sz="1200" b="1" kern="1200" noProof="0" dirty="0">
            <a:solidFill>
              <a:schemeClr val="tx1"/>
            </a:solidFill>
          </a:endParaRPr>
        </a:p>
      </dsp:txBody>
      <dsp:txXfrm>
        <a:off x="0" y="2644029"/>
        <a:ext cx="830548" cy="629481"/>
      </dsp:txXfrm>
    </dsp:sp>
    <dsp:sp modelId="{AB1B03AA-0C31-4126-A935-4127057D9663}">
      <dsp:nvSpPr>
        <dsp:cNvPr id="0" name=""/>
        <dsp:cNvSpPr/>
      </dsp:nvSpPr>
      <dsp:spPr>
        <a:xfrm>
          <a:off x="0" y="3304984"/>
          <a:ext cx="830548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GRASP</a:t>
          </a:r>
          <a:br>
            <a:rPr lang="en-US" sz="1200" kern="1200" noProof="0" dirty="0" smtClean="0"/>
          </a:br>
          <a:r>
            <a:rPr lang="en-US" sz="1200" kern="1200" noProof="0" dirty="0" smtClean="0"/>
            <a:t>algorithm</a:t>
          </a:r>
          <a:endParaRPr lang="en-US" sz="1200" kern="1200" noProof="0" dirty="0"/>
        </a:p>
      </dsp:txBody>
      <dsp:txXfrm>
        <a:off x="0" y="3304984"/>
        <a:ext cx="830548" cy="629481"/>
      </dsp:txXfrm>
    </dsp:sp>
    <dsp:sp modelId="{B47D8610-CDD8-4D37-BD74-5BD0E34F93D7}">
      <dsp:nvSpPr>
        <dsp:cNvPr id="0" name=""/>
        <dsp:cNvSpPr/>
      </dsp:nvSpPr>
      <dsp:spPr>
        <a:xfrm>
          <a:off x="0" y="3965939"/>
          <a:ext cx="820799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Results</a:t>
          </a:r>
        </a:p>
      </dsp:txBody>
      <dsp:txXfrm>
        <a:off x="0" y="3965939"/>
        <a:ext cx="820799" cy="629481"/>
      </dsp:txXfrm>
    </dsp:sp>
    <dsp:sp modelId="{2CA4FA90-90E6-4083-9740-6E2CE69B331A}">
      <dsp:nvSpPr>
        <dsp:cNvPr id="0" name=""/>
        <dsp:cNvSpPr/>
      </dsp:nvSpPr>
      <dsp:spPr>
        <a:xfrm>
          <a:off x="0" y="4626894"/>
          <a:ext cx="820796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noProof="0" dirty="0" smtClean="0"/>
            <a:t>Conclusions</a:t>
          </a:r>
          <a:endParaRPr lang="en-US" sz="1100" kern="1200" noProof="0" dirty="0"/>
        </a:p>
      </dsp:txBody>
      <dsp:txXfrm>
        <a:off x="0" y="4626894"/>
        <a:ext cx="820796" cy="62948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87D55-4589-44AB-93B9-815A0BFA77B7}">
      <dsp:nvSpPr>
        <dsp:cNvPr id="0" name=""/>
        <dsp:cNvSpPr/>
      </dsp:nvSpPr>
      <dsp:spPr>
        <a:xfrm>
          <a:off x="0" y="208"/>
          <a:ext cx="824898" cy="629481"/>
        </a:xfrm>
        <a:prstGeom prst="rect">
          <a:avLst/>
        </a:pr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noProof="0" dirty="0" smtClean="0">
              <a:solidFill>
                <a:schemeClr val="bg1"/>
              </a:solidFill>
            </a:rPr>
            <a:t>Introduction</a:t>
          </a:r>
          <a:endParaRPr lang="en-US" sz="1100" b="0" kern="1200" noProof="0" dirty="0">
            <a:solidFill>
              <a:schemeClr val="bg1"/>
            </a:solidFill>
          </a:endParaRPr>
        </a:p>
      </dsp:txBody>
      <dsp:txXfrm>
        <a:off x="0" y="208"/>
        <a:ext cx="824898" cy="629481"/>
      </dsp:txXfrm>
    </dsp:sp>
    <dsp:sp modelId="{40187BD8-D26D-4975-AE54-F1761BCF7FE3}">
      <dsp:nvSpPr>
        <dsp:cNvPr id="0" name=""/>
        <dsp:cNvSpPr/>
      </dsp:nvSpPr>
      <dsp:spPr>
        <a:xfrm>
          <a:off x="0" y="661163"/>
          <a:ext cx="830548" cy="629481"/>
        </a:xfrm>
        <a:prstGeom prst="rect">
          <a:avLst/>
        </a:pr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>
              <a:solidFill>
                <a:schemeClr val="bg1"/>
              </a:solidFill>
            </a:rPr>
            <a:t>Case</a:t>
          </a:r>
          <a:br>
            <a:rPr lang="en-US" sz="1200" kern="1200" noProof="0" dirty="0" smtClean="0">
              <a:solidFill>
                <a:schemeClr val="bg1"/>
              </a:solidFill>
            </a:rPr>
          </a:br>
          <a:r>
            <a:rPr lang="en-US" sz="1200" kern="1200" noProof="0" dirty="0" smtClean="0">
              <a:solidFill>
                <a:schemeClr val="bg1"/>
              </a:solidFill>
            </a:rPr>
            <a:t>study</a:t>
          </a:r>
          <a:endParaRPr lang="en-US" sz="1200" kern="1200" noProof="0" dirty="0">
            <a:solidFill>
              <a:schemeClr val="bg1"/>
            </a:solidFill>
          </a:endParaRPr>
        </a:p>
      </dsp:txBody>
      <dsp:txXfrm>
        <a:off x="0" y="661163"/>
        <a:ext cx="830548" cy="629481"/>
      </dsp:txXfrm>
    </dsp:sp>
    <dsp:sp modelId="{34709D81-F996-4EBD-8A50-FEADE8138DD3}">
      <dsp:nvSpPr>
        <dsp:cNvPr id="0" name=""/>
        <dsp:cNvSpPr/>
      </dsp:nvSpPr>
      <dsp:spPr>
        <a:xfrm>
          <a:off x="0" y="1322118"/>
          <a:ext cx="830548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Geom.</a:t>
          </a:r>
          <a:br>
            <a:rPr lang="en-US" sz="1200" kern="1200" noProof="0" dirty="0" smtClean="0"/>
          </a:br>
          <a:r>
            <a:rPr lang="en-US" sz="1200" kern="1200" noProof="0" dirty="0" smtClean="0"/>
            <a:t>aspects</a:t>
          </a:r>
          <a:endParaRPr lang="en-US" sz="1200" kern="1200" noProof="0" dirty="0"/>
        </a:p>
      </dsp:txBody>
      <dsp:txXfrm>
        <a:off x="0" y="1322118"/>
        <a:ext cx="830548" cy="629481"/>
      </dsp:txXfrm>
    </dsp:sp>
    <dsp:sp modelId="{6C8A6418-542E-4E33-9250-D0970F090635}">
      <dsp:nvSpPr>
        <dsp:cNvPr id="0" name=""/>
        <dsp:cNvSpPr/>
      </dsp:nvSpPr>
      <dsp:spPr>
        <a:xfrm>
          <a:off x="0" y="1983073"/>
          <a:ext cx="821023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Construct.</a:t>
          </a:r>
          <a:br>
            <a:rPr lang="en-US" sz="1200" kern="1200" noProof="0" dirty="0" smtClean="0"/>
          </a:br>
          <a:r>
            <a:rPr lang="en-US" sz="1200" kern="1200" noProof="0" dirty="0" smtClean="0"/>
            <a:t>algorithm</a:t>
          </a:r>
          <a:endParaRPr lang="en-US" sz="1200" kern="1200" noProof="0" dirty="0"/>
        </a:p>
      </dsp:txBody>
      <dsp:txXfrm>
        <a:off x="0" y="1983073"/>
        <a:ext cx="821023" cy="629481"/>
      </dsp:txXfrm>
    </dsp:sp>
    <dsp:sp modelId="{829BE467-103E-4381-91CA-0E397B1663A8}">
      <dsp:nvSpPr>
        <dsp:cNvPr id="0" name=""/>
        <dsp:cNvSpPr/>
      </dsp:nvSpPr>
      <dsp:spPr>
        <a:xfrm>
          <a:off x="0" y="2644029"/>
          <a:ext cx="830548" cy="629481"/>
        </a:xfrm>
        <a:prstGeom prst="rect">
          <a:avLst/>
        </a:prstGeom>
        <a:solidFill>
          <a:schemeClr val="bg1">
            <a:lumMod val="8500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 smtClean="0">
              <a:solidFill>
                <a:schemeClr val="tx1"/>
              </a:solidFill>
            </a:rPr>
            <a:t>VNS</a:t>
          </a:r>
          <a:br>
            <a:rPr lang="en-US" sz="1200" b="1" kern="1200" noProof="0" dirty="0" smtClean="0">
              <a:solidFill>
                <a:schemeClr val="tx1"/>
              </a:solidFill>
            </a:rPr>
          </a:br>
          <a:r>
            <a:rPr lang="en-US" sz="1200" b="1" kern="1200" noProof="0" dirty="0" smtClean="0">
              <a:solidFill>
                <a:schemeClr val="tx1"/>
              </a:solidFill>
            </a:rPr>
            <a:t>algorithm</a:t>
          </a:r>
          <a:endParaRPr lang="en-US" sz="1200" b="1" kern="1200" noProof="0" dirty="0">
            <a:solidFill>
              <a:schemeClr val="tx1"/>
            </a:solidFill>
          </a:endParaRPr>
        </a:p>
      </dsp:txBody>
      <dsp:txXfrm>
        <a:off x="0" y="2644029"/>
        <a:ext cx="830548" cy="629481"/>
      </dsp:txXfrm>
    </dsp:sp>
    <dsp:sp modelId="{AB1B03AA-0C31-4126-A935-4127057D9663}">
      <dsp:nvSpPr>
        <dsp:cNvPr id="0" name=""/>
        <dsp:cNvSpPr/>
      </dsp:nvSpPr>
      <dsp:spPr>
        <a:xfrm>
          <a:off x="0" y="3304984"/>
          <a:ext cx="830548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GRASP</a:t>
          </a:r>
          <a:br>
            <a:rPr lang="en-US" sz="1200" kern="1200" noProof="0" dirty="0" smtClean="0"/>
          </a:br>
          <a:r>
            <a:rPr lang="en-US" sz="1200" kern="1200" noProof="0" dirty="0" smtClean="0"/>
            <a:t>algorithm</a:t>
          </a:r>
          <a:endParaRPr lang="en-US" sz="1200" kern="1200" noProof="0" dirty="0"/>
        </a:p>
      </dsp:txBody>
      <dsp:txXfrm>
        <a:off x="0" y="3304984"/>
        <a:ext cx="830548" cy="629481"/>
      </dsp:txXfrm>
    </dsp:sp>
    <dsp:sp modelId="{B47D8610-CDD8-4D37-BD74-5BD0E34F93D7}">
      <dsp:nvSpPr>
        <dsp:cNvPr id="0" name=""/>
        <dsp:cNvSpPr/>
      </dsp:nvSpPr>
      <dsp:spPr>
        <a:xfrm>
          <a:off x="0" y="3965939"/>
          <a:ext cx="820799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Results</a:t>
          </a:r>
        </a:p>
      </dsp:txBody>
      <dsp:txXfrm>
        <a:off x="0" y="3965939"/>
        <a:ext cx="820799" cy="629481"/>
      </dsp:txXfrm>
    </dsp:sp>
    <dsp:sp modelId="{2CA4FA90-90E6-4083-9740-6E2CE69B331A}">
      <dsp:nvSpPr>
        <dsp:cNvPr id="0" name=""/>
        <dsp:cNvSpPr/>
      </dsp:nvSpPr>
      <dsp:spPr>
        <a:xfrm>
          <a:off x="0" y="4626894"/>
          <a:ext cx="820796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noProof="0" dirty="0" smtClean="0"/>
            <a:t>Conclusions</a:t>
          </a:r>
          <a:endParaRPr lang="en-US" sz="1100" kern="1200" noProof="0" dirty="0"/>
        </a:p>
      </dsp:txBody>
      <dsp:txXfrm>
        <a:off x="0" y="4626894"/>
        <a:ext cx="820796" cy="62948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87D55-4589-44AB-93B9-815A0BFA77B7}">
      <dsp:nvSpPr>
        <dsp:cNvPr id="0" name=""/>
        <dsp:cNvSpPr/>
      </dsp:nvSpPr>
      <dsp:spPr>
        <a:xfrm>
          <a:off x="0" y="208"/>
          <a:ext cx="824898" cy="629481"/>
        </a:xfrm>
        <a:prstGeom prst="rect">
          <a:avLst/>
        </a:pr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noProof="0" dirty="0" smtClean="0">
              <a:solidFill>
                <a:schemeClr val="bg1"/>
              </a:solidFill>
            </a:rPr>
            <a:t>Introduction</a:t>
          </a:r>
          <a:endParaRPr lang="en-US" sz="1100" b="0" kern="1200" noProof="0" dirty="0">
            <a:solidFill>
              <a:schemeClr val="bg1"/>
            </a:solidFill>
          </a:endParaRPr>
        </a:p>
      </dsp:txBody>
      <dsp:txXfrm>
        <a:off x="0" y="208"/>
        <a:ext cx="824898" cy="629481"/>
      </dsp:txXfrm>
    </dsp:sp>
    <dsp:sp modelId="{40187BD8-D26D-4975-AE54-F1761BCF7FE3}">
      <dsp:nvSpPr>
        <dsp:cNvPr id="0" name=""/>
        <dsp:cNvSpPr/>
      </dsp:nvSpPr>
      <dsp:spPr>
        <a:xfrm>
          <a:off x="0" y="661163"/>
          <a:ext cx="830548" cy="629481"/>
        </a:xfrm>
        <a:prstGeom prst="rect">
          <a:avLst/>
        </a:pr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>
              <a:solidFill>
                <a:schemeClr val="bg1"/>
              </a:solidFill>
            </a:rPr>
            <a:t>Case</a:t>
          </a:r>
          <a:br>
            <a:rPr lang="en-US" sz="1200" kern="1200" noProof="0" dirty="0" smtClean="0">
              <a:solidFill>
                <a:schemeClr val="bg1"/>
              </a:solidFill>
            </a:rPr>
          </a:br>
          <a:r>
            <a:rPr lang="en-US" sz="1200" kern="1200" noProof="0" dirty="0" smtClean="0">
              <a:solidFill>
                <a:schemeClr val="bg1"/>
              </a:solidFill>
            </a:rPr>
            <a:t>study</a:t>
          </a:r>
          <a:endParaRPr lang="en-US" sz="1200" kern="1200" noProof="0" dirty="0">
            <a:solidFill>
              <a:schemeClr val="bg1"/>
            </a:solidFill>
          </a:endParaRPr>
        </a:p>
      </dsp:txBody>
      <dsp:txXfrm>
        <a:off x="0" y="661163"/>
        <a:ext cx="830548" cy="629481"/>
      </dsp:txXfrm>
    </dsp:sp>
    <dsp:sp modelId="{34709D81-F996-4EBD-8A50-FEADE8138DD3}">
      <dsp:nvSpPr>
        <dsp:cNvPr id="0" name=""/>
        <dsp:cNvSpPr/>
      </dsp:nvSpPr>
      <dsp:spPr>
        <a:xfrm>
          <a:off x="0" y="1322118"/>
          <a:ext cx="830548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Geom.</a:t>
          </a:r>
          <a:br>
            <a:rPr lang="en-US" sz="1200" kern="1200" noProof="0" dirty="0" smtClean="0"/>
          </a:br>
          <a:r>
            <a:rPr lang="en-US" sz="1200" kern="1200" noProof="0" dirty="0" smtClean="0"/>
            <a:t>aspects</a:t>
          </a:r>
          <a:endParaRPr lang="en-US" sz="1200" kern="1200" noProof="0" dirty="0"/>
        </a:p>
      </dsp:txBody>
      <dsp:txXfrm>
        <a:off x="0" y="1322118"/>
        <a:ext cx="830548" cy="629481"/>
      </dsp:txXfrm>
    </dsp:sp>
    <dsp:sp modelId="{6C8A6418-542E-4E33-9250-D0970F090635}">
      <dsp:nvSpPr>
        <dsp:cNvPr id="0" name=""/>
        <dsp:cNvSpPr/>
      </dsp:nvSpPr>
      <dsp:spPr>
        <a:xfrm>
          <a:off x="0" y="1983073"/>
          <a:ext cx="821023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Construct.</a:t>
          </a:r>
          <a:br>
            <a:rPr lang="en-US" sz="1200" kern="1200" noProof="0" dirty="0" smtClean="0"/>
          </a:br>
          <a:r>
            <a:rPr lang="en-US" sz="1200" kern="1200" noProof="0" dirty="0" smtClean="0"/>
            <a:t>algorithm</a:t>
          </a:r>
          <a:endParaRPr lang="en-US" sz="1200" kern="1200" noProof="0" dirty="0"/>
        </a:p>
      </dsp:txBody>
      <dsp:txXfrm>
        <a:off x="0" y="1983073"/>
        <a:ext cx="821023" cy="629481"/>
      </dsp:txXfrm>
    </dsp:sp>
    <dsp:sp modelId="{829BE467-103E-4381-91CA-0E397B1663A8}">
      <dsp:nvSpPr>
        <dsp:cNvPr id="0" name=""/>
        <dsp:cNvSpPr/>
      </dsp:nvSpPr>
      <dsp:spPr>
        <a:xfrm>
          <a:off x="0" y="2644029"/>
          <a:ext cx="830548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VNS</a:t>
          </a:r>
          <a:br>
            <a:rPr lang="en-US" sz="1200" kern="1200" noProof="0" dirty="0" smtClean="0"/>
          </a:br>
          <a:r>
            <a:rPr lang="en-US" sz="1200" kern="1200" noProof="0" dirty="0" smtClean="0"/>
            <a:t>algorithm</a:t>
          </a:r>
          <a:endParaRPr lang="en-US" sz="1200" kern="1200" noProof="0" dirty="0"/>
        </a:p>
      </dsp:txBody>
      <dsp:txXfrm>
        <a:off x="0" y="2644029"/>
        <a:ext cx="830548" cy="629481"/>
      </dsp:txXfrm>
    </dsp:sp>
    <dsp:sp modelId="{AB1B03AA-0C31-4126-A935-4127057D9663}">
      <dsp:nvSpPr>
        <dsp:cNvPr id="0" name=""/>
        <dsp:cNvSpPr/>
      </dsp:nvSpPr>
      <dsp:spPr>
        <a:xfrm>
          <a:off x="0" y="3304984"/>
          <a:ext cx="830548" cy="629481"/>
        </a:xfrm>
        <a:prstGeom prst="rect">
          <a:avLst/>
        </a:prstGeom>
        <a:solidFill>
          <a:schemeClr val="bg1">
            <a:lumMod val="8500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 smtClean="0">
              <a:solidFill>
                <a:schemeClr val="tx1"/>
              </a:solidFill>
            </a:rPr>
            <a:t>GRASP</a:t>
          </a:r>
          <a:br>
            <a:rPr lang="en-US" sz="1200" b="1" kern="1200" noProof="0" dirty="0" smtClean="0">
              <a:solidFill>
                <a:schemeClr val="tx1"/>
              </a:solidFill>
            </a:rPr>
          </a:br>
          <a:r>
            <a:rPr lang="en-US" sz="1200" b="1" kern="1200" noProof="0" dirty="0" smtClean="0">
              <a:solidFill>
                <a:schemeClr val="tx1"/>
              </a:solidFill>
            </a:rPr>
            <a:t>algorithm</a:t>
          </a:r>
          <a:endParaRPr lang="en-US" sz="1200" b="1" kern="1200" noProof="0" dirty="0">
            <a:solidFill>
              <a:schemeClr val="tx1"/>
            </a:solidFill>
          </a:endParaRPr>
        </a:p>
      </dsp:txBody>
      <dsp:txXfrm>
        <a:off x="0" y="3304984"/>
        <a:ext cx="830548" cy="629481"/>
      </dsp:txXfrm>
    </dsp:sp>
    <dsp:sp modelId="{B47D8610-CDD8-4D37-BD74-5BD0E34F93D7}">
      <dsp:nvSpPr>
        <dsp:cNvPr id="0" name=""/>
        <dsp:cNvSpPr/>
      </dsp:nvSpPr>
      <dsp:spPr>
        <a:xfrm>
          <a:off x="0" y="3965939"/>
          <a:ext cx="820799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Results</a:t>
          </a:r>
        </a:p>
      </dsp:txBody>
      <dsp:txXfrm>
        <a:off x="0" y="3965939"/>
        <a:ext cx="820799" cy="629481"/>
      </dsp:txXfrm>
    </dsp:sp>
    <dsp:sp modelId="{2CA4FA90-90E6-4083-9740-6E2CE69B331A}">
      <dsp:nvSpPr>
        <dsp:cNvPr id="0" name=""/>
        <dsp:cNvSpPr/>
      </dsp:nvSpPr>
      <dsp:spPr>
        <a:xfrm>
          <a:off x="0" y="4626894"/>
          <a:ext cx="820796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noProof="0" dirty="0" smtClean="0"/>
            <a:t>Conclusions</a:t>
          </a:r>
          <a:endParaRPr lang="en-US" sz="1100" kern="1200" noProof="0" dirty="0"/>
        </a:p>
      </dsp:txBody>
      <dsp:txXfrm>
        <a:off x="0" y="4626894"/>
        <a:ext cx="820796" cy="62948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87D55-4589-44AB-93B9-815A0BFA77B7}">
      <dsp:nvSpPr>
        <dsp:cNvPr id="0" name=""/>
        <dsp:cNvSpPr/>
      </dsp:nvSpPr>
      <dsp:spPr>
        <a:xfrm>
          <a:off x="0" y="208"/>
          <a:ext cx="824898" cy="629481"/>
        </a:xfrm>
        <a:prstGeom prst="rect">
          <a:avLst/>
        </a:pr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noProof="0" dirty="0" smtClean="0">
              <a:solidFill>
                <a:schemeClr val="bg1"/>
              </a:solidFill>
            </a:rPr>
            <a:t>Introduction</a:t>
          </a:r>
          <a:endParaRPr lang="en-US" sz="1100" b="0" kern="1200" noProof="0" dirty="0">
            <a:solidFill>
              <a:schemeClr val="bg1"/>
            </a:solidFill>
          </a:endParaRPr>
        </a:p>
      </dsp:txBody>
      <dsp:txXfrm>
        <a:off x="0" y="208"/>
        <a:ext cx="824898" cy="629481"/>
      </dsp:txXfrm>
    </dsp:sp>
    <dsp:sp modelId="{40187BD8-D26D-4975-AE54-F1761BCF7FE3}">
      <dsp:nvSpPr>
        <dsp:cNvPr id="0" name=""/>
        <dsp:cNvSpPr/>
      </dsp:nvSpPr>
      <dsp:spPr>
        <a:xfrm>
          <a:off x="0" y="661163"/>
          <a:ext cx="830548" cy="629481"/>
        </a:xfrm>
        <a:prstGeom prst="rect">
          <a:avLst/>
        </a:pr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>
              <a:solidFill>
                <a:schemeClr val="bg1"/>
              </a:solidFill>
            </a:rPr>
            <a:t>Case</a:t>
          </a:r>
          <a:br>
            <a:rPr lang="en-US" sz="1200" kern="1200" noProof="0" dirty="0" smtClean="0">
              <a:solidFill>
                <a:schemeClr val="bg1"/>
              </a:solidFill>
            </a:rPr>
          </a:br>
          <a:r>
            <a:rPr lang="en-US" sz="1200" kern="1200" noProof="0" dirty="0" smtClean="0">
              <a:solidFill>
                <a:schemeClr val="bg1"/>
              </a:solidFill>
            </a:rPr>
            <a:t>study</a:t>
          </a:r>
          <a:endParaRPr lang="en-US" sz="1200" kern="1200" noProof="0" dirty="0">
            <a:solidFill>
              <a:schemeClr val="bg1"/>
            </a:solidFill>
          </a:endParaRPr>
        </a:p>
      </dsp:txBody>
      <dsp:txXfrm>
        <a:off x="0" y="661163"/>
        <a:ext cx="830548" cy="629481"/>
      </dsp:txXfrm>
    </dsp:sp>
    <dsp:sp modelId="{34709D81-F996-4EBD-8A50-FEADE8138DD3}">
      <dsp:nvSpPr>
        <dsp:cNvPr id="0" name=""/>
        <dsp:cNvSpPr/>
      </dsp:nvSpPr>
      <dsp:spPr>
        <a:xfrm>
          <a:off x="0" y="1322118"/>
          <a:ext cx="830548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Geom.</a:t>
          </a:r>
          <a:br>
            <a:rPr lang="en-US" sz="1200" kern="1200" noProof="0" dirty="0" smtClean="0"/>
          </a:br>
          <a:r>
            <a:rPr lang="en-US" sz="1200" kern="1200" noProof="0" dirty="0" smtClean="0"/>
            <a:t>aspects</a:t>
          </a:r>
          <a:endParaRPr lang="en-US" sz="1200" kern="1200" noProof="0" dirty="0"/>
        </a:p>
      </dsp:txBody>
      <dsp:txXfrm>
        <a:off x="0" y="1322118"/>
        <a:ext cx="830548" cy="629481"/>
      </dsp:txXfrm>
    </dsp:sp>
    <dsp:sp modelId="{6C8A6418-542E-4E33-9250-D0970F090635}">
      <dsp:nvSpPr>
        <dsp:cNvPr id="0" name=""/>
        <dsp:cNvSpPr/>
      </dsp:nvSpPr>
      <dsp:spPr>
        <a:xfrm>
          <a:off x="0" y="1983073"/>
          <a:ext cx="821023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Construct.</a:t>
          </a:r>
          <a:br>
            <a:rPr lang="en-US" sz="1200" kern="1200" noProof="0" dirty="0" smtClean="0"/>
          </a:br>
          <a:r>
            <a:rPr lang="en-US" sz="1200" kern="1200" noProof="0" dirty="0" smtClean="0"/>
            <a:t>algorithm</a:t>
          </a:r>
          <a:endParaRPr lang="en-US" sz="1200" kern="1200" noProof="0" dirty="0"/>
        </a:p>
      </dsp:txBody>
      <dsp:txXfrm>
        <a:off x="0" y="1983073"/>
        <a:ext cx="821023" cy="629481"/>
      </dsp:txXfrm>
    </dsp:sp>
    <dsp:sp modelId="{829BE467-103E-4381-91CA-0E397B1663A8}">
      <dsp:nvSpPr>
        <dsp:cNvPr id="0" name=""/>
        <dsp:cNvSpPr/>
      </dsp:nvSpPr>
      <dsp:spPr>
        <a:xfrm>
          <a:off x="0" y="2644029"/>
          <a:ext cx="830548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VNS</a:t>
          </a:r>
          <a:br>
            <a:rPr lang="en-US" sz="1200" kern="1200" noProof="0" dirty="0" smtClean="0"/>
          </a:br>
          <a:r>
            <a:rPr lang="en-US" sz="1200" kern="1200" noProof="0" dirty="0" smtClean="0"/>
            <a:t>algorithm</a:t>
          </a:r>
          <a:endParaRPr lang="en-US" sz="1200" kern="1200" noProof="0" dirty="0"/>
        </a:p>
      </dsp:txBody>
      <dsp:txXfrm>
        <a:off x="0" y="2644029"/>
        <a:ext cx="830548" cy="629481"/>
      </dsp:txXfrm>
    </dsp:sp>
    <dsp:sp modelId="{AB1B03AA-0C31-4126-A935-4127057D9663}">
      <dsp:nvSpPr>
        <dsp:cNvPr id="0" name=""/>
        <dsp:cNvSpPr/>
      </dsp:nvSpPr>
      <dsp:spPr>
        <a:xfrm>
          <a:off x="0" y="3304984"/>
          <a:ext cx="830548" cy="629481"/>
        </a:xfrm>
        <a:prstGeom prst="rect">
          <a:avLst/>
        </a:prstGeom>
        <a:solidFill>
          <a:schemeClr val="bg1">
            <a:lumMod val="8500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 smtClean="0">
              <a:solidFill>
                <a:schemeClr val="tx1"/>
              </a:solidFill>
            </a:rPr>
            <a:t>GRASP</a:t>
          </a:r>
          <a:br>
            <a:rPr lang="en-US" sz="1200" b="1" kern="1200" noProof="0" dirty="0" smtClean="0">
              <a:solidFill>
                <a:schemeClr val="tx1"/>
              </a:solidFill>
            </a:rPr>
          </a:br>
          <a:r>
            <a:rPr lang="en-US" sz="1200" b="1" kern="1200" noProof="0" dirty="0" smtClean="0">
              <a:solidFill>
                <a:schemeClr val="tx1"/>
              </a:solidFill>
            </a:rPr>
            <a:t>algorithm</a:t>
          </a:r>
          <a:endParaRPr lang="en-US" sz="1200" b="1" kern="1200" noProof="0" dirty="0">
            <a:solidFill>
              <a:schemeClr val="tx1"/>
            </a:solidFill>
          </a:endParaRPr>
        </a:p>
      </dsp:txBody>
      <dsp:txXfrm>
        <a:off x="0" y="3304984"/>
        <a:ext cx="830548" cy="629481"/>
      </dsp:txXfrm>
    </dsp:sp>
    <dsp:sp modelId="{B47D8610-CDD8-4D37-BD74-5BD0E34F93D7}">
      <dsp:nvSpPr>
        <dsp:cNvPr id="0" name=""/>
        <dsp:cNvSpPr/>
      </dsp:nvSpPr>
      <dsp:spPr>
        <a:xfrm>
          <a:off x="0" y="3965939"/>
          <a:ext cx="820799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Results</a:t>
          </a:r>
        </a:p>
      </dsp:txBody>
      <dsp:txXfrm>
        <a:off x="0" y="3965939"/>
        <a:ext cx="820799" cy="629481"/>
      </dsp:txXfrm>
    </dsp:sp>
    <dsp:sp modelId="{2CA4FA90-90E6-4083-9740-6E2CE69B331A}">
      <dsp:nvSpPr>
        <dsp:cNvPr id="0" name=""/>
        <dsp:cNvSpPr/>
      </dsp:nvSpPr>
      <dsp:spPr>
        <a:xfrm>
          <a:off x="0" y="4626894"/>
          <a:ext cx="820796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noProof="0" dirty="0" smtClean="0"/>
            <a:t>Conclusions</a:t>
          </a:r>
          <a:endParaRPr lang="en-US" sz="1100" kern="1200" noProof="0" dirty="0"/>
        </a:p>
      </dsp:txBody>
      <dsp:txXfrm>
        <a:off x="0" y="4626894"/>
        <a:ext cx="820796" cy="62948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87D55-4589-44AB-93B9-815A0BFA77B7}">
      <dsp:nvSpPr>
        <dsp:cNvPr id="0" name=""/>
        <dsp:cNvSpPr/>
      </dsp:nvSpPr>
      <dsp:spPr>
        <a:xfrm>
          <a:off x="0" y="208"/>
          <a:ext cx="824898" cy="629481"/>
        </a:xfrm>
        <a:prstGeom prst="rect">
          <a:avLst/>
        </a:pr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noProof="0" dirty="0" smtClean="0">
              <a:solidFill>
                <a:schemeClr val="bg1"/>
              </a:solidFill>
            </a:rPr>
            <a:t>Introduction</a:t>
          </a:r>
          <a:endParaRPr lang="en-US" sz="1100" b="0" kern="1200" noProof="0" dirty="0">
            <a:solidFill>
              <a:schemeClr val="bg1"/>
            </a:solidFill>
          </a:endParaRPr>
        </a:p>
      </dsp:txBody>
      <dsp:txXfrm>
        <a:off x="0" y="208"/>
        <a:ext cx="824898" cy="629481"/>
      </dsp:txXfrm>
    </dsp:sp>
    <dsp:sp modelId="{40187BD8-D26D-4975-AE54-F1761BCF7FE3}">
      <dsp:nvSpPr>
        <dsp:cNvPr id="0" name=""/>
        <dsp:cNvSpPr/>
      </dsp:nvSpPr>
      <dsp:spPr>
        <a:xfrm>
          <a:off x="0" y="661163"/>
          <a:ext cx="830548" cy="629481"/>
        </a:xfrm>
        <a:prstGeom prst="rect">
          <a:avLst/>
        </a:pr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>
              <a:solidFill>
                <a:schemeClr val="bg1"/>
              </a:solidFill>
            </a:rPr>
            <a:t>Case</a:t>
          </a:r>
          <a:br>
            <a:rPr lang="en-US" sz="1200" kern="1200" noProof="0" dirty="0" smtClean="0">
              <a:solidFill>
                <a:schemeClr val="bg1"/>
              </a:solidFill>
            </a:rPr>
          </a:br>
          <a:r>
            <a:rPr lang="en-US" sz="1200" kern="1200" noProof="0" dirty="0" smtClean="0">
              <a:solidFill>
                <a:schemeClr val="bg1"/>
              </a:solidFill>
            </a:rPr>
            <a:t>study</a:t>
          </a:r>
          <a:endParaRPr lang="en-US" sz="1200" kern="1200" noProof="0" dirty="0">
            <a:solidFill>
              <a:schemeClr val="bg1"/>
            </a:solidFill>
          </a:endParaRPr>
        </a:p>
      </dsp:txBody>
      <dsp:txXfrm>
        <a:off x="0" y="661163"/>
        <a:ext cx="830548" cy="629481"/>
      </dsp:txXfrm>
    </dsp:sp>
    <dsp:sp modelId="{34709D81-F996-4EBD-8A50-FEADE8138DD3}">
      <dsp:nvSpPr>
        <dsp:cNvPr id="0" name=""/>
        <dsp:cNvSpPr/>
      </dsp:nvSpPr>
      <dsp:spPr>
        <a:xfrm>
          <a:off x="0" y="1322118"/>
          <a:ext cx="830548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Geom.</a:t>
          </a:r>
          <a:br>
            <a:rPr lang="en-US" sz="1200" kern="1200" noProof="0" dirty="0" smtClean="0"/>
          </a:br>
          <a:r>
            <a:rPr lang="en-US" sz="1200" kern="1200" noProof="0" dirty="0" smtClean="0"/>
            <a:t>aspects</a:t>
          </a:r>
          <a:endParaRPr lang="en-US" sz="1200" kern="1200" noProof="0" dirty="0"/>
        </a:p>
      </dsp:txBody>
      <dsp:txXfrm>
        <a:off x="0" y="1322118"/>
        <a:ext cx="830548" cy="629481"/>
      </dsp:txXfrm>
    </dsp:sp>
    <dsp:sp modelId="{6C8A6418-542E-4E33-9250-D0970F090635}">
      <dsp:nvSpPr>
        <dsp:cNvPr id="0" name=""/>
        <dsp:cNvSpPr/>
      </dsp:nvSpPr>
      <dsp:spPr>
        <a:xfrm>
          <a:off x="0" y="1983073"/>
          <a:ext cx="821023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Construct.</a:t>
          </a:r>
          <a:br>
            <a:rPr lang="en-US" sz="1200" kern="1200" noProof="0" dirty="0" smtClean="0"/>
          </a:br>
          <a:r>
            <a:rPr lang="en-US" sz="1200" kern="1200" noProof="0" dirty="0" smtClean="0"/>
            <a:t>algorithm</a:t>
          </a:r>
          <a:endParaRPr lang="en-US" sz="1200" kern="1200" noProof="0" dirty="0"/>
        </a:p>
      </dsp:txBody>
      <dsp:txXfrm>
        <a:off x="0" y="1983073"/>
        <a:ext cx="821023" cy="629481"/>
      </dsp:txXfrm>
    </dsp:sp>
    <dsp:sp modelId="{829BE467-103E-4381-91CA-0E397B1663A8}">
      <dsp:nvSpPr>
        <dsp:cNvPr id="0" name=""/>
        <dsp:cNvSpPr/>
      </dsp:nvSpPr>
      <dsp:spPr>
        <a:xfrm>
          <a:off x="0" y="2644029"/>
          <a:ext cx="830548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VNS</a:t>
          </a:r>
          <a:br>
            <a:rPr lang="en-US" sz="1200" kern="1200" noProof="0" dirty="0" smtClean="0"/>
          </a:br>
          <a:r>
            <a:rPr lang="en-US" sz="1200" kern="1200" noProof="0" dirty="0" smtClean="0"/>
            <a:t>algorithm</a:t>
          </a:r>
          <a:endParaRPr lang="en-US" sz="1200" kern="1200" noProof="0" dirty="0"/>
        </a:p>
      </dsp:txBody>
      <dsp:txXfrm>
        <a:off x="0" y="2644029"/>
        <a:ext cx="830548" cy="629481"/>
      </dsp:txXfrm>
    </dsp:sp>
    <dsp:sp modelId="{AB1B03AA-0C31-4126-A935-4127057D9663}">
      <dsp:nvSpPr>
        <dsp:cNvPr id="0" name=""/>
        <dsp:cNvSpPr/>
      </dsp:nvSpPr>
      <dsp:spPr>
        <a:xfrm>
          <a:off x="0" y="3304984"/>
          <a:ext cx="830548" cy="629481"/>
        </a:xfrm>
        <a:prstGeom prst="rect">
          <a:avLst/>
        </a:prstGeom>
        <a:solidFill>
          <a:schemeClr val="bg1">
            <a:lumMod val="8500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 smtClean="0">
              <a:solidFill>
                <a:schemeClr val="tx1"/>
              </a:solidFill>
            </a:rPr>
            <a:t>GRASP</a:t>
          </a:r>
          <a:br>
            <a:rPr lang="en-US" sz="1200" b="1" kern="1200" noProof="0" dirty="0" smtClean="0">
              <a:solidFill>
                <a:schemeClr val="tx1"/>
              </a:solidFill>
            </a:rPr>
          </a:br>
          <a:r>
            <a:rPr lang="en-US" sz="1200" b="1" kern="1200" noProof="0" dirty="0" smtClean="0">
              <a:solidFill>
                <a:schemeClr val="tx1"/>
              </a:solidFill>
            </a:rPr>
            <a:t>algorithm</a:t>
          </a:r>
          <a:endParaRPr lang="en-US" sz="1200" b="1" kern="1200" noProof="0" dirty="0">
            <a:solidFill>
              <a:schemeClr val="tx1"/>
            </a:solidFill>
          </a:endParaRPr>
        </a:p>
      </dsp:txBody>
      <dsp:txXfrm>
        <a:off x="0" y="3304984"/>
        <a:ext cx="830548" cy="629481"/>
      </dsp:txXfrm>
    </dsp:sp>
    <dsp:sp modelId="{B47D8610-CDD8-4D37-BD74-5BD0E34F93D7}">
      <dsp:nvSpPr>
        <dsp:cNvPr id="0" name=""/>
        <dsp:cNvSpPr/>
      </dsp:nvSpPr>
      <dsp:spPr>
        <a:xfrm>
          <a:off x="0" y="3965939"/>
          <a:ext cx="820799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Results</a:t>
          </a:r>
        </a:p>
      </dsp:txBody>
      <dsp:txXfrm>
        <a:off x="0" y="3965939"/>
        <a:ext cx="820799" cy="629481"/>
      </dsp:txXfrm>
    </dsp:sp>
    <dsp:sp modelId="{2CA4FA90-90E6-4083-9740-6E2CE69B331A}">
      <dsp:nvSpPr>
        <dsp:cNvPr id="0" name=""/>
        <dsp:cNvSpPr/>
      </dsp:nvSpPr>
      <dsp:spPr>
        <a:xfrm>
          <a:off x="0" y="4626894"/>
          <a:ext cx="820796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noProof="0" dirty="0" smtClean="0"/>
            <a:t>Conclusions</a:t>
          </a:r>
          <a:endParaRPr lang="en-US" sz="1100" kern="1200" noProof="0" dirty="0"/>
        </a:p>
      </dsp:txBody>
      <dsp:txXfrm>
        <a:off x="0" y="4626894"/>
        <a:ext cx="820796" cy="6294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87D55-4589-44AB-93B9-815A0BFA77B7}">
      <dsp:nvSpPr>
        <dsp:cNvPr id="0" name=""/>
        <dsp:cNvSpPr/>
      </dsp:nvSpPr>
      <dsp:spPr>
        <a:xfrm>
          <a:off x="0" y="208"/>
          <a:ext cx="824898" cy="629481"/>
        </a:xfrm>
        <a:prstGeom prst="rect">
          <a:avLst/>
        </a:pr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noProof="0" dirty="0" smtClean="0">
              <a:solidFill>
                <a:schemeClr val="bg1"/>
              </a:solidFill>
            </a:rPr>
            <a:t>Introduction</a:t>
          </a:r>
          <a:endParaRPr lang="en-US" sz="1100" b="0" kern="1200" noProof="0" dirty="0">
            <a:solidFill>
              <a:schemeClr val="bg1"/>
            </a:solidFill>
          </a:endParaRPr>
        </a:p>
      </dsp:txBody>
      <dsp:txXfrm>
        <a:off x="0" y="208"/>
        <a:ext cx="824898" cy="629481"/>
      </dsp:txXfrm>
    </dsp:sp>
    <dsp:sp modelId="{40187BD8-D26D-4975-AE54-F1761BCF7FE3}">
      <dsp:nvSpPr>
        <dsp:cNvPr id="0" name=""/>
        <dsp:cNvSpPr/>
      </dsp:nvSpPr>
      <dsp:spPr>
        <a:xfrm>
          <a:off x="0" y="661163"/>
          <a:ext cx="830548" cy="629481"/>
        </a:xfrm>
        <a:prstGeom prst="rect">
          <a:avLst/>
        </a:prstGeom>
        <a:solidFill>
          <a:schemeClr val="bg1">
            <a:lumMod val="8500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 smtClean="0">
              <a:solidFill>
                <a:schemeClr val="tx1"/>
              </a:solidFill>
            </a:rPr>
            <a:t>Case</a:t>
          </a:r>
          <a:br>
            <a:rPr lang="en-US" sz="1200" b="1" kern="1200" noProof="0" dirty="0" smtClean="0">
              <a:solidFill>
                <a:schemeClr val="tx1"/>
              </a:solidFill>
            </a:rPr>
          </a:br>
          <a:r>
            <a:rPr lang="en-US" sz="1200" b="1" kern="1200" noProof="0" dirty="0" smtClean="0">
              <a:solidFill>
                <a:schemeClr val="tx1"/>
              </a:solidFill>
            </a:rPr>
            <a:t>study</a:t>
          </a:r>
          <a:endParaRPr lang="en-US" sz="1200" b="1" kern="1200" noProof="0" dirty="0">
            <a:solidFill>
              <a:schemeClr val="tx1"/>
            </a:solidFill>
          </a:endParaRPr>
        </a:p>
      </dsp:txBody>
      <dsp:txXfrm>
        <a:off x="0" y="661163"/>
        <a:ext cx="830548" cy="629481"/>
      </dsp:txXfrm>
    </dsp:sp>
    <dsp:sp modelId="{34709D81-F996-4EBD-8A50-FEADE8138DD3}">
      <dsp:nvSpPr>
        <dsp:cNvPr id="0" name=""/>
        <dsp:cNvSpPr/>
      </dsp:nvSpPr>
      <dsp:spPr>
        <a:xfrm>
          <a:off x="0" y="1322118"/>
          <a:ext cx="830548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Geom.</a:t>
          </a:r>
          <a:br>
            <a:rPr lang="en-US" sz="1200" kern="1200" noProof="0" dirty="0" smtClean="0"/>
          </a:br>
          <a:r>
            <a:rPr lang="en-US" sz="1200" kern="1200" noProof="0" dirty="0" smtClean="0"/>
            <a:t>aspects</a:t>
          </a:r>
          <a:endParaRPr lang="en-US" sz="1200" kern="1200" noProof="0" dirty="0"/>
        </a:p>
      </dsp:txBody>
      <dsp:txXfrm>
        <a:off x="0" y="1322118"/>
        <a:ext cx="830548" cy="629481"/>
      </dsp:txXfrm>
    </dsp:sp>
    <dsp:sp modelId="{6C8A6418-542E-4E33-9250-D0970F090635}">
      <dsp:nvSpPr>
        <dsp:cNvPr id="0" name=""/>
        <dsp:cNvSpPr/>
      </dsp:nvSpPr>
      <dsp:spPr>
        <a:xfrm>
          <a:off x="0" y="1983073"/>
          <a:ext cx="821023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Construct.</a:t>
          </a:r>
          <a:br>
            <a:rPr lang="en-US" sz="1200" kern="1200" noProof="0" dirty="0" smtClean="0"/>
          </a:br>
          <a:r>
            <a:rPr lang="en-US" sz="1200" kern="1200" noProof="0" dirty="0" smtClean="0"/>
            <a:t>algorithm</a:t>
          </a:r>
          <a:endParaRPr lang="en-US" sz="1200" kern="1200" noProof="0" dirty="0"/>
        </a:p>
      </dsp:txBody>
      <dsp:txXfrm>
        <a:off x="0" y="1983073"/>
        <a:ext cx="821023" cy="629481"/>
      </dsp:txXfrm>
    </dsp:sp>
    <dsp:sp modelId="{829BE467-103E-4381-91CA-0E397B1663A8}">
      <dsp:nvSpPr>
        <dsp:cNvPr id="0" name=""/>
        <dsp:cNvSpPr/>
      </dsp:nvSpPr>
      <dsp:spPr>
        <a:xfrm>
          <a:off x="0" y="2644029"/>
          <a:ext cx="830548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VNS</a:t>
          </a:r>
          <a:br>
            <a:rPr lang="en-US" sz="1200" kern="1200" noProof="0" dirty="0" smtClean="0"/>
          </a:br>
          <a:r>
            <a:rPr lang="en-US" sz="1200" kern="1200" noProof="0" dirty="0" smtClean="0"/>
            <a:t>algorithm</a:t>
          </a:r>
          <a:endParaRPr lang="en-US" sz="1200" kern="1200" noProof="0" dirty="0"/>
        </a:p>
      </dsp:txBody>
      <dsp:txXfrm>
        <a:off x="0" y="2644029"/>
        <a:ext cx="830548" cy="629481"/>
      </dsp:txXfrm>
    </dsp:sp>
    <dsp:sp modelId="{AB1B03AA-0C31-4126-A935-4127057D9663}">
      <dsp:nvSpPr>
        <dsp:cNvPr id="0" name=""/>
        <dsp:cNvSpPr/>
      </dsp:nvSpPr>
      <dsp:spPr>
        <a:xfrm>
          <a:off x="0" y="3304984"/>
          <a:ext cx="830548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GRASP</a:t>
          </a:r>
          <a:br>
            <a:rPr lang="en-US" sz="1200" kern="1200" noProof="0" dirty="0" smtClean="0"/>
          </a:br>
          <a:r>
            <a:rPr lang="en-US" sz="1200" kern="1200" noProof="0" dirty="0" smtClean="0"/>
            <a:t>algorithm</a:t>
          </a:r>
          <a:endParaRPr lang="en-US" sz="1200" kern="1200" noProof="0" dirty="0"/>
        </a:p>
      </dsp:txBody>
      <dsp:txXfrm>
        <a:off x="0" y="3304984"/>
        <a:ext cx="830548" cy="629481"/>
      </dsp:txXfrm>
    </dsp:sp>
    <dsp:sp modelId="{B47D8610-CDD8-4D37-BD74-5BD0E34F93D7}">
      <dsp:nvSpPr>
        <dsp:cNvPr id="0" name=""/>
        <dsp:cNvSpPr/>
      </dsp:nvSpPr>
      <dsp:spPr>
        <a:xfrm>
          <a:off x="0" y="3965939"/>
          <a:ext cx="820799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Results</a:t>
          </a:r>
        </a:p>
      </dsp:txBody>
      <dsp:txXfrm>
        <a:off x="0" y="3965939"/>
        <a:ext cx="820799" cy="629481"/>
      </dsp:txXfrm>
    </dsp:sp>
    <dsp:sp modelId="{2CA4FA90-90E6-4083-9740-6E2CE69B331A}">
      <dsp:nvSpPr>
        <dsp:cNvPr id="0" name=""/>
        <dsp:cNvSpPr/>
      </dsp:nvSpPr>
      <dsp:spPr>
        <a:xfrm>
          <a:off x="0" y="4626894"/>
          <a:ext cx="820796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noProof="0" dirty="0" smtClean="0"/>
            <a:t>Conclusions</a:t>
          </a:r>
          <a:endParaRPr lang="en-US" sz="1100" kern="1200" noProof="0" dirty="0"/>
        </a:p>
      </dsp:txBody>
      <dsp:txXfrm>
        <a:off x="0" y="4626894"/>
        <a:ext cx="820796" cy="629481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87D55-4589-44AB-93B9-815A0BFA77B7}">
      <dsp:nvSpPr>
        <dsp:cNvPr id="0" name=""/>
        <dsp:cNvSpPr/>
      </dsp:nvSpPr>
      <dsp:spPr>
        <a:xfrm>
          <a:off x="0" y="208"/>
          <a:ext cx="824898" cy="629481"/>
        </a:xfrm>
        <a:prstGeom prst="rect">
          <a:avLst/>
        </a:pr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noProof="0" dirty="0" smtClean="0">
              <a:solidFill>
                <a:schemeClr val="bg1"/>
              </a:solidFill>
            </a:rPr>
            <a:t>Introduction</a:t>
          </a:r>
          <a:endParaRPr lang="en-US" sz="1100" b="0" kern="1200" noProof="0" dirty="0">
            <a:solidFill>
              <a:schemeClr val="bg1"/>
            </a:solidFill>
          </a:endParaRPr>
        </a:p>
      </dsp:txBody>
      <dsp:txXfrm>
        <a:off x="0" y="208"/>
        <a:ext cx="824898" cy="629481"/>
      </dsp:txXfrm>
    </dsp:sp>
    <dsp:sp modelId="{40187BD8-D26D-4975-AE54-F1761BCF7FE3}">
      <dsp:nvSpPr>
        <dsp:cNvPr id="0" name=""/>
        <dsp:cNvSpPr/>
      </dsp:nvSpPr>
      <dsp:spPr>
        <a:xfrm>
          <a:off x="0" y="661163"/>
          <a:ext cx="830548" cy="629481"/>
        </a:xfrm>
        <a:prstGeom prst="rect">
          <a:avLst/>
        </a:pr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>
              <a:solidFill>
                <a:schemeClr val="bg1"/>
              </a:solidFill>
            </a:rPr>
            <a:t>Case</a:t>
          </a:r>
          <a:br>
            <a:rPr lang="en-US" sz="1200" kern="1200" noProof="0" dirty="0" smtClean="0">
              <a:solidFill>
                <a:schemeClr val="bg1"/>
              </a:solidFill>
            </a:rPr>
          </a:br>
          <a:r>
            <a:rPr lang="en-US" sz="1200" kern="1200" noProof="0" dirty="0" smtClean="0">
              <a:solidFill>
                <a:schemeClr val="bg1"/>
              </a:solidFill>
            </a:rPr>
            <a:t>study</a:t>
          </a:r>
          <a:endParaRPr lang="en-US" sz="1200" kern="1200" noProof="0" dirty="0">
            <a:solidFill>
              <a:schemeClr val="bg1"/>
            </a:solidFill>
          </a:endParaRPr>
        </a:p>
      </dsp:txBody>
      <dsp:txXfrm>
        <a:off x="0" y="661163"/>
        <a:ext cx="830548" cy="629481"/>
      </dsp:txXfrm>
    </dsp:sp>
    <dsp:sp modelId="{34709D81-F996-4EBD-8A50-FEADE8138DD3}">
      <dsp:nvSpPr>
        <dsp:cNvPr id="0" name=""/>
        <dsp:cNvSpPr/>
      </dsp:nvSpPr>
      <dsp:spPr>
        <a:xfrm>
          <a:off x="0" y="1322118"/>
          <a:ext cx="830548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Geom.</a:t>
          </a:r>
          <a:br>
            <a:rPr lang="en-US" sz="1200" kern="1200" noProof="0" dirty="0" smtClean="0"/>
          </a:br>
          <a:r>
            <a:rPr lang="en-US" sz="1200" kern="1200" noProof="0" dirty="0" smtClean="0"/>
            <a:t>aspects</a:t>
          </a:r>
          <a:endParaRPr lang="en-US" sz="1200" kern="1200" noProof="0" dirty="0"/>
        </a:p>
      </dsp:txBody>
      <dsp:txXfrm>
        <a:off x="0" y="1322118"/>
        <a:ext cx="830548" cy="629481"/>
      </dsp:txXfrm>
    </dsp:sp>
    <dsp:sp modelId="{6C8A6418-542E-4E33-9250-D0970F090635}">
      <dsp:nvSpPr>
        <dsp:cNvPr id="0" name=""/>
        <dsp:cNvSpPr/>
      </dsp:nvSpPr>
      <dsp:spPr>
        <a:xfrm>
          <a:off x="0" y="1983073"/>
          <a:ext cx="821023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Construct.</a:t>
          </a:r>
          <a:br>
            <a:rPr lang="en-US" sz="1200" kern="1200" noProof="0" dirty="0" smtClean="0"/>
          </a:br>
          <a:r>
            <a:rPr lang="en-US" sz="1200" kern="1200" noProof="0" dirty="0" smtClean="0"/>
            <a:t>algorithm</a:t>
          </a:r>
          <a:endParaRPr lang="en-US" sz="1200" kern="1200" noProof="0" dirty="0"/>
        </a:p>
      </dsp:txBody>
      <dsp:txXfrm>
        <a:off x="0" y="1983073"/>
        <a:ext cx="821023" cy="629481"/>
      </dsp:txXfrm>
    </dsp:sp>
    <dsp:sp modelId="{829BE467-103E-4381-91CA-0E397B1663A8}">
      <dsp:nvSpPr>
        <dsp:cNvPr id="0" name=""/>
        <dsp:cNvSpPr/>
      </dsp:nvSpPr>
      <dsp:spPr>
        <a:xfrm>
          <a:off x="0" y="2644029"/>
          <a:ext cx="830548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VNS</a:t>
          </a:r>
          <a:br>
            <a:rPr lang="en-US" sz="1200" kern="1200" noProof="0" dirty="0" smtClean="0"/>
          </a:br>
          <a:r>
            <a:rPr lang="en-US" sz="1200" kern="1200" noProof="0" dirty="0" smtClean="0"/>
            <a:t>algorithm</a:t>
          </a:r>
          <a:endParaRPr lang="en-US" sz="1200" kern="1200" noProof="0" dirty="0"/>
        </a:p>
      </dsp:txBody>
      <dsp:txXfrm>
        <a:off x="0" y="2644029"/>
        <a:ext cx="830548" cy="629481"/>
      </dsp:txXfrm>
    </dsp:sp>
    <dsp:sp modelId="{AB1B03AA-0C31-4126-A935-4127057D9663}">
      <dsp:nvSpPr>
        <dsp:cNvPr id="0" name=""/>
        <dsp:cNvSpPr/>
      </dsp:nvSpPr>
      <dsp:spPr>
        <a:xfrm>
          <a:off x="0" y="3304984"/>
          <a:ext cx="830548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GRASP</a:t>
          </a:r>
          <a:br>
            <a:rPr lang="en-US" sz="1200" kern="1200" noProof="0" dirty="0" smtClean="0"/>
          </a:br>
          <a:r>
            <a:rPr lang="en-US" sz="1200" kern="1200" noProof="0" dirty="0" smtClean="0"/>
            <a:t>algorithm</a:t>
          </a:r>
          <a:endParaRPr lang="en-US" sz="1200" kern="1200" noProof="0" dirty="0"/>
        </a:p>
      </dsp:txBody>
      <dsp:txXfrm>
        <a:off x="0" y="3304984"/>
        <a:ext cx="830548" cy="629481"/>
      </dsp:txXfrm>
    </dsp:sp>
    <dsp:sp modelId="{B47D8610-CDD8-4D37-BD74-5BD0E34F93D7}">
      <dsp:nvSpPr>
        <dsp:cNvPr id="0" name=""/>
        <dsp:cNvSpPr/>
      </dsp:nvSpPr>
      <dsp:spPr>
        <a:xfrm>
          <a:off x="0" y="3965939"/>
          <a:ext cx="820799" cy="629481"/>
        </a:xfrm>
        <a:prstGeom prst="rect">
          <a:avLst/>
        </a:prstGeom>
        <a:solidFill>
          <a:schemeClr val="bg1">
            <a:lumMod val="8500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 smtClean="0">
              <a:solidFill>
                <a:schemeClr val="tx1"/>
              </a:solidFill>
            </a:rPr>
            <a:t>Results</a:t>
          </a:r>
        </a:p>
      </dsp:txBody>
      <dsp:txXfrm>
        <a:off x="0" y="3965939"/>
        <a:ext cx="820799" cy="629481"/>
      </dsp:txXfrm>
    </dsp:sp>
    <dsp:sp modelId="{2CA4FA90-90E6-4083-9740-6E2CE69B331A}">
      <dsp:nvSpPr>
        <dsp:cNvPr id="0" name=""/>
        <dsp:cNvSpPr/>
      </dsp:nvSpPr>
      <dsp:spPr>
        <a:xfrm>
          <a:off x="0" y="4626894"/>
          <a:ext cx="820796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noProof="0" dirty="0" smtClean="0"/>
            <a:t>Conclusions</a:t>
          </a:r>
          <a:endParaRPr lang="en-US" sz="1100" kern="1200" noProof="0" dirty="0"/>
        </a:p>
      </dsp:txBody>
      <dsp:txXfrm>
        <a:off x="0" y="4626894"/>
        <a:ext cx="820796" cy="629481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87D55-4589-44AB-93B9-815A0BFA77B7}">
      <dsp:nvSpPr>
        <dsp:cNvPr id="0" name=""/>
        <dsp:cNvSpPr/>
      </dsp:nvSpPr>
      <dsp:spPr>
        <a:xfrm>
          <a:off x="0" y="208"/>
          <a:ext cx="824898" cy="629481"/>
        </a:xfrm>
        <a:prstGeom prst="rect">
          <a:avLst/>
        </a:pr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noProof="0" dirty="0" smtClean="0">
              <a:solidFill>
                <a:schemeClr val="bg1"/>
              </a:solidFill>
            </a:rPr>
            <a:t>Introduction</a:t>
          </a:r>
          <a:endParaRPr lang="en-US" sz="1100" b="0" kern="1200" noProof="0" dirty="0">
            <a:solidFill>
              <a:schemeClr val="bg1"/>
            </a:solidFill>
          </a:endParaRPr>
        </a:p>
      </dsp:txBody>
      <dsp:txXfrm>
        <a:off x="0" y="208"/>
        <a:ext cx="824898" cy="629481"/>
      </dsp:txXfrm>
    </dsp:sp>
    <dsp:sp modelId="{40187BD8-D26D-4975-AE54-F1761BCF7FE3}">
      <dsp:nvSpPr>
        <dsp:cNvPr id="0" name=""/>
        <dsp:cNvSpPr/>
      </dsp:nvSpPr>
      <dsp:spPr>
        <a:xfrm>
          <a:off x="0" y="661163"/>
          <a:ext cx="830548" cy="629481"/>
        </a:xfrm>
        <a:prstGeom prst="rect">
          <a:avLst/>
        </a:pr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>
              <a:solidFill>
                <a:schemeClr val="bg1"/>
              </a:solidFill>
            </a:rPr>
            <a:t>Case</a:t>
          </a:r>
          <a:br>
            <a:rPr lang="en-US" sz="1200" kern="1200" noProof="0" dirty="0" smtClean="0">
              <a:solidFill>
                <a:schemeClr val="bg1"/>
              </a:solidFill>
            </a:rPr>
          </a:br>
          <a:r>
            <a:rPr lang="en-US" sz="1200" kern="1200" noProof="0" dirty="0" smtClean="0">
              <a:solidFill>
                <a:schemeClr val="bg1"/>
              </a:solidFill>
            </a:rPr>
            <a:t>study</a:t>
          </a:r>
          <a:endParaRPr lang="en-US" sz="1200" kern="1200" noProof="0" dirty="0">
            <a:solidFill>
              <a:schemeClr val="bg1"/>
            </a:solidFill>
          </a:endParaRPr>
        </a:p>
      </dsp:txBody>
      <dsp:txXfrm>
        <a:off x="0" y="661163"/>
        <a:ext cx="830548" cy="629481"/>
      </dsp:txXfrm>
    </dsp:sp>
    <dsp:sp modelId="{34709D81-F996-4EBD-8A50-FEADE8138DD3}">
      <dsp:nvSpPr>
        <dsp:cNvPr id="0" name=""/>
        <dsp:cNvSpPr/>
      </dsp:nvSpPr>
      <dsp:spPr>
        <a:xfrm>
          <a:off x="0" y="1322118"/>
          <a:ext cx="830548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Geom.</a:t>
          </a:r>
          <a:br>
            <a:rPr lang="en-US" sz="1200" kern="1200" noProof="0" dirty="0" smtClean="0"/>
          </a:br>
          <a:r>
            <a:rPr lang="en-US" sz="1200" kern="1200" noProof="0" dirty="0" smtClean="0"/>
            <a:t>aspects</a:t>
          </a:r>
          <a:endParaRPr lang="en-US" sz="1200" kern="1200" noProof="0" dirty="0"/>
        </a:p>
      </dsp:txBody>
      <dsp:txXfrm>
        <a:off x="0" y="1322118"/>
        <a:ext cx="830548" cy="629481"/>
      </dsp:txXfrm>
    </dsp:sp>
    <dsp:sp modelId="{6C8A6418-542E-4E33-9250-D0970F090635}">
      <dsp:nvSpPr>
        <dsp:cNvPr id="0" name=""/>
        <dsp:cNvSpPr/>
      </dsp:nvSpPr>
      <dsp:spPr>
        <a:xfrm>
          <a:off x="0" y="1983073"/>
          <a:ext cx="821023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Construct.</a:t>
          </a:r>
          <a:br>
            <a:rPr lang="en-US" sz="1200" kern="1200" noProof="0" dirty="0" smtClean="0"/>
          </a:br>
          <a:r>
            <a:rPr lang="en-US" sz="1200" kern="1200" noProof="0" dirty="0" smtClean="0"/>
            <a:t>algorithm</a:t>
          </a:r>
          <a:endParaRPr lang="en-US" sz="1200" kern="1200" noProof="0" dirty="0"/>
        </a:p>
      </dsp:txBody>
      <dsp:txXfrm>
        <a:off x="0" y="1983073"/>
        <a:ext cx="821023" cy="629481"/>
      </dsp:txXfrm>
    </dsp:sp>
    <dsp:sp modelId="{829BE467-103E-4381-91CA-0E397B1663A8}">
      <dsp:nvSpPr>
        <dsp:cNvPr id="0" name=""/>
        <dsp:cNvSpPr/>
      </dsp:nvSpPr>
      <dsp:spPr>
        <a:xfrm>
          <a:off x="0" y="2644029"/>
          <a:ext cx="830548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VNS</a:t>
          </a:r>
          <a:br>
            <a:rPr lang="en-US" sz="1200" kern="1200" noProof="0" dirty="0" smtClean="0"/>
          </a:br>
          <a:r>
            <a:rPr lang="en-US" sz="1200" kern="1200" noProof="0" dirty="0" smtClean="0"/>
            <a:t>algorithm</a:t>
          </a:r>
          <a:endParaRPr lang="en-US" sz="1200" kern="1200" noProof="0" dirty="0"/>
        </a:p>
      </dsp:txBody>
      <dsp:txXfrm>
        <a:off x="0" y="2644029"/>
        <a:ext cx="830548" cy="629481"/>
      </dsp:txXfrm>
    </dsp:sp>
    <dsp:sp modelId="{AB1B03AA-0C31-4126-A935-4127057D9663}">
      <dsp:nvSpPr>
        <dsp:cNvPr id="0" name=""/>
        <dsp:cNvSpPr/>
      </dsp:nvSpPr>
      <dsp:spPr>
        <a:xfrm>
          <a:off x="0" y="3304984"/>
          <a:ext cx="830548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GRASP</a:t>
          </a:r>
          <a:br>
            <a:rPr lang="en-US" sz="1200" kern="1200" noProof="0" dirty="0" smtClean="0"/>
          </a:br>
          <a:r>
            <a:rPr lang="en-US" sz="1200" kern="1200" noProof="0" dirty="0" smtClean="0"/>
            <a:t>algorithm</a:t>
          </a:r>
          <a:endParaRPr lang="en-US" sz="1200" kern="1200" noProof="0" dirty="0"/>
        </a:p>
      </dsp:txBody>
      <dsp:txXfrm>
        <a:off x="0" y="3304984"/>
        <a:ext cx="830548" cy="629481"/>
      </dsp:txXfrm>
    </dsp:sp>
    <dsp:sp modelId="{B47D8610-CDD8-4D37-BD74-5BD0E34F93D7}">
      <dsp:nvSpPr>
        <dsp:cNvPr id="0" name=""/>
        <dsp:cNvSpPr/>
      </dsp:nvSpPr>
      <dsp:spPr>
        <a:xfrm>
          <a:off x="0" y="3965939"/>
          <a:ext cx="820799" cy="629481"/>
        </a:xfrm>
        <a:prstGeom prst="rect">
          <a:avLst/>
        </a:prstGeom>
        <a:solidFill>
          <a:schemeClr val="bg1">
            <a:lumMod val="8500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 smtClean="0">
              <a:solidFill>
                <a:schemeClr val="tx1"/>
              </a:solidFill>
            </a:rPr>
            <a:t>Results</a:t>
          </a:r>
        </a:p>
      </dsp:txBody>
      <dsp:txXfrm>
        <a:off x="0" y="3965939"/>
        <a:ext cx="820799" cy="629481"/>
      </dsp:txXfrm>
    </dsp:sp>
    <dsp:sp modelId="{2CA4FA90-90E6-4083-9740-6E2CE69B331A}">
      <dsp:nvSpPr>
        <dsp:cNvPr id="0" name=""/>
        <dsp:cNvSpPr/>
      </dsp:nvSpPr>
      <dsp:spPr>
        <a:xfrm>
          <a:off x="0" y="4626894"/>
          <a:ext cx="820796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noProof="0" dirty="0" smtClean="0"/>
            <a:t>Conclusions</a:t>
          </a:r>
          <a:endParaRPr lang="en-US" sz="1100" kern="1200" noProof="0" dirty="0"/>
        </a:p>
      </dsp:txBody>
      <dsp:txXfrm>
        <a:off x="0" y="4626894"/>
        <a:ext cx="820796" cy="629481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87D55-4589-44AB-93B9-815A0BFA77B7}">
      <dsp:nvSpPr>
        <dsp:cNvPr id="0" name=""/>
        <dsp:cNvSpPr/>
      </dsp:nvSpPr>
      <dsp:spPr>
        <a:xfrm>
          <a:off x="0" y="208"/>
          <a:ext cx="824898" cy="629481"/>
        </a:xfrm>
        <a:prstGeom prst="rect">
          <a:avLst/>
        </a:pr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noProof="0" dirty="0" smtClean="0">
              <a:solidFill>
                <a:schemeClr val="bg1"/>
              </a:solidFill>
            </a:rPr>
            <a:t>Introduction</a:t>
          </a:r>
          <a:endParaRPr lang="en-US" sz="1100" b="0" kern="1200" noProof="0" dirty="0">
            <a:solidFill>
              <a:schemeClr val="bg1"/>
            </a:solidFill>
          </a:endParaRPr>
        </a:p>
      </dsp:txBody>
      <dsp:txXfrm>
        <a:off x="0" y="208"/>
        <a:ext cx="824898" cy="629481"/>
      </dsp:txXfrm>
    </dsp:sp>
    <dsp:sp modelId="{40187BD8-D26D-4975-AE54-F1761BCF7FE3}">
      <dsp:nvSpPr>
        <dsp:cNvPr id="0" name=""/>
        <dsp:cNvSpPr/>
      </dsp:nvSpPr>
      <dsp:spPr>
        <a:xfrm>
          <a:off x="0" y="661163"/>
          <a:ext cx="830548" cy="629481"/>
        </a:xfrm>
        <a:prstGeom prst="rect">
          <a:avLst/>
        </a:pr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>
              <a:solidFill>
                <a:schemeClr val="bg1"/>
              </a:solidFill>
            </a:rPr>
            <a:t>Case</a:t>
          </a:r>
          <a:br>
            <a:rPr lang="en-US" sz="1200" kern="1200" noProof="0" dirty="0" smtClean="0">
              <a:solidFill>
                <a:schemeClr val="bg1"/>
              </a:solidFill>
            </a:rPr>
          </a:br>
          <a:r>
            <a:rPr lang="en-US" sz="1200" kern="1200" noProof="0" dirty="0" smtClean="0">
              <a:solidFill>
                <a:schemeClr val="bg1"/>
              </a:solidFill>
            </a:rPr>
            <a:t>study</a:t>
          </a:r>
          <a:endParaRPr lang="en-US" sz="1200" kern="1200" noProof="0" dirty="0">
            <a:solidFill>
              <a:schemeClr val="bg1"/>
            </a:solidFill>
          </a:endParaRPr>
        </a:p>
      </dsp:txBody>
      <dsp:txXfrm>
        <a:off x="0" y="661163"/>
        <a:ext cx="830548" cy="629481"/>
      </dsp:txXfrm>
    </dsp:sp>
    <dsp:sp modelId="{34709D81-F996-4EBD-8A50-FEADE8138DD3}">
      <dsp:nvSpPr>
        <dsp:cNvPr id="0" name=""/>
        <dsp:cNvSpPr/>
      </dsp:nvSpPr>
      <dsp:spPr>
        <a:xfrm>
          <a:off x="0" y="1322118"/>
          <a:ext cx="830548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Geom.</a:t>
          </a:r>
          <a:br>
            <a:rPr lang="en-US" sz="1200" kern="1200" noProof="0" dirty="0" smtClean="0"/>
          </a:br>
          <a:r>
            <a:rPr lang="en-US" sz="1200" kern="1200" noProof="0" dirty="0" smtClean="0"/>
            <a:t>aspects</a:t>
          </a:r>
          <a:endParaRPr lang="en-US" sz="1200" kern="1200" noProof="0" dirty="0"/>
        </a:p>
      </dsp:txBody>
      <dsp:txXfrm>
        <a:off x="0" y="1322118"/>
        <a:ext cx="830548" cy="629481"/>
      </dsp:txXfrm>
    </dsp:sp>
    <dsp:sp modelId="{6C8A6418-542E-4E33-9250-D0970F090635}">
      <dsp:nvSpPr>
        <dsp:cNvPr id="0" name=""/>
        <dsp:cNvSpPr/>
      </dsp:nvSpPr>
      <dsp:spPr>
        <a:xfrm>
          <a:off x="0" y="1983073"/>
          <a:ext cx="821023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Construct.</a:t>
          </a:r>
          <a:br>
            <a:rPr lang="en-US" sz="1200" kern="1200" noProof="0" dirty="0" smtClean="0"/>
          </a:br>
          <a:r>
            <a:rPr lang="en-US" sz="1200" kern="1200" noProof="0" dirty="0" smtClean="0"/>
            <a:t>algorithm</a:t>
          </a:r>
          <a:endParaRPr lang="en-US" sz="1200" kern="1200" noProof="0" dirty="0"/>
        </a:p>
      </dsp:txBody>
      <dsp:txXfrm>
        <a:off x="0" y="1983073"/>
        <a:ext cx="821023" cy="629481"/>
      </dsp:txXfrm>
    </dsp:sp>
    <dsp:sp modelId="{829BE467-103E-4381-91CA-0E397B1663A8}">
      <dsp:nvSpPr>
        <dsp:cNvPr id="0" name=""/>
        <dsp:cNvSpPr/>
      </dsp:nvSpPr>
      <dsp:spPr>
        <a:xfrm>
          <a:off x="0" y="2644029"/>
          <a:ext cx="830548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VNS</a:t>
          </a:r>
          <a:br>
            <a:rPr lang="en-US" sz="1200" kern="1200" noProof="0" dirty="0" smtClean="0"/>
          </a:br>
          <a:r>
            <a:rPr lang="en-US" sz="1200" kern="1200" noProof="0" dirty="0" smtClean="0"/>
            <a:t>algorithm</a:t>
          </a:r>
          <a:endParaRPr lang="en-US" sz="1200" kern="1200" noProof="0" dirty="0"/>
        </a:p>
      </dsp:txBody>
      <dsp:txXfrm>
        <a:off x="0" y="2644029"/>
        <a:ext cx="830548" cy="629481"/>
      </dsp:txXfrm>
    </dsp:sp>
    <dsp:sp modelId="{AB1B03AA-0C31-4126-A935-4127057D9663}">
      <dsp:nvSpPr>
        <dsp:cNvPr id="0" name=""/>
        <dsp:cNvSpPr/>
      </dsp:nvSpPr>
      <dsp:spPr>
        <a:xfrm>
          <a:off x="0" y="3304984"/>
          <a:ext cx="830548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GRASP</a:t>
          </a:r>
          <a:br>
            <a:rPr lang="en-US" sz="1200" kern="1200" noProof="0" dirty="0" smtClean="0"/>
          </a:br>
          <a:r>
            <a:rPr lang="en-US" sz="1200" kern="1200" noProof="0" dirty="0" smtClean="0"/>
            <a:t>algorithm</a:t>
          </a:r>
          <a:endParaRPr lang="en-US" sz="1200" kern="1200" noProof="0" dirty="0"/>
        </a:p>
      </dsp:txBody>
      <dsp:txXfrm>
        <a:off x="0" y="3304984"/>
        <a:ext cx="830548" cy="629481"/>
      </dsp:txXfrm>
    </dsp:sp>
    <dsp:sp modelId="{B47D8610-CDD8-4D37-BD74-5BD0E34F93D7}">
      <dsp:nvSpPr>
        <dsp:cNvPr id="0" name=""/>
        <dsp:cNvSpPr/>
      </dsp:nvSpPr>
      <dsp:spPr>
        <a:xfrm>
          <a:off x="0" y="3965939"/>
          <a:ext cx="820799" cy="629481"/>
        </a:xfrm>
        <a:prstGeom prst="rect">
          <a:avLst/>
        </a:prstGeom>
        <a:solidFill>
          <a:schemeClr val="bg1">
            <a:lumMod val="8500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 smtClean="0">
              <a:solidFill>
                <a:schemeClr val="tx1"/>
              </a:solidFill>
            </a:rPr>
            <a:t>Results</a:t>
          </a:r>
        </a:p>
      </dsp:txBody>
      <dsp:txXfrm>
        <a:off x="0" y="3965939"/>
        <a:ext cx="820799" cy="629481"/>
      </dsp:txXfrm>
    </dsp:sp>
    <dsp:sp modelId="{2CA4FA90-90E6-4083-9740-6E2CE69B331A}">
      <dsp:nvSpPr>
        <dsp:cNvPr id="0" name=""/>
        <dsp:cNvSpPr/>
      </dsp:nvSpPr>
      <dsp:spPr>
        <a:xfrm>
          <a:off x="0" y="4626894"/>
          <a:ext cx="820796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noProof="0" dirty="0" smtClean="0"/>
            <a:t>Conclusions</a:t>
          </a:r>
          <a:endParaRPr lang="en-US" sz="1100" kern="1200" noProof="0" dirty="0"/>
        </a:p>
      </dsp:txBody>
      <dsp:txXfrm>
        <a:off x="0" y="4626894"/>
        <a:ext cx="820796" cy="629481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87D55-4589-44AB-93B9-815A0BFA77B7}">
      <dsp:nvSpPr>
        <dsp:cNvPr id="0" name=""/>
        <dsp:cNvSpPr/>
      </dsp:nvSpPr>
      <dsp:spPr>
        <a:xfrm>
          <a:off x="0" y="208"/>
          <a:ext cx="824898" cy="629481"/>
        </a:xfrm>
        <a:prstGeom prst="rect">
          <a:avLst/>
        </a:pr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noProof="0" dirty="0" smtClean="0">
              <a:solidFill>
                <a:schemeClr val="bg1"/>
              </a:solidFill>
            </a:rPr>
            <a:t>Introduction</a:t>
          </a:r>
          <a:endParaRPr lang="en-US" sz="1100" b="0" kern="1200" noProof="0" dirty="0">
            <a:solidFill>
              <a:schemeClr val="bg1"/>
            </a:solidFill>
          </a:endParaRPr>
        </a:p>
      </dsp:txBody>
      <dsp:txXfrm>
        <a:off x="0" y="208"/>
        <a:ext cx="824898" cy="629481"/>
      </dsp:txXfrm>
    </dsp:sp>
    <dsp:sp modelId="{40187BD8-D26D-4975-AE54-F1761BCF7FE3}">
      <dsp:nvSpPr>
        <dsp:cNvPr id="0" name=""/>
        <dsp:cNvSpPr/>
      </dsp:nvSpPr>
      <dsp:spPr>
        <a:xfrm>
          <a:off x="0" y="661163"/>
          <a:ext cx="830548" cy="629481"/>
        </a:xfrm>
        <a:prstGeom prst="rect">
          <a:avLst/>
        </a:pr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>
              <a:solidFill>
                <a:schemeClr val="bg1"/>
              </a:solidFill>
            </a:rPr>
            <a:t>Case</a:t>
          </a:r>
          <a:br>
            <a:rPr lang="en-US" sz="1200" kern="1200" noProof="0" dirty="0" smtClean="0">
              <a:solidFill>
                <a:schemeClr val="bg1"/>
              </a:solidFill>
            </a:rPr>
          </a:br>
          <a:r>
            <a:rPr lang="en-US" sz="1200" kern="1200" noProof="0" dirty="0" smtClean="0">
              <a:solidFill>
                <a:schemeClr val="bg1"/>
              </a:solidFill>
            </a:rPr>
            <a:t>study</a:t>
          </a:r>
          <a:endParaRPr lang="en-US" sz="1200" kern="1200" noProof="0" dirty="0">
            <a:solidFill>
              <a:schemeClr val="bg1"/>
            </a:solidFill>
          </a:endParaRPr>
        </a:p>
      </dsp:txBody>
      <dsp:txXfrm>
        <a:off x="0" y="661163"/>
        <a:ext cx="830548" cy="629481"/>
      </dsp:txXfrm>
    </dsp:sp>
    <dsp:sp modelId="{34709D81-F996-4EBD-8A50-FEADE8138DD3}">
      <dsp:nvSpPr>
        <dsp:cNvPr id="0" name=""/>
        <dsp:cNvSpPr/>
      </dsp:nvSpPr>
      <dsp:spPr>
        <a:xfrm>
          <a:off x="0" y="1322118"/>
          <a:ext cx="830548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Geom.</a:t>
          </a:r>
          <a:br>
            <a:rPr lang="en-US" sz="1200" kern="1200" noProof="0" dirty="0" smtClean="0"/>
          </a:br>
          <a:r>
            <a:rPr lang="en-US" sz="1200" kern="1200" noProof="0" dirty="0" smtClean="0"/>
            <a:t>aspects</a:t>
          </a:r>
          <a:endParaRPr lang="en-US" sz="1200" kern="1200" noProof="0" dirty="0"/>
        </a:p>
      </dsp:txBody>
      <dsp:txXfrm>
        <a:off x="0" y="1322118"/>
        <a:ext cx="830548" cy="629481"/>
      </dsp:txXfrm>
    </dsp:sp>
    <dsp:sp modelId="{6C8A6418-542E-4E33-9250-D0970F090635}">
      <dsp:nvSpPr>
        <dsp:cNvPr id="0" name=""/>
        <dsp:cNvSpPr/>
      </dsp:nvSpPr>
      <dsp:spPr>
        <a:xfrm>
          <a:off x="0" y="1983073"/>
          <a:ext cx="821023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Construct.</a:t>
          </a:r>
          <a:br>
            <a:rPr lang="en-US" sz="1200" kern="1200" noProof="0" dirty="0" smtClean="0"/>
          </a:br>
          <a:r>
            <a:rPr lang="en-US" sz="1200" kern="1200" noProof="0" dirty="0" smtClean="0"/>
            <a:t>algorithm</a:t>
          </a:r>
          <a:endParaRPr lang="en-US" sz="1200" kern="1200" noProof="0" dirty="0"/>
        </a:p>
      </dsp:txBody>
      <dsp:txXfrm>
        <a:off x="0" y="1983073"/>
        <a:ext cx="821023" cy="629481"/>
      </dsp:txXfrm>
    </dsp:sp>
    <dsp:sp modelId="{829BE467-103E-4381-91CA-0E397B1663A8}">
      <dsp:nvSpPr>
        <dsp:cNvPr id="0" name=""/>
        <dsp:cNvSpPr/>
      </dsp:nvSpPr>
      <dsp:spPr>
        <a:xfrm>
          <a:off x="0" y="2644029"/>
          <a:ext cx="830548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VNS</a:t>
          </a:r>
          <a:br>
            <a:rPr lang="en-US" sz="1200" kern="1200" noProof="0" dirty="0" smtClean="0"/>
          </a:br>
          <a:r>
            <a:rPr lang="en-US" sz="1200" kern="1200" noProof="0" dirty="0" smtClean="0"/>
            <a:t>algorithm</a:t>
          </a:r>
          <a:endParaRPr lang="en-US" sz="1200" kern="1200" noProof="0" dirty="0"/>
        </a:p>
      </dsp:txBody>
      <dsp:txXfrm>
        <a:off x="0" y="2644029"/>
        <a:ext cx="830548" cy="629481"/>
      </dsp:txXfrm>
    </dsp:sp>
    <dsp:sp modelId="{AB1B03AA-0C31-4126-A935-4127057D9663}">
      <dsp:nvSpPr>
        <dsp:cNvPr id="0" name=""/>
        <dsp:cNvSpPr/>
      </dsp:nvSpPr>
      <dsp:spPr>
        <a:xfrm>
          <a:off x="0" y="3304984"/>
          <a:ext cx="830548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GRASP</a:t>
          </a:r>
          <a:br>
            <a:rPr lang="en-US" sz="1200" kern="1200" noProof="0" dirty="0" smtClean="0"/>
          </a:br>
          <a:r>
            <a:rPr lang="en-US" sz="1200" kern="1200" noProof="0" dirty="0" smtClean="0"/>
            <a:t>algorithm</a:t>
          </a:r>
          <a:endParaRPr lang="en-US" sz="1200" kern="1200" noProof="0" dirty="0"/>
        </a:p>
      </dsp:txBody>
      <dsp:txXfrm>
        <a:off x="0" y="3304984"/>
        <a:ext cx="830548" cy="629481"/>
      </dsp:txXfrm>
    </dsp:sp>
    <dsp:sp modelId="{B47D8610-CDD8-4D37-BD74-5BD0E34F93D7}">
      <dsp:nvSpPr>
        <dsp:cNvPr id="0" name=""/>
        <dsp:cNvSpPr/>
      </dsp:nvSpPr>
      <dsp:spPr>
        <a:xfrm>
          <a:off x="0" y="3965939"/>
          <a:ext cx="820799" cy="629481"/>
        </a:xfrm>
        <a:prstGeom prst="rect">
          <a:avLst/>
        </a:prstGeom>
        <a:solidFill>
          <a:schemeClr val="bg1">
            <a:lumMod val="8500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 smtClean="0">
              <a:solidFill>
                <a:schemeClr val="tx1"/>
              </a:solidFill>
            </a:rPr>
            <a:t>Results</a:t>
          </a:r>
        </a:p>
      </dsp:txBody>
      <dsp:txXfrm>
        <a:off x="0" y="3965939"/>
        <a:ext cx="820799" cy="629481"/>
      </dsp:txXfrm>
    </dsp:sp>
    <dsp:sp modelId="{2CA4FA90-90E6-4083-9740-6E2CE69B331A}">
      <dsp:nvSpPr>
        <dsp:cNvPr id="0" name=""/>
        <dsp:cNvSpPr/>
      </dsp:nvSpPr>
      <dsp:spPr>
        <a:xfrm>
          <a:off x="0" y="4626894"/>
          <a:ext cx="820796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noProof="0" dirty="0" smtClean="0"/>
            <a:t>Conclusions</a:t>
          </a:r>
          <a:endParaRPr lang="en-US" sz="1100" kern="1200" noProof="0" dirty="0"/>
        </a:p>
      </dsp:txBody>
      <dsp:txXfrm>
        <a:off x="0" y="4626894"/>
        <a:ext cx="820796" cy="629481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87D55-4589-44AB-93B9-815A0BFA77B7}">
      <dsp:nvSpPr>
        <dsp:cNvPr id="0" name=""/>
        <dsp:cNvSpPr/>
      </dsp:nvSpPr>
      <dsp:spPr>
        <a:xfrm>
          <a:off x="0" y="208"/>
          <a:ext cx="824898" cy="629481"/>
        </a:xfrm>
        <a:prstGeom prst="rect">
          <a:avLst/>
        </a:pr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noProof="0" dirty="0" smtClean="0">
              <a:solidFill>
                <a:schemeClr val="bg1"/>
              </a:solidFill>
            </a:rPr>
            <a:t>Introduction</a:t>
          </a:r>
          <a:endParaRPr lang="en-US" sz="1100" b="0" kern="1200" noProof="0" dirty="0">
            <a:solidFill>
              <a:schemeClr val="bg1"/>
            </a:solidFill>
          </a:endParaRPr>
        </a:p>
      </dsp:txBody>
      <dsp:txXfrm>
        <a:off x="0" y="208"/>
        <a:ext cx="824898" cy="629481"/>
      </dsp:txXfrm>
    </dsp:sp>
    <dsp:sp modelId="{40187BD8-D26D-4975-AE54-F1761BCF7FE3}">
      <dsp:nvSpPr>
        <dsp:cNvPr id="0" name=""/>
        <dsp:cNvSpPr/>
      </dsp:nvSpPr>
      <dsp:spPr>
        <a:xfrm>
          <a:off x="0" y="661163"/>
          <a:ext cx="830548" cy="629481"/>
        </a:xfrm>
        <a:prstGeom prst="rect">
          <a:avLst/>
        </a:pr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>
              <a:solidFill>
                <a:schemeClr val="bg1"/>
              </a:solidFill>
            </a:rPr>
            <a:t>Case</a:t>
          </a:r>
          <a:br>
            <a:rPr lang="en-US" sz="1200" kern="1200" noProof="0" dirty="0" smtClean="0">
              <a:solidFill>
                <a:schemeClr val="bg1"/>
              </a:solidFill>
            </a:rPr>
          </a:br>
          <a:r>
            <a:rPr lang="en-US" sz="1200" kern="1200" noProof="0" dirty="0" smtClean="0">
              <a:solidFill>
                <a:schemeClr val="bg1"/>
              </a:solidFill>
            </a:rPr>
            <a:t>study</a:t>
          </a:r>
          <a:endParaRPr lang="en-US" sz="1200" kern="1200" noProof="0" dirty="0">
            <a:solidFill>
              <a:schemeClr val="bg1"/>
            </a:solidFill>
          </a:endParaRPr>
        </a:p>
      </dsp:txBody>
      <dsp:txXfrm>
        <a:off x="0" y="661163"/>
        <a:ext cx="830548" cy="629481"/>
      </dsp:txXfrm>
    </dsp:sp>
    <dsp:sp modelId="{34709D81-F996-4EBD-8A50-FEADE8138DD3}">
      <dsp:nvSpPr>
        <dsp:cNvPr id="0" name=""/>
        <dsp:cNvSpPr/>
      </dsp:nvSpPr>
      <dsp:spPr>
        <a:xfrm>
          <a:off x="0" y="1322118"/>
          <a:ext cx="830548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Geom.</a:t>
          </a:r>
          <a:br>
            <a:rPr lang="en-US" sz="1200" kern="1200" noProof="0" dirty="0" smtClean="0"/>
          </a:br>
          <a:r>
            <a:rPr lang="en-US" sz="1200" kern="1200" noProof="0" dirty="0" smtClean="0"/>
            <a:t>aspects</a:t>
          </a:r>
          <a:endParaRPr lang="en-US" sz="1200" kern="1200" noProof="0" dirty="0"/>
        </a:p>
      </dsp:txBody>
      <dsp:txXfrm>
        <a:off x="0" y="1322118"/>
        <a:ext cx="830548" cy="629481"/>
      </dsp:txXfrm>
    </dsp:sp>
    <dsp:sp modelId="{6C8A6418-542E-4E33-9250-D0970F090635}">
      <dsp:nvSpPr>
        <dsp:cNvPr id="0" name=""/>
        <dsp:cNvSpPr/>
      </dsp:nvSpPr>
      <dsp:spPr>
        <a:xfrm>
          <a:off x="0" y="1983073"/>
          <a:ext cx="821023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Construct.</a:t>
          </a:r>
          <a:br>
            <a:rPr lang="en-US" sz="1200" kern="1200" noProof="0" dirty="0" smtClean="0"/>
          </a:br>
          <a:r>
            <a:rPr lang="en-US" sz="1200" kern="1200" noProof="0" dirty="0" smtClean="0"/>
            <a:t>algorithm</a:t>
          </a:r>
          <a:endParaRPr lang="en-US" sz="1200" kern="1200" noProof="0" dirty="0"/>
        </a:p>
      </dsp:txBody>
      <dsp:txXfrm>
        <a:off x="0" y="1983073"/>
        <a:ext cx="821023" cy="629481"/>
      </dsp:txXfrm>
    </dsp:sp>
    <dsp:sp modelId="{829BE467-103E-4381-91CA-0E397B1663A8}">
      <dsp:nvSpPr>
        <dsp:cNvPr id="0" name=""/>
        <dsp:cNvSpPr/>
      </dsp:nvSpPr>
      <dsp:spPr>
        <a:xfrm>
          <a:off x="0" y="2644029"/>
          <a:ext cx="830548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VNS</a:t>
          </a:r>
          <a:br>
            <a:rPr lang="en-US" sz="1200" kern="1200" noProof="0" dirty="0" smtClean="0"/>
          </a:br>
          <a:r>
            <a:rPr lang="en-US" sz="1200" kern="1200" noProof="0" dirty="0" smtClean="0"/>
            <a:t>algorithm</a:t>
          </a:r>
          <a:endParaRPr lang="en-US" sz="1200" kern="1200" noProof="0" dirty="0"/>
        </a:p>
      </dsp:txBody>
      <dsp:txXfrm>
        <a:off x="0" y="2644029"/>
        <a:ext cx="830548" cy="629481"/>
      </dsp:txXfrm>
    </dsp:sp>
    <dsp:sp modelId="{AB1B03AA-0C31-4126-A935-4127057D9663}">
      <dsp:nvSpPr>
        <dsp:cNvPr id="0" name=""/>
        <dsp:cNvSpPr/>
      </dsp:nvSpPr>
      <dsp:spPr>
        <a:xfrm>
          <a:off x="0" y="3304984"/>
          <a:ext cx="830548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GRASP</a:t>
          </a:r>
          <a:br>
            <a:rPr lang="en-US" sz="1200" kern="1200" noProof="0" dirty="0" smtClean="0"/>
          </a:br>
          <a:r>
            <a:rPr lang="en-US" sz="1200" kern="1200" noProof="0" dirty="0" smtClean="0"/>
            <a:t>algorithm</a:t>
          </a:r>
          <a:endParaRPr lang="en-US" sz="1200" kern="1200" noProof="0" dirty="0"/>
        </a:p>
      </dsp:txBody>
      <dsp:txXfrm>
        <a:off x="0" y="3304984"/>
        <a:ext cx="830548" cy="629481"/>
      </dsp:txXfrm>
    </dsp:sp>
    <dsp:sp modelId="{B47D8610-CDD8-4D37-BD74-5BD0E34F93D7}">
      <dsp:nvSpPr>
        <dsp:cNvPr id="0" name=""/>
        <dsp:cNvSpPr/>
      </dsp:nvSpPr>
      <dsp:spPr>
        <a:xfrm>
          <a:off x="0" y="3965939"/>
          <a:ext cx="820799" cy="629481"/>
        </a:xfrm>
        <a:prstGeom prst="rect">
          <a:avLst/>
        </a:prstGeom>
        <a:solidFill>
          <a:schemeClr val="bg1">
            <a:lumMod val="8500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 smtClean="0">
              <a:solidFill>
                <a:schemeClr val="tx1"/>
              </a:solidFill>
            </a:rPr>
            <a:t>Results</a:t>
          </a:r>
        </a:p>
      </dsp:txBody>
      <dsp:txXfrm>
        <a:off x="0" y="3965939"/>
        <a:ext cx="820799" cy="629481"/>
      </dsp:txXfrm>
    </dsp:sp>
    <dsp:sp modelId="{2CA4FA90-90E6-4083-9740-6E2CE69B331A}">
      <dsp:nvSpPr>
        <dsp:cNvPr id="0" name=""/>
        <dsp:cNvSpPr/>
      </dsp:nvSpPr>
      <dsp:spPr>
        <a:xfrm>
          <a:off x="0" y="4626894"/>
          <a:ext cx="820796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noProof="0" dirty="0" smtClean="0"/>
            <a:t>Conclusions</a:t>
          </a:r>
          <a:endParaRPr lang="en-US" sz="1100" kern="1200" noProof="0" dirty="0"/>
        </a:p>
      </dsp:txBody>
      <dsp:txXfrm>
        <a:off x="0" y="4626894"/>
        <a:ext cx="820796" cy="629481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87D55-4589-44AB-93B9-815A0BFA77B7}">
      <dsp:nvSpPr>
        <dsp:cNvPr id="0" name=""/>
        <dsp:cNvSpPr/>
      </dsp:nvSpPr>
      <dsp:spPr>
        <a:xfrm>
          <a:off x="0" y="208"/>
          <a:ext cx="824898" cy="629481"/>
        </a:xfrm>
        <a:prstGeom prst="rect">
          <a:avLst/>
        </a:pr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noProof="0" dirty="0" smtClean="0">
              <a:solidFill>
                <a:schemeClr val="bg1"/>
              </a:solidFill>
            </a:rPr>
            <a:t>Introduction</a:t>
          </a:r>
          <a:endParaRPr lang="en-US" sz="1100" b="0" kern="1200" noProof="0" dirty="0">
            <a:solidFill>
              <a:schemeClr val="bg1"/>
            </a:solidFill>
          </a:endParaRPr>
        </a:p>
      </dsp:txBody>
      <dsp:txXfrm>
        <a:off x="0" y="208"/>
        <a:ext cx="824898" cy="629481"/>
      </dsp:txXfrm>
    </dsp:sp>
    <dsp:sp modelId="{40187BD8-D26D-4975-AE54-F1761BCF7FE3}">
      <dsp:nvSpPr>
        <dsp:cNvPr id="0" name=""/>
        <dsp:cNvSpPr/>
      </dsp:nvSpPr>
      <dsp:spPr>
        <a:xfrm>
          <a:off x="0" y="661163"/>
          <a:ext cx="830548" cy="629481"/>
        </a:xfrm>
        <a:prstGeom prst="rect">
          <a:avLst/>
        </a:pr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>
              <a:solidFill>
                <a:schemeClr val="bg1"/>
              </a:solidFill>
            </a:rPr>
            <a:t>Case</a:t>
          </a:r>
          <a:br>
            <a:rPr lang="en-US" sz="1200" kern="1200" noProof="0" dirty="0" smtClean="0">
              <a:solidFill>
                <a:schemeClr val="bg1"/>
              </a:solidFill>
            </a:rPr>
          </a:br>
          <a:r>
            <a:rPr lang="en-US" sz="1200" kern="1200" noProof="0" dirty="0" smtClean="0">
              <a:solidFill>
                <a:schemeClr val="bg1"/>
              </a:solidFill>
            </a:rPr>
            <a:t>study</a:t>
          </a:r>
          <a:endParaRPr lang="en-US" sz="1200" kern="1200" noProof="0" dirty="0">
            <a:solidFill>
              <a:schemeClr val="bg1"/>
            </a:solidFill>
          </a:endParaRPr>
        </a:p>
      </dsp:txBody>
      <dsp:txXfrm>
        <a:off x="0" y="661163"/>
        <a:ext cx="830548" cy="629481"/>
      </dsp:txXfrm>
    </dsp:sp>
    <dsp:sp modelId="{34709D81-F996-4EBD-8A50-FEADE8138DD3}">
      <dsp:nvSpPr>
        <dsp:cNvPr id="0" name=""/>
        <dsp:cNvSpPr/>
      </dsp:nvSpPr>
      <dsp:spPr>
        <a:xfrm>
          <a:off x="0" y="1322118"/>
          <a:ext cx="830548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Geom.</a:t>
          </a:r>
          <a:br>
            <a:rPr lang="en-US" sz="1200" kern="1200" noProof="0" dirty="0" smtClean="0"/>
          </a:br>
          <a:r>
            <a:rPr lang="en-US" sz="1200" kern="1200" noProof="0" dirty="0" smtClean="0"/>
            <a:t>aspects</a:t>
          </a:r>
          <a:endParaRPr lang="en-US" sz="1200" kern="1200" noProof="0" dirty="0"/>
        </a:p>
      </dsp:txBody>
      <dsp:txXfrm>
        <a:off x="0" y="1322118"/>
        <a:ext cx="830548" cy="629481"/>
      </dsp:txXfrm>
    </dsp:sp>
    <dsp:sp modelId="{6C8A6418-542E-4E33-9250-D0970F090635}">
      <dsp:nvSpPr>
        <dsp:cNvPr id="0" name=""/>
        <dsp:cNvSpPr/>
      </dsp:nvSpPr>
      <dsp:spPr>
        <a:xfrm>
          <a:off x="0" y="1983073"/>
          <a:ext cx="821023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Construct.</a:t>
          </a:r>
          <a:br>
            <a:rPr lang="en-US" sz="1200" kern="1200" noProof="0" dirty="0" smtClean="0"/>
          </a:br>
          <a:r>
            <a:rPr lang="en-US" sz="1200" kern="1200" noProof="0" dirty="0" smtClean="0"/>
            <a:t>algorithm</a:t>
          </a:r>
          <a:endParaRPr lang="en-US" sz="1200" kern="1200" noProof="0" dirty="0"/>
        </a:p>
      </dsp:txBody>
      <dsp:txXfrm>
        <a:off x="0" y="1983073"/>
        <a:ext cx="821023" cy="629481"/>
      </dsp:txXfrm>
    </dsp:sp>
    <dsp:sp modelId="{829BE467-103E-4381-91CA-0E397B1663A8}">
      <dsp:nvSpPr>
        <dsp:cNvPr id="0" name=""/>
        <dsp:cNvSpPr/>
      </dsp:nvSpPr>
      <dsp:spPr>
        <a:xfrm>
          <a:off x="0" y="2644029"/>
          <a:ext cx="830548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VNS</a:t>
          </a:r>
          <a:br>
            <a:rPr lang="en-US" sz="1200" kern="1200" noProof="0" dirty="0" smtClean="0"/>
          </a:br>
          <a:r>
            <a:rPr lang="en-US" sz="1200" kern="1200" noProof="0" dirty="0" smtClean="0"/>
            <a:t>algorithm</a:t>
          </a:r>
          <a:endParaRPr lang="en-US" sz="1200" kern="1200" noProof="0" dirty="0"/>
        </a:p>
      </dsp:txBody>
      <dsp:txXfrm>
        <a:off x="0" y="2644029"/>
        <a:ext cx="830548" cy="629481"/>
      </dsp:txXfrm>
    </dsp:sp>
    <dsp:sp modelId="{AB1B03AA-0C31-4126-A935-4127057D9663}">
      <dsp:nvSpPr>
        <dsp:cNvPr id="0" name=""/>
        <dsp:cNvSpPr/>
      </dsp:nvSpPr>
      <dsp:spPr>
        <a:xfrm>
          <a:off x="0" y="3304984"/>
          <a:ext cx="830548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GRASP</a:t>
          </a:r>
          <a:br>
            <a:rPr lang="en-US" sz="1200" kern="1200" noProof="0" dirty="0" smtClean="0"/>
          </a:br>
          <a:r>
            <a:rPr lang="en-US" sz="1200" kern="1200" noProof="0" dirty="0" smtClean="0"/>
            <a:t>algorithm</a:t>
          </a:r>
          <a:endParaRPr lang="en-US" sz="1200" kern="1200" noProof="0" dirty="0"/>
        </a:p>
      </dsp:txBody>
      <dsp:txXfrm>
        <a:off x="0" y="3304984"/>
        <a:ext cx="830548" cy="629481"/>
      </dsp:txXfrm>
    </dsp:sp>
    <dsp:sp modelId="{B47D8610-CDD8-4D37-BD74-5BD0E34F93D7}">
      <dsp:nvSpPr>
        <dsp:cNvPr id="0" name=""/>
        <dsp:cNvSpPr/>
      </dsp:nvSpPr>
      <dsp:spPr>
        <a:xfrm>
          <a:off x="0" y="3965939"/>
          <a:ext cx="820799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Results</a:t>
          </a:r>
        </a:p>
      </dsp:txBody>
      <dsp:txXfrm>
        <a:off x="0" y="3965939"/>
        <a:ext cx="820799" cy="629481"/>
      </dsp:txXfrm>
    </dsp:sp>
    <dsp:sp modelId="{2CA4FA90-90E6-4083-9740-6E2CE69B331A}">
      <dsp:nvSpPr>
        <dsp:cNvPr id="0" name=""/>
        <dsp:cNvSpPr/>
      </dsp:nvSpPr>
      <dsp:spPr>
        <a:xfrm>
          <a:off x="0" y="4626894"/>
          <a:ext cx="845669" cy="629481"/>
        </a:xfrm>
        <a:prstGeom prst="rect">
          <a:avLst/>
        </a:prstGeom>
        <a:solidFill>
          <a:schemeClr val="bg1">
            <a:lumMod val="8500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noProof="0" dirty="0" smtClean="0">
              <a:solidFill>
                <a:schemeClr val="tx1"/>
              </a:solidFill>
            </a:rPr>
            <a:t>Conclusions</a:t>
          </a:r>
          <a:endParaRPr lang="en-US" sz="1100" b="1" kern="1200" noProof="0" dirty="0">
            <a:solidFill>
              <a:schemeClr val="tx1"/>
            </a:solidFill>
          </a:endParaRPr>
        </a:p>
      </dsp:txBody>
      <dsp:txXfrm>
        <a:off x="0" y="4626894"/>
        <a:ext cx="845669" cy="6294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87D55-4589-44AB-93B9-815A0BFA77B7}">
      <dsp:nvSpPr>
        <dsp:cNvPr id="0" name=""/>
        <dsp:cNvSpPr/>
      </dsp:nvSpPr>
      <dsp:spPr>
        <a:xfrm>
          <a:off x="0" y="208"/>
          <a:ext cx="824898" cy="629481"/>
        </a:xfrm>
        <a:prstGeom prst="rect">
          <a:avLst/>
        </a:pr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noProof="0" dirty="0" smtClean="0">
              <a:solidFill>
                <a:schemeClr val="bg1"/>
              </a:solidFill>
            </a:rPr>
            <a:t>Introduction</a:t>
          </a:r>
          <a:endParaRPr lang="en-US" sz="1100" b="0" kern="1200" noProof="0" dirty="0">
            <a:solidFill>
              <a:schemeClr val="bg1"/>
            </a:solidFill>
          </a:endParaRPr>
        </a:p>
      </dsp:txBody>
      <dsp:txXfrm>
        <a:off x="0" y="208"/>
        <a:ext cx="824898" cy="629481"/>
      </dsp:txXfrm>
    </dsp:sp>
    <dsp:sp modelId="{40187BD8-D26D-4975-AE54-F1761BCF7FE3}">
      <dsp:nvSpPr>
        <dsp:cNvPr id="0" name=""/>
        <dsp:cNvSpPr/>
      </dsp:nvSpPr>
      <dsp:spPr>
        <a:xfrm>
          <a:off x="0" y="661163"/>
          <a:ext cx="830548" cy="629481"/>
        </a:xfrm>
        <a:prstGeom prst="rect">
          <a:avLst/>
        </a:pr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>
              <a:solidFill>
                <a:schemeClr val="bg1"/>
              </a:solidFill>
            </a:rPr>
            <a:t>Case</a:t>
          </a:r>
          <a:br>
            <a:rPr lang="en-US" sz="1200" kern="1200" noProof="0" dirty="0" smtClean="0">
              <a:solidFill>
                <a:schemeClr val="bg1"/>
              </a:solidFill>
            </a:rPr>
          </a:br>
          <a:r>
            <a:rPr lang="en-US" sz="1200" kern="1200" noProof="0" dirty="0" smtClean="0">
              <a:solidFill>
                <a:schemeClr val="bg1"/>
              </a:solidFill>
            </a:rPr>
            <a:t>study</a:t>
          </a:r>
          <a:endParaRPr lang="en-US" sz="1200" kern="1200" noProof="0" dirty="0">
            <a:solidFill>
              <a:schemeClr val="bg1"/>
            </a:solidFill>
          </a:endParaRPr>
        </a:p>
      </dsp:txBody>
      <dsp:txXfrm>
        <a:off x="0" y="661163"/>
        <a:ext cx="830548" cy="629481"/>
      </dsp:txXfrm>
    </dsp:sp>
    <dsp:sp modelId="{34709D81-F996-4EBD-8A50-FEADE8138DD3}">
      <dsp:nvSpPr>
        <dsp:cNvPr id="0" name=""/>
        <dsp:cNvSpPr/>
      </dsp:nvSpPr>
      <dsp:spPr>
        <a:xfrm>
          <a:off x="0" y="1322118"/>
          <a:ext cx="830548" cy="629481"/>
        </a:xfrm>
        <a:prstGeom prst="rect">
          <a:avLst/>
        </a:prstGeom>
        <a:solidFill>
          <a:schemeClr val="bg1">
            <a:lumMod val="8500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 smtClean="0">
              <a:solidFill>
                <a:schemeClr val="tx1"/>
              </a:solidFill>
            </a:rPr>
            <a:t>Geom.</a:t>
          </a:r>
          <a:br>
            <a:rPr lang="en-US" sz="1200" b="1" kern="1200" noProof="0" dirty="0" smtClean="0">
              <a:solidFill>
                <a:schemeClr val="tx1"/>
              </a:solidFill>
            </a:rPr>
          </a:br>
          <a:r>
            <a:rPr lang="en-US" sz="1200" b="1" kern="1200" noProof="0" dirty="0" smtClean="0">
              <a:solidFill>
                <a:schemeClr val="tx1"/>
              </a:solidFill>
            </a:rPr>
            <a:t>aspects</a:t>
          </a:r>
          <a:endParaRPr lang="en-US" sz="1200" b="1" kern="1200" noProof="0" dirty="0">
            <a:solidFill>
              <a:schemeClr val="tx1"/>
            </a:solidFill>
          </a:endParaRPr>
        </a:p>
      </dsp:txBody>
      <dsp:txXfrm>
        <a:off x="0" y="1322118"/>
        <a:ext cx="830548" cy="629481"/>
      </dsp:txXfrm>
    </dsp:sp>
    <dsp:sp modelId="{6C8A6418-542E-4E33-9250-D0970F090635}">
      <dsp:nvSpPr>
        <dsp:cNvPr id="0" name=""/>
        <dsp:cNvSpPr/>
      </dsp:nvSpPr>
      <dsp:spPr>
        <a:xfrm>
          <a:off x="0" y="1983073"/>
          <a:ext cx="821023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Construct.</a:t>
          </a:r>
          <a:br>
            <a:rPr lang="en-US" sz="1200" kern="1200" noProof="0" dirty="0" smtClean="0"/>
          </a:br>
          <a:r>
            <a:rPr lang="en-US" sz="1200" kern="1200" noProof="0" dirty="0" smtClean="0"/>
            <a:t>algorithm</a:t>
          </a:r>
          <a:endParaRPr lang="en-US" sz="1200" kern="1200" noProof="0" dirty="0"/>
        </a:p>
      </dsp:txBody>
      <dsp:txXfrm>
        <a:off x="0" y="1983073"/>
        <a:ext cx="821023" cy="629481"/>
      </dsp:txXfrm>
    </dsp:sp>
    <dsp:sp modelId="{829BE467-103E-4381-91CA-0E397B1663A8}">
      <dsp:nvSpPr>
        <dsp:cNvPr id="0" name=""/>
        <dsp:cNvSpPr/>
      </dsp:nvSpPr>
      <dsp:spPr>
        <a:xfrm>
          <a:off x="0" y="2644029"/>
          <a:ext cx="830548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VNS</a:t>
          </a:r>
          <a:br>
            <a:rPr lang="en-US" sz="1200" kern="1200" noProof="0" dirty="0" smtClean="0"/>
          </a:br>
          <a:r>
            <a:rPr lang="en-US" sz="1200" kern="1200" noProof="0" dirty="0" smtClean="0"/>
            <a:t>algorithm</a:t>
          </a:r>
          <a:endParaRPr lang="en-US" sz="1200" kern="1200" noProof="0" dirty="0"/>
        </a:p>
      </dsp:txBody>
      <dsp:txXfrm>
        <a:off x="0" y="2644029"/>
        <a:ext cx="830548" cy="629481"/>
      </dsp:txXfrm>
    </dsp:sp>
    <dsp:sp modelId="{AB1B03AA-0C31-4126-A935-4127057D9663}">
      <dsp:nvSpPr>
        <dsp:cNvPr id="0" name=""/>
        <dsp:cNvSpPr/>
      </dsp:nvSpPr>
      <dsp:spPr>
        <a:xfrm>
          <a:off x="0" y="3304984"/>
          <a:ext cx="830548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GRASP</a:t>
          </a:r>
          <a:br>
            <a:rPr lang="en-US" sz="1200" kern="1200" noProof="0" dirty="0" smtClean="0"/>
          </a:br>
          <a:r>
            <a:rPr lang="en-US" sz="1200" kern="1200" noProof="0" dirty="0" smtClean="0"/>
            <a:t>algorithm</a:t>
          </a:r>
          <a:endParaRPr lang="en-US" sz="1200" kern="1200" noProof="0" dirty="0"/>
        </a:p>
      </dsp:txBody>
      <dsp:txXfrm>
        <a:off x="0" y="3304984"/>
        <a:ext cx="830548" cy="629481"/>
      </dsp:txXfrm>
    </dsp:sp>
    <dsp:sp modelId="{B47D8610-CDD8-4D37-BD74-5BD0E34F93D7}">
      <dsp:nvSpPr>
        <dsp:cNvPr id="0" name=""/>
        <dsp:cNvSpPr/>
      </dsp:nvSpPr>
      <dsp:spPr>
        <a:xfrm>
          <a:off x="0" y="3965939"/>
          <a:ext cx="820799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Results</a:t>
          </a:r>
        </a:p>
      </dsp:txBody>
      <dsp:txXfrm>
        <a:off x="0" y="3965939"/>
        <a:ext cx="820799" cy="629481"/>
      </dsp:txXfrm>
    </dsp:sp>
    <dsp:sp modelId="{2CA4FA90-90E6-4083-9740-6E2CE69B331A}">
      <dsp:nvSpPr>
        <dsp:cNvPr id="0" name=""/>
        <dsp:cNvSpPr/>
      </dsp:nvSpPr>
      <dsp:spPr>
        <a:xfrm>
          <a:off x="0" y="4626894"/>
          <a:ext cx="820796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noProof="0" dirty="0" smtClean="0"/>
            <a:t>Conclusions</a:t>
          </a:r>
          <a:endParaRPr lang="en-US" sz="1100" kern="1200" noProof="0" dirty="0"/>
        </a:p>
      </dsp:txBody>
      <dsp:txXfrm>
        <a:off x="0" y="4626894"/>
        <a:ext cx="820796" cy="62948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87D55-4589-44AB-93B9-815A0BFA77B7}">
      <dsp:nvSpPr>
        <dsp:cNvPr id="0" name=""/>
        <dsp:cNvSpPr/>
      </dsp:nvSpPr>
      <dsp:spPr>
        <a:xfrm>
          <a:off x="0" y="208"/>
          <a:ext cx="824898" cy="629481"/>
        </a:xfrm>
        <a:prstGeom prst="rect">
          <a:avLst/>
        </a:pr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noProof="0" dirty="0" smtClean="0">
              <a:solidFill>
                <a:schemeClr val="bg1"/>
              </a:solidFill>
            </a:rPr>
            <a:t>Introduction</a:t>
          </a:r>
          <a:endParaRPr lang="en-US" sz="1100" b="0" kern="1200" noProof="0" dirty="0">
            <a:solidFill>
              <a:schemeClr val="bg1"/>
            </a:solidFill>
          </a:endParaRPr>
        </a:p>
      </dsp:txBody>
      <dsp:txXfrm>
        <a:off x="0" y="208"/>
        <a:ext cx="824898" cy="629481"/>
      </dsp:txXfrm>
    </dsp:sp>
    <dsp:sp modelId="{40187BD8-D26D-4975-AE54-F1761BCF7FE3}">
      <dsp:nvSpPr>
        <dsp:cNvPr id="0" name=""/>
        <dsp:cNvSpPr/>
      </dsp:nvSpPr>
      <dsp:spPr>
        <a:xfrm>
          <a:off x="0" y="661163"/>
          <a:ext cx="830548" cy="629481"/>
        </a:xfrm>
        <a:prstGeom prst="rect">
          <a:avLst/>
        </a:pr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>
              <a:solidFill>
                <a:schemeClr val="bg1"/>
              </a:solidFill>
            </a:rPr>
            <a:t>Case</a:t>
          </a:r>
          <a:br>
            <a:rPr lang="en-US" sz="1200" kern="1200" noProof="0" dirty="0" smtClean="0">
              <a:solidFill>
                <a:schemeClr val="bg1"/>
              </a:solidFill>
            </a:rPr>
          </a:br>
          <a:r>
            <a:rPr lang="en-US" sz="1200" kern="1200" noProof="0" dirty="0" smtClean="0">
              <a:solidFill>
                <a:schemeClr val="bg1"/>
              </a:solidFill>
            </a:rPr>
            <a:t>study</a:t>
          </a:r>
          <a:endParaRPr lang="en-US" sz="1200" kern="1200" noProof="0" dirty="0">
            <a:solidFill>
              <a:schemeClr val="bg1"/>
            </a:solidFill>
          </a:endParaRPr>
        </a:p>
      </dsp:txBody>
      <dsp:txXfrm>
        <a:off x="0" y="661163"/>
        <a:ext cx="830548" cy="629481"/>
      </dsp:txXfrm>
    </dsp:sp>
    <dsp:sp modelId="{34709D81-F996-4EBD-8A50-FEADE8138DD3}">
      <dsp:nvSpPr>
        <dsp:cNvPr id="0" name=""/>
        <dsp:cNvSpPr/>
      </dsp:nvSpPr>
      <dsp:spPr>
        <a:xfrm>
          <a:off x="0" y="1322118"/>
          <a:ext cx="830548" cy="629481"/>
        </a:xfrm>
        <a:prstGeom prst="rect">
          <a:avLst/>
        </a:prstGeom>
        <a:solidFill>
          <a:schemeClr val="bg1">
            <a:lumMod val="8500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 smtClean="0">
              <a:solidFill>
                <a:schemeClr val="tx1"/>
              </a:solidFill>
            </a:rPr>
            <a:t>Geom.</a:t>
          </a:r>
          <a:br>
            <a:rPr lang="en-US" sz="1200" b="1" kern="1200" noProof="0" dirty="0" smtClean="0">
              <a:solidFill>
                <a:schemeClr val="tx1"/>
              </a:solidFill>
            </a:rPr>
          </a:br>
          <a:r>
            <a:rPr lang="en-US" sz="1200" b="1" kern="1200" noProof="0" dirty="0" smtClean="0">
              <a:solidFill>
                <a:schemeClr val="tx1"/>
              </a:solidFill>
            </a:rPr>
            <a:t>aspects</a:t>
          </a:r>
          <a:endParaRPr lang="en-US" sz="1200" b="1" kern="1200" noProof="0" dirty="0">
            <a:solidFill>
              <a:schemeClr val="tx1"/>
            </a:solidFill>
          </a:endParaRPr>
        </a:p>
      </dsp:txBody>
      <dsp:txXfrm>
        <a:off x="0" y="1322118"/>
        <a:ext cx="830548" cy="629481"/>
      </dsp:txXfrm>
    </dsp:sp>
    <dsp:sp modelId="{6C8A6418-542E-4E33-9250-D0970F090635}">
      <dsp:nvSpPr>
        <dsp:cNvPr id="0" name=""/>
        <dsp:cNvSpPr/>
      </dsp:nvSpPr>
      <dsp:spPr>
        <a:xfrm>
          <a:off x="0" y="1983073"/>
          <a:ext cx="821023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Construct.</a:t>
          </a:r>
          <a:br>
            <a:rPr lang="en-US" sz="1200" kern="1200" noProof="0" dirty="0" smtClean="0"/>
          </a:br>
          <a:r>
            <a:rPr lang="en-US" sz="1200" kern="1200" noProof="0" dirty="0" smtClean="0"/>
            <a:t>algorithm</a:t>
          </a:r>
          <a:endParaRPr lang="en-US" sz="1200" kern="1200" noProof="0" dirty="0"/>
        </a:p>
      </dsp:txBody>
      <dsp:txXfrm>
        <a:off x="0" y="1983073"/>
        <a:ext cx="821023" cy="629481"/>
      </dsp:txXfrm>
    </dsp:sp>
    <dsp:sp modelId="{829BE467-103E-4381-91CA-0E397B1663A8}">
      <dsp:nvSpPr>
        <dsp:cNvPr id="0" name=""/>
        <dsp:cNvSpPr/>
      </dsp:nvSpPr>
      <dsp:spPr>
        <a:xfrm>
          <a:off x="0" y="2644029"/>
          <a:ext cx="830548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VNS</a:t>
          </a:r>
          <a:br>
            <a:rPr lang="en-US" sz="1200" kern="1200" noProof="0" dirty="0" smtClean="0"/>
          </a:br>
          <a:r>
            <a:rPr lang="en-US" sz="1200" kern="1200" noProof="0" dirty="0" smtClean="0"/>
            <a:t>algorithm</a:t>
          </a:r>
          <a:endParaRPr lang="en-US" sz="1200" kern="1200" noProof="0" dirty="0"/>
        </a:p>
      </dsp:txBody>
      <dsp:txXfrm>
        <a:off x="0" y="2644029"/>
        <a:ext cx="830548" cy="629481"/>
      </dsp:txXfrm>
    </dsp:sp>
    <dsp:sp modelId="{AB1B03AA-0C31-4126-A935-4127057D9663}">
      <dsp:nvSpPr>
        <dsp:cNvPr id="0" name=""/>
        <dsp:cNvSpPr/>
      </dsp:nvSpPr>
      <dsp:spPr>
        <a:xfrm>
          <a:off x="0" y="3304984"/>
          <a:ext cx="830548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GRASP</a:t>
          </a:r>
          <a:br>
            <a:rPr lang="en-US" sz="1200" kern="1200" noProof="0" dirty="0" smtClean="0"/>
          </a:br>
          <a:r>
            <a:rPr lang="en-US" sz="1200" kern="1200" noProof="0" dirty="0" smtClean="0"/>
            <a:t>algorithm</a:t>
          </a:r>
          <a:endParaRPr lang="en-US" sz="1200" kern="1200" noProof="0" dirty="0"/>
        </a:p>
      </dsp:txBody>
      <dsp:txXfrm>
        <a:off x="0" y="3304984"/>
        <a:ext cx="830548" cy="629481"/>
      </dsp:txXfrm>
    </dsp:sp>
    <dsp:sp modelId="{B47D8610-CDD8-4D37-BD74-5BD0E34F93D7}">
      <dsp:nvSpPr>
        <dsp:cNvPr id="0" name=""/>
        <dsp:cNvSpPr/>
      </dsp:nvSpPr>
      <dsp:spPr>
        <a:xfrm>
          <a:off x="0" y="3965939"/>
          <a:ext cx="820799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Results</a:t>
          </a:r>
        </a:p>
      </dsp:txBody>
      <dsp:txXfrm>
        <a:off x="0" y="3965939"/>
        <a:ext cx="820799" cy="629481"/>
      </dsp:txXfrm>
    </dsp:sp>
    <dsp:sp modelId="{2CA4FA90-90E6-4083-9740-6E2CE69B331A}">
      <dsp:nvSpPr>
        <dsp:cNvPr id="0" name=""/>
        <dsp:cNvSpPr/>
      </dsp:nvSpPr>
      <dsp:spPr>
        <a:xfrm>
          <a:off x="0" y="4626894"/>
          <a:ext cx="820796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noProof="0" dirty="0" smtClean="0"/>
            <a:t>Conclusions</a:t>
          </a:r>
          <a:endParaRPr lang="en-US" sz="1100" kern="1200" noProof="0" dirty="0"/>
        </a:p>
      </dsp:txBody>
      <dsp:txXfrm>
        <a:off x="0" y="4626894"/>
        <a:ext cx="820796" cy="62948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87D55-4589-44AB-93B9-815A0BFA77B7}">
      <dsp:nvSpPr>
        <dsp:cNvPr id="0" name=""/>
        <dsp:cNvSpPr/>
      </dsp:nvSpPr>
      <dsp:spPr>
        <a:xfrm>
          <a:off x="0" y="208"/>
          <a:ext cx="824898" cy="629481"/>
        </a:xfrm>
        <a:prstGeom prst="rect">
          <a:avLst/>
        </a:pr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noProof="0" dirty="0" smtClean="0">
              <a:solidFill>
                <a:schemeClr val="bg1"/>
              </a:solidFill>
            </a:rPr>
            <a:t>Introduction</a:t>
          </a:r>
          <a:endParaRPr lang="en-US" sz="1100" b="0" kern="1200" noProof="0" dirty="0">
            <a:solidFill>
              <a:schemeClr val="bg1"/>
            </a:solidFill>
          </a:endParaRPr>
        </a:p>
      </dsp:txBody>
      <dsp:txXfrm>
        <a:off x="0" y="208"/>
        <a:ext cx="824898" cy="629481"/>
      </dsp:txXfrm>
    </dsp:sp>
    <dsp:sp modelId="{40187BD8-D26D-4975-AE54-F1761BCF7FE3}">
      <dsp:nvSpPr>
        <dsp:cNvPr id="0" name=""/>
        <dsp:cNvSpPr/>
      </dsp:nvSpPr>
      <dsp:spPr>
        <a:xfrm>
          <a:off x="0" y="661163"/>
          <a:ext cx="830548" cy="629481"/>
        </a:xfrm>
        <a:prstGeom prst="rect">
          <a:avLst/>
        </a:pr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>
              <a:solidFill>
                <a:schemeClr val="bg1"/>
              </a:solidFill>
            </a:rPr>
            <a:t>Case</a:t>
          </a:r>
          <a:br>
            <a:rPr lang="en-US" sz="1200" kern="1200" noProof="0" dirty="0" smtClean="0">
              <a:solidFill>
                <a:schemeClr val="bg1"/>
              </a:solidFill>
            </a:rPr>
          </a:br>
          <a:r>
            <a:rPr lang="en-US" sz="1200" kern="1200" noProof="0" dirty="0" smtClean="0">
              <a:solidFill>
                <a:schemeClr val="bg1"/>
              </a:solidFill>
            </a:rPr>
            <a:t>study</a:t>
          </a:r>
          <a:endParaRPr lang="en-US" sz="1200" kern="1200" noProof="0" dirty="0">
            <a:solidFill>
              <a:schemeClr val="bg1"/>
            </a:solidFill>
          </a:endParaRPr>
        </a:p>
      </dsp:txBody>
      <dsp:txXfrm>
        <a:off x="0" y="661163"/>
        <a:ext cx="830548" cy="629481"/>
      </dsp:txXfrm>
    </dsp:sp>
    <dsp:sp modelId="{34709D81-F996-4EBD-8A50-FEADE8138DD3}">
      <dsp:nvSpPr>
        <dsp:cNvPr id="0" name=""/>
        <dsp:cNvSpPr/>
      </dsp:nvSpPr>
      <dsp:spPr>
        <a:xfrm>
          <a:off x="0" y="1322118"/>
          <a:ext cx="830548" cy="629481"/>
        </a:xfrm>
        <a:prstGeom prst="rect">
          <a:avLst/>
        </a:prstGeom>
        <a:solidFill>
          <a:schemeClr val="bg1">
            <a:lumMod val="8500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 smtClean="0">
              <a:solidFill>
                <a:schemeClr val="tx1"/>
              </a:solidFill>
            </a:rPr>
            <a:t>Geom.</a:t>
          </a:r>
          <a:br>
            <a:rPr lang="en-US" sz="1200" b="1" kern="1200" noProof="0" dirty="0" smtClean="0">
              <a:solidFill>
                <a:schemeClr val="tx1"/>
              </a:solidFill>
            </a:rPr>
          </a:br>
          <a:r>
            <a:rPr lang="en-US" sz="1200" b="1" kern="1200" noProof="0" dirty="0" smtClean="0">
              <a:solidFill>
                <a:schemeClr val="tx1"/>
              </a:solidFill>
            </a:rPr>
            <a:t>aspects</a:t>
          </a:r>
          <a:endParaRPr lang="en-US" sz="1200" b="1" kern="1200" noProof="0" dirty="0">
            <a:solidFill>
              <a:schemeClr val="tx1"/>
            </a:solidFill>
          </a:endParaRPr>
        </a:p>
      </dsp:txBody>
      <dsp:txXfrm>
        <a:off x="0" y="1322118"/>
        <a:ext cx="830548" cy="629481"/>
      </dsp:txXfrm>
    </dsp:sp>
    <dsp:sp modelId="{6C8A6418-542E-4E33-9250-D0970F090635}">
      <dsp:nvSpPr>
        <dsp:cNvPr id="0" name=""/>
        <dsp:cNvSpPr/>
      </dsp:nvSpPr>
      <dsp:spPr>
        <a:xfrm>
          <a:off x="0" y="1983073"/>
          <a:ext cx="821023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Construct.</a:t>
          </a:r>
          <a:br>
            <a:rPr lang="en-US" sz="1200" kern="1200" noProof="0" dirty="0" smtClean="0"/>
          </a:br>
          <a:r>
            <a:rPr lang="en-US" sz="1200" kern="1200" noProof="0" dirty="0" smtClean="0"/>
            <a:t>algorithm</a:t>
          </a:r>
          <a:endParaRPr lang="en-US" sz="1200" kern="1200" noProof="0" dirty="0"/>
        </a:p>
      </dsp:txBody>
      <dsp:txXfrm>
        <a:off x="0" y="1983073"/>
        <a:ext cx="821023" cy="629481"/>
      </dsp:txXfrm>
    </dsp:sp>
    <dsp:sp modelId="{829BE467-103E-4381-91CA-0E397B1663A8}">
      <dsp:nvSpPr>
        <dsp:cNvPr id="0" name=""/>
        <dsp:cNvSpPr/>
      </dsp:nvSpPr>
      <dsp:spPr>
        <a:xfrm>
          <a:off x="0" y="2644029"/>
          <a:ext cx="830548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VNS</a:t>
          </a:r>
          <a:br>
            <a:rPr lang="en-US" sz="1200" kern="1200" noProof="0" dirty="0" smtClean="0"/>
          </a:br>
          <a:r>
            <a:rPr lang="en-US" sz="1200" kern="1200" noProof="0" dirty="0" smtClean="0"/>
            <a:t>algorithm</a:t>
          </a:r>
          <a:endParaRPr lang="en-US" sz="1200" kern="1200" noProof="0" dirty="0"/>
        </a:p>
      </dsp:txBody>
      <dsp:txXfrm>
        <a:off x="0" y="2644029"/>
        <a:ext cx="830548" cy="629481"/>
      </dsp:txXfrm>
    </dsp:sp>
    <dsp:sp modelId="{AB1B03AA-0C31-4126-A935-4127057D9663}">
      <dsp:nvSpPr>
        <dsp:cNvPr id="0" name=""/>
        <dsp:cNvSpPr/>
      </dsp:nvSpPr>
      <dsp:spPr>
        <a:xfrm>
          <a:off x="0" y="3304984"/>
          <a:ext cx="830548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GRASP</a:t>
          </a:r>
          <a:br>
            <a:rPr lang="en-US" sz="1200" kern="1200" noProof="0" dirty="0" smtClean="0"/>
          </a:br>
          <a:r>
            <a:rPr lang="en-US" sz="1200" kern="1200" noProof="0" dirty="0" smtClean="0"/>
            <a:t>algorithm</a:t>
          </a:r>
          <a:endParaRPr lang="en-US" sz="1200" kern="1200" noProof="0" dirty="0"/>
        </a:p>
      </dsp:txBody>
      <dsp:txXfrm>
        <a:off x="0" y="3304984"/>
        <a:ext cx="830548" cy="629481"/>
      </dsp:txXfrm>
    </dsp:sp>
    <dsp:sp modelId="{B47D8610-CDD8-4D37-BD74-5BD0E34F93D7}">
      <dsp:nvSpPr>
        <dsp:cNvPr id="0" name=""/>
        <dsp:cNvSpPr/>
      </dsp:nvSpPr>
      <dsp:spPr>
        <a:xfrm>
          <a:off x="0" y="3965939"/>
          <a:ext cx="820799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Results</a:t>
          </a:r>
        </a:p>
      </dsp:txBody>
      <dsp:txXfrm>
        <a:off x="0" y="3965939"/>
        <a:ext cx="820799" cy="629481"/>
      </dsp:txXfrm>
    </dsp:sp>
    <dsp:sp modelId="{2CA4FA90-90E6-4083-9740-6E2CE69B331A}">
      <dsp:nvSpPr>
        <dsp:cNvPr id="0" name=""/>
        <dsp:cNvSpPr/>
      </dsp:nvSpPr>
      <dsp:spPr>
        <a:xfrm>
          <a:off x="0" y="4626894"/>
          <a:ext cx="820796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noProof="0" dirty="0" smtClean="0"/>
            <a:t>Conclusions</a:t>
          </a:r>
          <a:endParaRPr lang="en-US" sz="1100" kern="1200" noProof="0" dirty="0"/>
        </a:p>
      </dsp:txBody>
      <dsp:txXfrm>
        <a:off x="0" y="4626894"/>
        <a:ext cx="820796" cy="62948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87D55-4589-44AB-93B9-815A0BFA77B7}">
      <dsp:nvSpPr>
        <dsp:cNvPr id="0" name=""/>
        <dsp:cNvSpPr/>
      </dsp:nvSpPr>
      <dsp:spPr>
        <a:xfrm>
          <a:off x="0" y="208"/>
          <a:ext cx="824898" cy="629481"/>
        </a:xfrm>
        <a:prstGeom prst="rect">
          <a:avLst/>
        </a:pr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noProof="0" dirty="0" smtClean="0">
              <a:solidFill>
                <a:schemeClr val="bg1"/>
              </a:solidFill>
            </a:rPr>
            <a:t>Introduction</a:t>
          </a:r>
          <a:endParaRPr lang="en-US" sz="1100" b="0" kern="1200" noProof="0" dirty="0">
            <a:solidFill>
              <a:schemeClr val="bg1"/>
            </a:solidFill>
          </a:endParaRPr>
        </a:p>
      </dsp:txBody>
      <dsp:txXfrm>
        <a:off x="0" y="208"/>
        <a:ext cx="824898" cy="629481"/>
      </dsp:txXfrm>
    </dsp:sp>
    <dsp:sp modelId="{40187BD8-D26D-4975-AE54-F1761BCF7FE3}">
      <dsp:nvSpPr>
        <dsp:cNvPr id="0" name=""/>
        <dsp:cNvSpPr/>
      </dsp:nvSpPr>
      <dsp:spPr>
        <a:xfrm>
          <a:off x="0" y="661163"/>
          <a:ext cx="830548" cy="629481"/>
        </a:xfrm>
        <a:prstGeom prst="rect">
          <a:avLst/>
        </a:pr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>
              <a:solidFill>
                <a:schemeClr val="bg1"/>
              </a:solidFill>
            </a:rPr>
            <a:t>Case</a:t>
          </a:r>
          <a:br>
            <a:rPr lang="en-US" sz="1200" kern="1200" noProof="0" dirty="0" smtClean="0">
              <a:solidFill>
                <a:schemeClr val="bg1"/>
              </a:solidFill>
            </a:rPr>
          </a:br>
          <a:r>
            <a:rPr lang="en-US" sz="1200" kern="1200" noProof="0" dirty="0" smtClean="0">
              <a:solidFill>
                <a:schemeClr val="bg1"/>
              </a:solidFill>
            </a:rPr>
            <a:t>study</a:t>
          </a:r>
          <a:endParaRPr lang="en-US" sz="1200" kern="1200" noProof="0" dirty="0">
            <a:solidFill>
              <a:schemeClr val="bg1"/>
            </a:solidFill>
          </a:endParaRPr>
        </a:p>
      </dsp:txBody>
      <dsp:txXfrm>
        <a:off x="0" y="661163"/>
        <a:ext cx="830548" cy="629481"/>
      </dsp:txXfrm>
    </dsp:sp>
    <dsp:sp modelId="{34709D81-F996-4EBD-8A50-FEADE8138DD3}">
      <dsp:nvSpPr>
        <dsp:cNvPr id="0" name=""/>
        <dsp:cNvSpPr/>
      </dsp:nvSpPr>
      <dsp:spPr>
        <a:xfrm>
          <a:off x="0" y="1322118"/>
          <a:ext cx="830548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Geom.</a:t>
          </a:r>
          <a:br>
            <a:rPr lang="en-US" sz="1200" kern="1200" noProof="0" dirty="0" smtClean="0"/>
          </a:br>
          <a:r>
            <a:rPr lang="en-US" sz="1200" kern="1200" noProof="0" dirty="0" smtClean="0"/>
            <a:t>aspects</a:t>
          </a:r>
          <a:endParaRPr lang="en-US" sz="1200" kern="1200" noProof="0" dirty="0"/>
        </a:p>
      </dsp:txBody>
      <dsp:txXfrm>
        <a:off x="0" y="1322118"/>
        <a:ext cx="830548" cy="629481"/>
      </dsp:txXfrm>
    </dsp:sp>
    <dsp:sp modelId="{6C8A6418-542E-4E33-9250-D0970F090635}">
      <dsp:nvSpPr>
        <dsp:cNvPr id="0" name=""/>
        <dsp:cNvSpPr/>
      </dsp:nvSpPr>
      <dsp:spPr>
        <a:xfrm>
          <a:off x="0" y="1983073"/>
          <a:ext cx="821023" cy="629481"/>
        </a:xfrm>
        <a:prstGeom prst="rect">
          <a:avLst/>
        </a:prstGeom>
        <a:solidFill>
          <a:schemeClr val="bg1">
            <a:lumMod val="8500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 smtClean="0">
              <a:solidFill>
                <a:schemeClr val="tx1"/>
              </a:solidFill>
            </a:rPr>
            <a:t>Construct.</a:t>
          </a:r>
          <a:br>
            <a:rPr lang="en-US" sz="1200" b="1" kern="1200" noProof="0" dirty="0" smtClean="0">
              <a:solidFill>
                <a:schemeClr val="tx1"/>
              </a:solidFill>
            </a:rPr>
          </a:br>
          <a:r>
            <a:rPr lang="en-US" sz="1200" b="1" kern="1200" noProof="0" dirty="0" smtClean="0">
              <a:solidFill>
                <a:schemeClr val="tx1"/>
              </a:solidFill>
            </a:rPr>
            <a:t>algorithm</a:t>
          </a:r>
          <a:endParaRPr lang="en-US" sz="1200" b="1" kern="1200" noProof="0" dirty="0">
            <a:solidFill>
              <a:schemeClr val="tx1"/>
            </a:solidFill>
          </a:endParaRPr>
        </a:p>
      </dsp:txBody>
      <dsp:txXfrm>
        <a:off x="0" y="1983073"/>
        <a:ext cx="821023" cy="629481"/>
      </dsp:txXfrm>
    </dsp:sp>
    <dsp:sp modelId="{829BE467-103E-4381-91CA-0E397B1663A8}">
      <dsp:nvSpPr>
        <dsp:cNvPr id="0" name=""/>
        <dsp:cNvSpPr/>
      </dsp:nvSpPr>
      <dsp:spPr>
        <a:xfrm>
          <a:off x="0" y="2644029"/>
          <a:ext cx="830548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VNS</a:t>
          </a:r>
          <a:br>
            <a:rPr lang="en-US" sz="1200" kern="1200" noProof="0" dirty="0" smtClean="0"/>
          </a:br>
          <a:r>
            <a:rPr lang="en-US" sz="1200" kern="1200" noProof="0" dirty="0" smtClean="0"/>
            <a:t>algorithm</a:t>
          </a:r>
          <a:endParaRPr lang="en-US" sz="1200" kern="1200" noProof="0" dirty="0"/>
        </a:p>
      </dsp:txBody>
      <dsp:txXfrm>
        <a:off x="0" y="2644029"/>
        <a:ext cx="830548" cy="629481"/>
      </dsp:txXfrm>
    </dsp:sp>
    <dsp:sp modelId="{AB1B03AA-0C31-4126-A935-4127057D9663}">
      <dsp:nvSpPr>
        <dsp:cNvPr id="0" name=""/>
        <dsp:cNvSpPr/>
      </dsp:nvSpPr>
      <dsp:spPr>
        <a:xfrm>
          <a:off x="0" y="3304984"/>
          <a:ext cx="830548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GRASP</a:t>
          </a:r>
          <a:br>
            <a:rPr lang="en-US" sz="1200" kern="1200" noProof="0" dirty="0" smtClean="0"/>
          </a:br>
          <a:r>
            <a:rPr lang="en-US" sz="1200" kern="1200" noProof="0" dirty="0" smtClean="0"/>
            <a:t>algorithm</a:t>
          </a:r>
          <a:endParaRPr lang="en-US" sz="1200" kern="1200" noProof="0" dirty="0"/>
        </a:p>
      </dsp:txBody>
      <dsp:txXfrm>
        <a:off x="0" y="3304984"/>
        <a:ext cx="830548" cy="629481"/>
      </dsp:txXfrm>
    </dsp:sp>
    <dsp:sp modelId="{B47D8610-CDD8-4D37-BD74-5BD0E34F93D7}">
      <dsp:nvSpPr>
        <dsp:cNvPr id="0" name=""/>
        <dsp:cNvSpPr/>
      </dsp:nvSpPr>
      <dsp:spPr>
        <a:xfrm>
          <a:off x="0" y="3965939"/>
          <a:ext cx="820799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Results</a:t>
          </a:r>
        </a:p>
      </dsp:txBody>
      <dsp:txXfrm>
        <a:off x="0" y="3965939"/>
        <a:ext cx="820799" cy="629481"/>
      </dsp:txXfrm>
    </dsp:sp>
    <dsp:sp modelId="{2CA4FA90-90E6-4083-9740-6E2CE69B331A}">
      <dsp:nvSpPr>
        <dsp:cNvPr id="0" name=""/>
        <dsp:cNvSpPr/>
      </dsp:nvSpPr>
      <dsp:spPr>
        <a:xfrm>
          <a:off x="0" y="4626894"/>
          <a:ext cx="820796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noProof="0" dirty="0" smtClean="0"/>
            <a:t>Conclusions</a:t>
          </a:r>
          <a:endParaRPr lang="en-US" sz="1100" kern="1200" noProof="0" dirty="0"/>
        </a:p>
      </dsp:txBody>
      <dsp:txXfrm>
        <a:off x="0" y="4626894"/>
        <a:ext cx="820796" cy="62948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87D55-4589-44AB-93B9-815A0BFA77B7}">
      <dsp:nvSpPr>
        <dsp:cNvPr id="0" name=""/>
        <dsp:cNvSpPr/>
      </dsp:nvSpPr>
      <dsp:spPr>
        <a:xfrm>
          <a:off x="0" y="208"/>
          <a:ext cx="824898" cy="629481"/>
        </a:xfrm>
        <a:prstGeom prst="rect">
          <a:avLst/>
        </a:pr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noProof="0" dirty="0" smtClean="0">
              <a:solidFill>
                <a:schemeClr val="bg1"/>
              </a:solidFill>
            </a:rPr>
            <a:t>Introduction</a:t>
          </a:r>
          <a:endParaRPr lang="en-US" sz="1100" b="0" kern="1200" noProof="0" dirty="0">
            <a:solidFill>
              <a:schemeClr val="bg1"/>
            </a:solidFill>
          </a:endParaRPr>
        </a:p>
      </dsp:txBody>
      <dsp:txXfrm>
        <a:off x="0" y="208"/>
        <a:ext cx="824898" cy="629481"/>
      </dsp:txXfrm>
    </dsp:sp>
    <dsp:sp modelId="{40187BD8-D26D-4975-AE54-F1761BCF7FE3}">
      <dsp:nvSpPr>
        <dsp:cNvPr id="0" name=""/>
        <dsp:cNvSpPr/>
      </dsp:nvSpPr>
      <dsp:spPr>
        <a:xfrm>
          <a:off x="0" y="661163"/>
          <a:ext cx="830548" cy="629481"/>
        </a:xfrm>
        <a:prstGeom prst="rect">
          <a:avLst/>
        </a:pr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>
              <a:solidFill>
                <a:schemeClr val="bg1"/>
              </a:solidFill>
            </a:rPr>
            <a:t>Case</a:t>
          </a:r>
          <a:br>
            <a:rPr lang="en-US" sz="1200" kern="1200" noProof="0" dirty="0" smtClean="0">
              <a:solidFill>
                <a:schemeClr val="bg1"/>
              </a:solidFill>
            </a:rPr>
          </a:br>
          <a:r>
            <a:rPr lang="en-US" sz="1200" kern="1200" noProof="0" dirty="0" smtClean="0">
              <a:solidFill>
                <a:schemeClr val="bg1"/>
              </a:solidFill>
            </a:rPr>
            <a:t>study</a:t>
          </a:r>
          <a:endParaRPr lang="en-US" sz="1200" kern="1200" noProof="0" dirty="0">
            <a:solidFill>
              <a:schemeClr val="bg1"/>
            </a:solidFill>
          </a:endParaRPr>
        </a:p>
      </dsp:txBody>
      <dsp:txXfrm>
        <a:off x="0" y="661163"/>
        <a:ext cx="830548" cy="629481"/>
      </dsp:txXfrm>
    </dsp:sp>
    <dsp:sp modelId="{34709D81-F996-4EBD-8A50-FEADE8138DD3}">
      <dsp:nvSpPr>
        <dsp:cNvPr id="0" name=""/>
        <dsp:cNvSpPr/>
      </dsp:nvSpPr>
      <dsp:spPr>
        <a:xfrm>
          <a:off x="0" y="1322118"/>
          <a:ext cx="830548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Geom.</a:t>
          </a:r>
          <a:br>
            <a:rPr lang="en-US" sz="1200" kern="1200" noProof="0" dirty="0" smtClean="0"/>
          </a:br>
          <a:r>
            <a:rPr lang="en-US" sz="1200" kern="1200" noProof="0" dirty="0" smtClean="0"/>
            <a:t>aspects</a:t>
          </a:r>
          <a:endParaRPr lang="en-US" sz="1200" kern="1200" noProof="0" dirty="0"/>
        </a:p>
      </dsp:txBody>
      <dsp:txXfrm>
        <a:off x="0" y="1322118"/>
        <a:ext cx="830548" cy="629481"/>
      </dsp:txXfrm>
    </dsp:sp>
    <dsp:sp modelId="{6C8A6418-542E-4E33-9250-D0970F090635}">
      <dsp:nvSpPr>
        <dsp:cNvPr id="0" name=""/>
        <dsp:cNvSpPr/>
      </dsp:nvSpPr>
      <dsp:spPr>
        <a:xfrm>
          <a:off x="0" y="1983073"/>
          <a:ext cx="821023" cy="629481"/>
        </a:xfrm>
        <a:prstGeom prst="rect">
          <a:avLst/>
        </a:prstGeom>
        <a:solidFill>
          <a:schemeClr val="bg1">
            <a:lumMod val="8500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 smtClean="0">
              <a:solidFill>
                <a:schemeClr val="tx1"/>
              </a:solidFill>
            </a:rPr>
            <a:t>Construct.</a:t>
          </a:r>
          <a:br>
            <a:rPr lang="en-US" sz="1200" b="1" kern="1200" noProof="0" dirty="0" smtClean="0">
              <a:solidFill>
                <a:schemeClr val="tx1"/>
              </a:solidFill>
            </a:rPr>
          </a:br>
          <a:r>
            <a:rPr lang="en-US" sz="1200" b="1" kern="1200" noProof="0" dirty="0" smtClean="0">
              <a:solidFill>
                <a:schemeClr val="tx1"/>
              </a:solidFill>
            </a:rPr>
            <a:t>algorithm</a:t>
          </a:r>
          <a:endParaRPr lang="en-US" sz="1200" b="1" kern="1200" noProof="0" dirty="0">
            <a:solidFill>
              <a:schemeClr val="tx1"/>
            </a:solidFill>
          </a:endParaRPr>
        </a:p>
      </dsp:txBody>
      <dsp:txXfrm>
        <a:off x="0" y="1983073"/>
        <a:ext cx="821023" cy="629481"/>
      </dsp:txXfrm>
    </dsp:sp>
    <dsp:sp modelId="{829BE467-103E-4381-91CA-0E397B1663A8}">
      <dsp:nvSpPr>
        <dsp:cNvPr id="0" name=""/>
        <dsp:cNvSpPr/>
      </dsp:nvSpPr>
      <dsp:spPr>
        <a:xfrm>
          <a:off x="0" y="2644029"/>
          <a:ext cx="830548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VNS</a:t>
          </a:r>
          <a:br>
            <a:rPr lang="en-US" sz="1200" kern="1200" noProof="0" dirty="0" smtClean="0"/>
          </a:br>
          <a:r>
            <a:rPr lang="en-US" sz="1200" kern="1200" noProof="0" dirty="0" smtClean="0"/>
            <a:t>algorithm</a:t>
          </a:r>
          <a:endParaRPr lang="en-US" sz="1200" kern="1200" noProof="0" dirty="0"/>
        </a:p>
      </dsp:txBody>
      <dsp:txXfrm>
        <a:off x="0" y="2644029"/>
        <a:ext cx="830548" cy="629481"/>
      </dsp:txXfrm>
    </dsp:sp>
    <dsp:sp modelId="{AB1B03AA-0C31-4126-A935-4127057D9663}">
      <dsp:nvSpPr>
        <dsp:cNvPr id="0" name=""/>
        <dsp:cNvSpPr/>
      </dsp:nvSpPr>
      <dsp:spPr>
        <a:xfrm>
          <a:off x="0" y="3304984"/>
          <a:ext cx="830548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GRASP</a:t>
          </a:r>
          <a:br>
            <a:rPr lang="en-US" sz="1200" kern="1200" noProof="0" dirty="0" smtClean="0"/>
          </a:br>
          <a:r>
            <a:rPr lang="en-US" sz="1200" kern="1200" noProof="0" dirty="0" smtClean="0"/>
            <a:t>algorithm</a:t>
          </a:r>
          <a:endParaRPr lang="en-US" sz="1200" kern="1200" noProof="0" dirty="0"/>
        </a:p>
      </dsp:txBody>
      <dsp:txXfrm>
        <a:off x="0" y="3304984"/>
        <a:ext cx="830548" cy="629481"/>
      </dsp:txXfrm>
    </dsp:sp>
    <dsp:sp modelId="{B47D8610-CDD8-4D37-BD74-5BD0E34F93D7}">
      <dsp:nvSpPr>
        <dsp:cNvPr id="0" name=""/>
        <dsp:cNvSpPr/>
      </dsp:nvSpPr>
      <dsp:spPr>
        <a:xfrm>
          <a:off x="0" y="3965939"/>
          <a:ext cx="820799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Results</a:t>
          </a:r>
        </a:p>
      </dsp:txBody>
      <dsp:txXfrm>
        <a:off x="0" y="3965939"/>
        <a:ext cx="820799" cy="629481"/>
      </dsp:txXfrm>
    </dsp:sp>
    <dsp:sp modelId="{2CA4FA90-90E6-4083-9740-6E2CE69B331A}">
      <dsp:nvSpPr>
        <dsp:cNvPr id="0" name=""/>
        <dsp:cNvSpPr/>
      </dsp:nvSpPr>
      <dsp:spPr>
        <a:xfrm>
          <a:off x="0" y="4626894"/>
          <a:ext cx="820796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noProof="0" dirty="0" smtClean="0"/>
            <a:t>Conclusions</a:t>
          </a:r>
          <a:endParaRPr lang="en-US" sz="1100" kern="1200" noProof="0" dirty="0"/>
        </a:p>
      </dsp:txBody>
      <dsp:txXfrm>
        <a:off x="0" y="4626894"/>
        <a:ext cx="820796" cy="62948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87D55-4589-44AB-93B9-815A0BFA77B7}">
      <dsp:nvSpPr>
        <dsp:cNvPr id="0" name=""/>
        <dsp:cNvSpPr/>
      </dsp:nvSpPr>
      <dsp:spPr>
        <a:xfrm>
          <a:off x="0" y="208"/>
          <a:ext cx="824898" cy="629481"/>
        </a:xfrm>
        <a:prstGeom prst="rect">
          <a:avLst/>
        </a:pr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noProof="0" dirty="0" smtClean="0">
              <a:solidFill>
                <a:schemeClr val="bg1"/>
              </a:solidFill>
            </a:rPr>
            <a:t>Introduction</a:t>
          </a:r>
          <a:endParaRPr lang="en-US" sz="1100" b="0" kern="1200" noProof="0" dirty="0">
            <a:solidFill>
              <a:schemeClr val="bg1"/>
            </a:solidFill>
          </a:endParaRPr>
        </a:p>
      </dsp:txBody>
      <dsp:txXfrm>
        <a:off x="0" y="208"/>
        <a:ext cx="824898" cy="629481"/>
      </dsp:txXfrm>
    </dsp:sp>
    <dsp:sp modelId="{40187BD8-D26D-4975-AE54-F1761BCF7FE3}">
      <dsp:nvSpPr>
        <dsp:cNvPr id="0" name=""/>
        <dsp:cNvSpPr/>
      </dsp:nvSpPr>
      <dsp:spPr>
        <a:xfrm>
          <a:off x="0" y="661163"/>
          <a:ext cx="830548" cy="629481"/>
        </a:xfrm>
        <a:prstGeom prst="rect">
          <a:avLst/>
        </a:pr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>
              <a:solidFill>
                <a:schemeClr val="bg1"/>
              </a:solidFill>
            </a:rPr>
            <a:t>Case</a:t>
          </a:r>
          <a:br>
            <a:rPr lang="en-US" sz="1200" kern="1200" noProof="0" dirty="0" smtClean="0">
              <a:solidFill>
                <a:schemeClr val="bg1"/>
              </a:solidFill>
            </a:rPr>
          </a:br>
          <a:r>
            <a:rPr lang="en-US" sz="1200" kern="1200" noProof="0" dirty="0" smtClean="0">
              <a:solidFill>
                <a:schemeClr val="bg1"/>
              </a:solidFill>
            </a:rPr>
            <a:t>study</a:t>
          </a:r>
          <a:endParaRPr lang="en-US" sz="1200" kern="1200" noProof="0" dirty="0">
            <a:solidFill>
              <a:schemeClr val="bg1"/>
            </a:solidFill>
          </a:endParaRPr>
        </a:p>
      </dsp:txBody>
      <dsp:txXfrm>
        <a:off x="0" y="661163"/>
        <a:ext cx="830548" cy="629481"/>
      </dsp:txXfrm>
    </dsp:sp>
    <dsp:sp modelId="{34709D81-F996-4EBD-8A50-FEADE8138DD3}">
      <dsp:nvSpPr>
        <dsp:cNvPr id="0" name=""/>
        <dsp:cNvSpPr/>
      </dsp:nvSpPr>
      <dsp:spPr>
        <a:xfrm>
          <a:off x="0" y="1322118"/>
          <a:ext cx="830548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Geom.</a:t>
          </a:r>
          <a:br>
            <a:rPr lang="en-US" sz="1200" kern="1200" noProof="0" dirty="0" smtClean="0"/>
          </a:br>
          <a:r>
            <a:rPr lang="en-US" sz="1200" kern="1200" noProof="0" dirty="0" smtClean="0"/>
            <a:t>aspects</a:t>
          </a:r>
          <a:endParaRPr lang="en-US" sz="1200" kern="1200" noProof="0" dirty="0"/>
        </a:p>
      </dsp:txBody>
      <dsp:txXfrm>
        <a:off x="0" y="1322118"/>
        <a:ext cx="830548" cy="629481"/>
      </dsp:txXfrm>
    </dsp:sp>
    <dsp:sp modelId="{6C8A6418-542E-4E33-9250-D0970F090635}">
      <dsp:nvSpPr>
        <dsp:cNvPr id="0" name=""/>
        <dsp:cNvSpPr/>
      </dsp:nvSpPr>
      <dsp:spPr>
        <a:xfrm>
          <a:off x="0" y="1983073"/>
          <a:ext cx="821023" cy="629481"/>
        </a:xfrm>
        <a:prstGeom prst="rect">
          <a:avLst/>
        </a:prstGeom>
        <a:solidFill>
          <a:schemeClr val="bg1">
            <a:lumMod val="8500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 smtClean="0">
              <a:solidFill>
                <a:schemeClr val="tx1"/>
              </a:solidFill>
            </a:rPr>
            <a:t>Construct.</a:t>
          </a:r>
          <a:br>
            <a:rPr lang="en-US" sz="1200" b="1" kern="1200" noProof="0" dirty="0" smtClean="0">
              <a:solidFill>
                <a:schemeClr val="tx1"/>
              </a:solidFill>
            </a:rPr>
          </a:br>
          <a:r>
            <a:rPr lang="en-US" sz="1200" b="1" kern="1200" noProof="0" dirty="0" smtClean="0">
              <a:solidFill>
                <a:schemeClr val="tx1"/>
              </a:solidFill>
            </a:rPr>
            <a:t>algorithm</a:t>
          </a:r>
          <a:endParaRPr lang="en-US" sz="1200" b="1" kern="1200" noProof="0" dirty="0">
            <a:solidFill>
              <a:schemeClr val="tx1"/>
            </a:solidFill>
          </a:endParaRPr>
        </a:p>
      </dsp:txBody>
      <dsp:txXfrm>
        <a:off x="0" y="1983073"/>
        <a:ext cx="821023" cy="629481"/>
      </dsp:txXfrm>
    </dsp:sp>
    <dsp:sp modelId="{829BE467-103E-4381-91CA-0E397B1663A8}">
      <dsp:nvSpPr>
        <dsp:cNvPr id="0" name=""/>
        <dsp:cNvSpPr/>
      </dsp:nvSpPr>
      <dsp:spPr>
        <a:xfrm>
          <a:off x="0" y="2644029"/>
          <a:ext cx="830548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VNS</a:t>
          </a:r>
          <a:br>
            <a:rPr lang="en-US" sz="1200" kern="1200" noProof="0" dirty="0" smtClean="0"/>
          </a:br>
          <a:r>
            <a:rPr lang="en-US" sz="1200" kern="1200" noProof="0" dirty="0" smtClean="0"/>
            <a:t>algorithm</a:t>
          </a:r>
          <a:endParaRPr lang="en-US" sz="1200" kern="1200" noProof="0" dirty="0"/>
        </a:p>
      </dsp:txBody>
      <dsp:txXfrm>
        <a:off x="0" y="2644029"/>
        <a:ext cx="830548" cy="629481"/>
      </dsp:txXfrm>
    </dsp:sp>
    <dsp:sp modelId="{AB1B03AA-0C31-4126-A935-4127057D9663}">
      <dsp:nvSpPr>
        <dsp:cNvPr id="0" name=""/>
        <dsp:cNvSpPr/>
      </dsp:nvSpPr>
      <dsp:spPr>
        <a:xfrm>
          <a:off x="0" y="3304984"/>
          <a:ext cx="830548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GRASP</a:t>
          </a:r>
          <a:br>
            <a:rPr lang="en-US" sz="1200" kern="1200" noProof="0" dirty="0" smtClean="0"/>
          </a:br>
          <a:r>
            <a:rPr lang="en-US" sz="1200" kern="1200" noProof="0" dirty="0" smtClean="0"/>
            <a:t>algorithm</a:t>
          </a:r>
          <a:endParaRPr lang="en-US" sz="1200" kern="1200" noProof="0" dirty="0"/>
        </a:p>
      </dsp:txBody>
      <dsp:txXfrm>
        <a:off x="0" y="3304984"/>
        <a:ext cx="830548" cy="629481"/>
      </dsp:txXfrm>
    </dsp:sp>
    <dsp:sp modelId="{B47D8610-CDD8-4D37-BD74-5BD0E34F93D7}">
      <dsp:nvSpPr>
        <dsp:cNvPr id="0" name=""/>
        <dsp:cNvSpPr/>
      </dsp:nvSpPr>
      <dsp:spPr>
        <a:xfrm>
          <a:off x="0" y="3965939"/>
          <a:ext cx="820799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Results</a:t>
          </a:r>
        </a:p>
      </dsp:txBody>
      <dsp:txXfrm>
        <a:off x="0" y="3965939"/>
        <a:ext cx="820799" cy="629481"/>
      </dsp:txXfrm>
    </dsp:sp>
    <dsp:sp modelId="{2CA4FA90-90E6-4083-9740-6E2CE69B331A}">
      <dsp:nvSpPr>
        <dsp:cNvPr id="0" name=""/>
        <dsp:cNvSpPr/>
      </dsp:nvSpPr>
      <dsp:spPr>
        <a:xfrm>
          <a:off x="0" y="4626894"/>
          <a:ext cx="820796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noProof="0" dirty="0" smtClean="0"/>
            <a:t>Conclusions</a:t>
          </a:r>
          <a:endParaRPr lang="en-US" sz="1100" kern="1200" noProof="0" dirty="0"/>
        </a:p>
      </dsp:txBody>
      <dsp:txXfrm>
        <a:off x="0" y="4626894"/>
        <a:ext cx="820796" cy="62948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87D55-4589-44AB-93B9-815A0BFA77B7}">
      <dsp:nvSpPr>
        <dsp:cNvPr id="0" name=""/>
        <dsp:cNvSpPr/>
      </dsp:nvSpPr>
      <dsp:spPr>
        <a:xfrm>
          <a:off x="0" y="208"/>
          <a:ext cx="824898" cy="629481"/>
        </a:xfrm>
        <a:prstGeom prst="rect">
          <a:avLst/>
        </a:pr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0" kern="1200" noProof="0" dirty="0" smtClean="0">
              <a:solidFill>
                <a:schemeClr val="bg1"/>
              </a:solidFill>
            </a:rPr>
            <a:t>Introduction</a:t>
          </a:r>
          <a:endParaRPr lang="en-US" sz="1100" b="0" kern="1200" noProof="0" dirty="0">
            <a:solidFill>
              <a:schemeClr val="bg1"/>
            </a:solidFill>
          </a:endParaRPr>
        </a:p>
      </dsp:txBody>
      <dsp:txXfrm>
        <a:off x="0" y="208"/>
        <a:ext cx="824898" cy="629481"/>
      </dsp:txXfrm>
    </dsp:sp>
    <dsp:sp modelId="{40187BD8-D26D-4975-AE54-F1761BCF7FE3}">
      <dsp:nvSpPr>
        <dsp:cNvPr id="0" name=""/>
        <dsp:cNvSpPr/>
      </dsp:nvSpPr>
      <dsp:spPr>
        <a:xfrm>
          <a:off x="0" y="661163"/>
          <a:ext cx="830548" cy="629481"/>
        </a:xfrm>
        <a:prstGeom prst="rect">
          <a:avLst/>
        </a:prstGeom>
        <a:noFill/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>
              <a:solidFill>
                <a:schemeClr val="bg1"/>
              </a:solidFill>
            </a:rPr>
            <a:t>Case</a:t>
          </a:r>
          <a:br>
            <a:rPr lang="en-US" sz="1200" kern="1200" noProof="0" dirty="0" smtClean="0">
              <a:solidFill>
                <a:schemeClr val="bg1"/>
              </a:solidFill>
            </a:rPr>
          </a:br>
          <a:r>
            <a:rPr lang="en-US" sz="1200" kern="1200" noProof="0" dirty="0" smtClean="0">
              <a:solidFill>
                <a:schemeClr val="bg1"/>
              </a:solidFill>
            </a:rPr>
            <a:t>study</a:t>
          </a:r>
          <a:endParaRPr lang="en-US" sz="1200" kern="1200" noProof="0" dirty="0">
            <a:solidFill>
              <a:schemeClr val="bg1"/>
            </a:solidFill>
          </a:endParaRPr>
        </a:p>
      </dsp:txBody>
      <dsp:txXfrm>
        <a:off x="0" y="661163"/>
        <a:ext cx="830548" cy="629481"/>
      </dsp:txXfrm>
    </dsp:sp>
    <dsp:sp modelId="{34709D81-F996-4EBD-8A50-FEADE8138DD3}">
      <dsp:nvSpPr>
        <dsp:cNvPr id="0" name=""/>
        <dsp:cNvSpPr/>
      </dsp:nvSpPr>
      <dsp:spPr>
        <a:xfrm>
          <a:off x="0" y="1322118"/>
          <a:ext cx="830548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Geom.</a:t>
          </a:r>
          <a:br>
            <a:rPr lang="en-US" sz="1200" kern="1200" noProof="0" dirty="0" smtClean="0"/>
          </a:br>
          <a:r>
            <a:rPr lang="en-US" sz="1200" kern="1200" noProof="0" dirty="0" smtClean="0"/>
            <a:t>aspects</a:t>
          </a:r>
          <a:endParaRPr lang="en-US" sz="1200" kern="1200" noProof="0" dirty="0"/>
        </a:p>
      </dsp:txBody>
      <dsp:txXfrm>
        <a:off x="0" y="1322118"/>
        <a:ext cx="830548" cy="629481"/>
      </dsp:txXfrm>
    </dsp:sp>
    <dsp:sp modelId="{6C8A6418-542E-4E33-9250-D0970F090635}">
      <dsp:nvSpPr>
        <dsp:cNvPr id="0" name=""/>
        <dsp:cNvSpPr/>
      </dsp:nvSpPr>
      <dsp:spPr>
        <a:xfrm>
          <a:off x="0" y="1983073"/>
          <a:ext cx="821023" cy="629481"/>
        </a:xfrm>
        <a:prstGeom prst="rect">
          <a:avLst/>
        </a:prstGeom>
        <a:solidFill>
          <a:schemeClr val="bg1">
            <a:lumMod val="85000"/>
          </a:schemeClr>
        </a:solidFill>
        <a:ln w="5715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noProof="0" dirty="0" smtClean="0">
              <a:solidFill>
                <a:schemeClr val="tx1"/>
              </a:solidFill>
            </a:rPr>
            <a:t>Construct.</a:t>
          </a:r>
          <a:br>
            <a:rPr lang="en-US" sz="1200" b="1" kern="1200" noProof="0" dirty="0" smtClean="0">
              <a:solidFill>
                <a:schemeClr val="tx1"/>
              </a:solidFill>
            </a:rPr>
          </a:br>
          <a:r>
            <a:rPr lang="en-US" sz="1200" b="1" kern="1200" noProof="0" dirty="0" smtClean="0">
              <a:solidFill>
                <a:schemeClr val="tx1"/>
              </a:solidFill>
            </a:rPr>
            <a:t>algorithm</a:t>
          </a:r>
          <a:endParaRPr lang="en-US" sz="1200" b="1" kern="1200" noProof="0" dirty="0">
            <a:solidFill>
              <a:schemeClr val="tx1"/>
            </a:solidFill>
          </a:endParaRPr>
        </a:p>
      </dsp:txBody>
      <dsp:txXfrm>
        <a:off x="0" y="1983073"/>
        <a:ext cx="821023" cy="629481"/>
      </dsp:txXfrm>
    </dsp:sp>
    <dsp:sp modelId="{829BE467-103E-4381-91CA-0E397B1663A8}">
      <dsp:nvSpPr>
        <dsp:cNvPr id="0" name=""/>
        <dsp:cNvSpPr/>
      </dsp:nvSpPr>
      <dsp:spPr>
        <a:xfrm>
          <a:off x="0" y="2644029"/>
          <a:ext cx="830548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VNS</a:t>
          </a:r>
          <a:br>
            <a:rPr lang="en-US" sz="1200" kern="1200" noProof="0" dirty="0" smtClean="0"/>
          </a:br>
          <a:r>
            <a:rPr lang="en-US" sz="1200" kern="1200" noProof="0" dirty="0" smtClean="0"/>
            <a:t>algorithm</a:t>
          </a:r>
          <a:endParaRPr lang="en-US" sz="1200" kern="1200" noProof="0" dirty="0"/>
        </a:p>
      </dsp:txBody>
      <dsp:txXfrm>
        <a:off x="0" y="2644029"/>
        <a:ext cx="830548" cy="629481"/>
      </dsp:txXfrm>
    </dsp:sp>
    <dsp:sp modelId="{AB1B03AA-0C31-4126-A935-4127057D9663}">
      <dsp:nvSpPr>
        <dsp:cNvPr id="0" name=""/>
        <dsp:cNvSpPr/>
      </dsp:nvSpPr>
      <dsp:spPr>
        <a:xfrm>
          <a:off x="0" y="3304984"/>
          <a:ext cx="830548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GRASP</a:t>
          </a:r>
          <a:br>
            <a:rPr lang="en-US" sz="1200" kern="1200" noProof="0" dirty="0" smtClean="0"/>
          </a:br>
          <a:r>
            <a:rPr lang="en-US" sz="1200" kern="1200" noProof="0" dirty="0" smtClean="0"/>
            <a:t>algorithm</a:t>
          </a:r>
          <a:endParaRPr lang="en-US" sz="1200" kern="1200" noProof="0" dirty="0"/>
        </a:p>
      </dsp:txBody>
      <dsp:txXfrm>
        <a:off x="0" y="3304984"/>
        <a:ext cx="830548" cy="629481"/>
      </dsp:txXfrm>
    </dsp:sp>
    <dsp:sp modelId="{B47D8610-CDD8-4D37-BD74-5BD0E34F93D7}">
      <dsp:nvSpPr>
        <dsp:cNvPr id="0" name=""/>
        <dsp:cNvSpPr/>
      </dsp:nvSpPr>
      <dsp:spPr>
        <a:xfrm>
          <a:off x="0" y="3965939"/>
          <a:ext cx="820799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noProof="0" dirty="0" smtClean="0"/>
            <a:t>Results</a:t>
          </a:r>
        </a:p>
      </dsp:txBody>
      <dsp:txXfrm>
        <a:off x="0" y="3965939"/>
        <a:ext cx="820799" cy="629481"/>
      </dsp:txXfrm>
    </dsp:sp>
    <dsp:sp modelId="{2CA4FA90-90E6-4083-9740-6E2CE69B331A}">
      <dsp:nvSpPr>
        <dsp:cNvPr id="0" name=""/>
        <dsp:cNvSpPr/>
      </dsp:nvSpPr>
      <dsp:spPr>
        <a:xfrm>
          <a:off x="0" y="4626894"/>
          <a:ext cx="820796" cy="629481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noProof="0" dirty="0" smtClean="0"/>
            <a:t>Conclusions</a:t>
          </a:r>
          <a:endParaRPr lang="en-US" sz="1100" kern="1200" noProof="0" dirty="0"/>
        </a:p>
      </dsp:txBody>
      <dsp:txXfrm>
        <a:off x="0" y="4626894"/>
        <a:ext cx="820796" cy="6294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diagrams.loki3.com/VaryingWidthList+Icon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0573A8-E968-4BA4-B1A8-298C0E255320}" type="datetimeFigureOut">
              <a:rPr lang="pt-PT" smtClean="0"/>
              <a:t>11-10-2011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6F8A27-C29A-4F8E-856A-EAE8593E82B0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82252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FA0B1-FFC0-432F-B36B-C95056CEE414}" type="datetimeFigureOut">
              <a:rPr lang="pt-PT" smtClean="0"/>
              <a:t>11-10-2011</a:t>
            </a:fld>
            <a:endParaRPr lang="pt-PT" dirty="0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 dirty="0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5B470-E153-43BD-9F6B-AF77CBF2F5CF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406254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5B470-E153-43BD-9F6B-AF77CBF2F5CF}" type="slidenum">
              <a:rPr lang="pt-PT" smtClean="0"/>
              <a:t>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34295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5B470-E153-43BD-9F6B-AF77CBF2F5CF}" type="slidenum">
              <a:rPr lang="pt-PT" smtClean="0"/>
              <a:t>10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18895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5B470-E153-43BD-9F6B-AF77CBF2F5CF}" type="slidenum">
              <a:rPr lang="pt-PT" smtClean="0"/>
              <a:t>11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971277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Nota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pt-PT" dirty="0"/>
              </a:p>
            </p:txBody>
          </p:sp>
        </mc:Choice>
        <mc:Fallback xmlns="">
          <p:sp>
            <p:nvSpPr>
              <p:cNvPr id="3" name="Marcador de Posição de Nota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 marL="171450" indent="-171450">
                  <a:buFont typeface="Arial" pitchFamily="34" charset="0"/>
                  <a:buChar char="•"/>
                </a:pPr>
                <a:r>
                  <a:rPr lang="pt-PT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(E1)</a:t>
                </a:r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pt-PT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∑2_(𝑖=1)^|𝐼|▒〖𝑎𝑟𝑒𝑎(𝐼_𝑖)〗</a:t>
                </a:r>
                <a:r>
                  <a:rPr lang="pt-P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: área total da intersecção de </a:t>
                </a:r>
                <a:r>
                  <a:rPr lang="pt-PT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𝑂</a:t>
                </a:r>
                <a:r>
                  <a:rPr lang="pt-P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com o plano de corte </a:t>
                </a:r>
                <a:r>
                  <a:rPr lang="pt-PT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actual</a:t>
                </a:r>
                <a:r>
                  <a:rPr lang="pt-P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 com a região exterior da pele;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pt-P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(E2)</a:t>
                </a:r>
                <a:r>
                  <a:rPr lang="pt-PT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pt-PT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〖∑2_(𝑖=1)^|𝐼|▒〖𝑎𝑟𝑒𝑎(𝐼_𝑖)〗〗∕〖(𝑎𝑟𝑒𝑎(𝑂)−𝑎𝑟𝑒𝑎(𝑃))〗</a:t>
                </a:r>
                <a:r>
                  <a:rPr lang="pt-P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: área relativa da intersecção de </a:t>
                </a:r>
                <a:r>
                  <a:rPr lang="pt-PT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𝑂</a:t>
                </a:r>
                <a:r>
                  <a:rPr lang="pt-P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com o plano de corte </a:t>
                </a:r>
                <a:r>
                  <a:rPr lang="pt-PT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actual</a:t>
                </a:r>
                <a:r>
                  <a:rPr lang="pt-P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 com a região exterior da pele;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pt-P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(E3)</a:t>
                </a:r>
                <a:r>
                  <a:rPr lang="pt-PT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pt-PT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〖𝑚𝑎𝑥〗_(𝑖=1, …|𝐼| ) 𝑎𝑟𝑒𝑎(𝐼_𝑖)</a:t>
                </a:r>
                <a:r>
                  <a:rPr lang="pt-P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: área do maior polígono resultante da intersecção de </a:t>
                </a:r>
                <a:r>
                  <a:rPr lang="pt-PT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𝑂</a:t>
                </a:r>
                <a:r>
                  <a:rPr lang="pt-P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com o plano de corte </a:t>
                </a:r>
                <a:r>
                  <a:rPr lang="pt-PT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actual</a:t>
                </a:r>
                <a:r>
                  <a:rPr lang="pt-P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 com a região exterior da pele;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pt-P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(E4)</a:t>
                </a:r>
                <a:r>
                  <a:rPr lang="pt-PT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pt-PT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〖〖𝑚𝑎𝑥〗_(𝑖=1, …|𝐼| ) 𝑎𝑟𝑒𝑎(𝐼_𝑖)〗∕〖(𝑎𝑟𝑒𝑎(𝑂)−𝑎𝑟𝑒𝑎(𝑃))〗</a:t>
                </a:r>
                <a:r>
                  <a:rPr lang="pt-P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: área relativa do maior polígono resultante da intersecção de </a:t>
                </a:r>
                <a:r>
                  <a:rPr lang="pt-PT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𝑂</a:t>
                </a:r>
                <a:r>
                  <a:rPr lang="pt-P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com o plano de corte </a:t>
                </a:r>
                <a:r>
                  <a:rPr lang="pt-PT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actual</a:t>
                </a:r>
                <a:r>
                  <a:rPr lang="pt-P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 com a região exterior da pele;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pt-P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(E5) </a:t>
                </a:r>
                <a:r>
                  <a:rPr lang="pt-PT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área </a:t>
                </a:r>
                <a:r>
                  <a:rPr lang="pt-P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da intersecção de </a:t>
                </a:r>
                <a:r>
                  <a:rPr lang="pt-PT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𝑂</a:t>
                </a:r>
                <a:r>
                  <a:rPr lang="pt-P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com o plano de corte </a:t>
                </a:r>
                <a:r>
                  <a:rPr lang="pt-PT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actual</a:t>
                </a:r>
                <a:r>
                  <a:rPr lang="pt-P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 com a região exterior da pele a somar ao total da área das zonas de qualidade de </a:t>
                </a:r>
                <a:r>
                  <a:rPr lang="pt-PT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𝑃</a:t>
                </a:r>
                <a:r>
                  <a:rPr lang="pt-P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que estão sobre zonas de qualidade equiparáveis da pele;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pt-P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(E6) </a:t>
                </a:r>
                <a:r>
                  <a:rPr lang="pt-PT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área </a:t>
                </a:r>
                <a:r>
                  <a:rPr lang="pt-P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relativa da intersecção de </a:t>
                </a:r>
                <a:r>
                  <a:rPr lang="pt-PT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𝑂</a:t>
                </a:r>
                <a:r>
                  <a:rPr lang="pt-P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com o plano de corte </a:t>
                </a:r>
                <a:r>
                  <a:rPr lang="pt-PT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actual</a:t>
                </a:r>
                <a:r>
                  <a:rPr lang="pt-P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 com a região exterior da pele a somar ao total da área das zonas de qualidade de </a:t>
                </a:r>
                <a:r>
                  <a:rPr lang="pt-PT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𝑃</a:t>
                </a:r>
                <a:r>
                  <a:rPr lang="pt-P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que estão sobre zonas de qualidade equiparáveis da pele;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pt-P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(E7) </a:t>
                </a:r>
                <a:r>
                  <a:rPr lang="pt-PT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área </a:t>
                </a:r>
                <a:r>
                  <a:rPr lang="pt-P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da intersecção de </a:t>
                </a:r>
                <a:r>
                  <a:rPr lang="pt-PT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𝑂</a:t>
                </a:r>
                <a:r>
                  <a:rPr lang="pt-P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com o plano de corte </a:t>
                </a:r>
                <a:r>
                  <a:rPr lang="pt-PT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actual</a:t>
                </a:r>
                <a:r>
                  <a:rPr lang="pt-P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 com a região exterior da pele a somar ao total da área das zonas de qualidade de </a:t>
                </a:r>
                <a:r>
                  <a:rPr lang="pt-PT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𝑃</a:t>
                </a:r>
                <a:r>
                  <a:rPr lang="pt-P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que estão sobre zonas de qualidade B, C ou D da pele;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pt-P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</a:t>
                </a:r>
                <a:r>
                  <a:rPr lang="pt-PT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E8)</a:t>
                </a:r>
                <a:r>
                  <a:rPr lang="pt-PT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pt-PT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área </a:t>
                </a:r>
                <a:r>
                  <a:rPr lang="pt-P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relativa da intersecção de </a:t>
                </a:r>
                <a:r>
                  <a:rPr lang="pt-PT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𝑂</a:t>
                </a:r>
                <a:r>
                  <a:rPr lang="pt-P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com o plano de corte </a:t>
                </a:r>
                <a:r>
                  <a:rPr lang="pt-PT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actual</a:t>
                </a:r>
                <a:r>
                  <a:rPr lang="pt-P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 com a região exterior da pele a somar ao total da área das zonas de qualidade de </a:t>
                </a:r>
                <a:r>
                  <a:rPr lang="pt-PT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𝑃</a:t>
                </a:r>
                <a:r>
                  <a:rPr lang="pt-P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que estão sobre zonas de qualidade B, C ou D da pele;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pt-P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(E9) </a:t>
                </a:r>
                <a:r>
                  <a:rPr lang="pt-PT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número </a:t>
                </a:r>
                <a:r>
                  <a:rPr lang="pt-P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de espaços vazios gerados pelo posicionamento de </a:t>
                </a:r>
                <a:r>
                  <a:rPr lang="pt-PT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𝑃</a:t>
                </a:r>
                <a:r>
                  <a:rPr lang="pt-P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;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pt-P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(E10) </a:t>
                </a:r>
                <a:r>
                  <a:rPr lang="pt-PT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área </a:t>
                </a:r>
                <a:r>
                  <a:rPr lang="pt-P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total do desperdício gerado pelo posicionamento de</a:t>
                </a:r>
                <a:r>
                  <a:rPr lang="pt-PT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𝑃</a:t>
                </a:r>
                <a:r>
                  <a:rPr lang="pt-P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;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pt-P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(E11) </a:t>
                </a:r>
                <a:r>
                  <a:rPr lang="pt-PT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distância </a:t>
                </a:r>
                <a:r>
                  <a:rPr lang="pt-P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de </a:t>
                </a:r>
                <a:r>
                  <a:rPr lang="pt-PT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𝑃</a:t>
                </a:r>
                <a:r>
                  <a:rPr lang="pt-P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ao bordo da pele;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pt-P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(E12) </a:t>
                </a:r>
                <a:r>
                  <a:rPr lang="pt-PT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distância </a:t>
                </a:r>
                <a:r>
                  <a:rPr lang="pt-P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de </a:t>
                </a:r>
                <a:r>
                  <a:rPr lang="pt-PT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𝑃</a:t>
                </a:r>
                <a:r>
                  <a:rPr lang="pt-P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ao centro da pele;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pt-P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(E13) </a:t>
                </a:r>
                <a:r>
                  <a:rPr lang="pt-PT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distância </a:t>
                </a:r>
                <a:r>
                  <a:rPr lang="pt-P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de </a:t>
                </a:r>
                <a:r>
                  <a:rPr lang="pt-PT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𝑃</a:t>
                </a:r>
                <a:r>
                  <a:rPr lang="pt-P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à região com menor nível de qualidade da pele;</a:t>
                </a:r>
              </a:p>
              <a:p>
                <a:pPr marL="171450" indent="-171450">
                  <a:buFont typeface="Arial" pitchFamily="34" charset="0"/>
                  <a:buChar char="•"/>
                </a:pPr>
                <a:r>
                  <a:rPr lang="pt-P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(E14) </a:t>
                </a:r>
                <a:r>
                  <a:rPr lang="pt-PT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distância </a:t>
                </a:r>
                <a:r>
                  <a:rPr lang="pt-P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de </a:t>
                </a:r>
                <a:r>
                  <a:rPr lang="pt-PT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𝑃</a:t>
                </a:r>
                <a:r>
                  <a:rPr lang="pt-P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à região com maior nível de qualidade da pele.</a:t>
                </a:r>
              </a:p>
              <a:p>
                <a:endParaRPr lang="pt-PT" dirty="0"/>
              </a:p>
            </p:txBody>
          </p:sp>
        </mc:Fallback>
      </mc:AlternateContent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5B470-E153-43BD-9F6B-AF77CBF2F5CF}" type="slidenum">
              <a:rPr lang="pt-PT" smtClean="0"/>
              <a:t>12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2980184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5B470-E153-43BD-9F6B-AF77CBF2F5CF}" type="slidenum">
              <a:rPr lang="pt-PT" smtClean="0"/>
              <a:t>13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31510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5B470-E153-43BD-9F6B-AF77CBF2F5CF}" type="slidenum">
              <a:rPr lang="pt-PT" smtClean="0"/>
              <a:t>14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331722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5B470-E153-43BD-9F6B-AF77CBF2F5CF}" type="slidenum">
              <a:rPr lang="pt-PT" smtClean="0"/>
              <a:t>15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650013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5B470-E153-43BD-9F6B-AF77CBF2F5CF}" type="slidenum">
              <a:rPr lang="pt-PT" smtClean="0"/>
              <a:t>16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495711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5B470-E153-43BD-9F6B-AF77CBF2F5CF}" type="slidenum">
              <a:rPr lang="pt-PT" smtClean="0"/>
              <a:t>17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83546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5B470-E153-43BD-9F6B-AF77CBF2F5CF}" type="slidenum">
              <a:rPr lang="pt-PT" smtClean="0"/>
              <a:t>18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087595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PT" dirty="0" smtClean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5B470-E153-43BD-9F6B-AF77CBF2F5CF}" type="slidenum">
              <a:rPr lang="pt-PT" smtClean="0"/>
              <a:t>19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90228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5B470-E153-43BD-9F6B-AF77CBF2F5CF}" type="slidenum">
              <a:rPr lang="pt-PT" smtClean="0"/>
              <a:t>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1103570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5B470-E153-43BD-9F6B-AF77CBF2F5CF}" type="slidenum">
              <a:rPr lang="pt-PT" smtClean="0"/>
              <a:t>20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940435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5B470-E153-43BD-9F6B-AF77CBF2F5CF}" type="slidenum">
              <a:rPr lang="pt-PT" smtClean="0"/>
              <a:t>21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766695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5B470-E153-43BD-9F6B-AF77CBF2F5CF}" type="slidenum">
              <a:rPr lang="pt-PT" smtClean="0"/>
              <a:t>22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924977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Posição de Nota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endParaRPr lang="pt-PT" dirty="0"/>
              </a:p>
            </p:txBody>
          </p:sp>
        </mc:Choice>
        <mc:Fallback xmlns="">
          <p:sp>
            <p:nvSpPr>
              <p:cNvPr id="3" name="Marcador de Posição de Notas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pt-PT" sz="1600" b="1" dirty="0" smtClean="0"/>
                  <a:t>5:</a:t>
                </a:r>
              </a:p>
              <a:p>
                <a:pPr marL="628650" marR="0" lvl="1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pt-PT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(G5) valor das peças baseado nas suas zonas de qualidade e </a:t>
                </a:r>
                <a:r>
                  <a:rPr lang="pt-PT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respectivas</a:t>
                </a:r>
                <a:r>
                  <a:rPr lang="pt-PT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áreas;</a:t>
                </a:r>
              </a:p>
              <a:p>
                <a:pPr marL="628650" marR="0" lvl="1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pt-PT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(S2.D.1.c) </a:t>
                </a:r>
                <a:r>
                  <a:rPr lang="pt-PT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selecção</a:t>
                </a:r>
                <a:r>
                  <a:rPr lang="pt-PT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da peça com o maior ou o menor IFP de acordo com o grupo de peças </a:t>
                </a:r>
                <a:r>
                  <a:rPr lang="pt-PT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seleccionado</a:t>
                </a:r>
                <a:r>
                  <a:rPr lang="pt-PT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pPr marL="628650" marR="0" lvl="1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pt-PT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(E1) </a:t>
                </a:r>
                <a:r>
                  <a:rPr lang="pt-PT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∑2_(𝑖=1)^|𝐼|▒〖𝑎𝑟𝑒𝑎(𝐼_𝑖)〗</a:t>
                </a:r>
                <a:r>
                  <a:rPr lang="pt-P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: área total da intersecção de </a:t>
                </a:r>
                <a:r>
                  <a:rPr lang="pt-PT" sz="1200" i="0" kern="120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𝑂</a:t>
                </a:r>
                <a:r>
                  <a:rPr lang="pt-P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com o plano de corte </a:t>
                </a:r>
                <a:r>
                  <a:rPr lang="pt-PT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actual</a:t>
                </a:r>
                <a:r>
                  <a:rPr lang="pt-P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 com a região exterior da pele;</a:t>
                </a:r>
              </a:p>
              <a:p>
                <a:endParaRPr lang="pt-PT" dirty="0" smtClean="0"/>
              </a:p>
              <a:p>
                <a:r>
                  <a:rPr lang="pt-PT" sz="1600" b="1" dirty="0" smtClean="0"/>
                  <a:t>12:</a:t>
                </a:r>
              </a:p>
              <a:p>
                <a:pPr marL="628650" marR="0" lvl="1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pt-PT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(G5) valor das peças baseado nas suas zonas de qualidade e </a:t>
                </a:r>
                <a:r>
                  <a:rPr lang="pt-PT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respectivas</a:t>
                </a:r>
                <a:r>
                  <a:rPr lang="pt-PT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áreas;</a:t>
                </a:r>
              </a:p>
              <a:p>
                <a:pPr marL="628650" marR="0" lvl="1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pt-PT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(S1.D) </a:t>
                </a:r>
                <a:r>
                  <a:rPr lang="pt-PT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selecção</a:t>
                </a:r>
                <a:r>
                  <a:rPr lang="pt-PT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de uma peça a partir do conjunto completo de peças ordenadas por ordem crescente (S1.I) ou decrescente (S1.D) do valor de um determinado atributo;</a:t>
                </a:r>
              </a:p>
              <a:p>
                <a:pPr marL="628650" marR="0" lvl="1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pt-PT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(P6) o maior ou menor IFP da peça, dependendo do grupo da peça </a:t>
                </a:r>
                <a:r>
                  <a:rPr lang="pt-PT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seleccionada</a:t>
                </a:r>
                <a:r>
                  <a:rPr lang="pt-PT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;</a:t>
                </a:r>
              </a:p>
              <a:p>
                <a:pPr marL="628650" marR="0" lvl="1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pt-PT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(E1) </a:t>
                </a:r>
                <a:r>
                  <a:rPr lang="pt-PT" sz="1200" i="0" kern="1200">
                    <a:solidFill>
                      <a:schemeClr val="tx1"/>
                    </a:solidFill>
                    <a:effectLst/>
                    <a:latin typeface="Cambria Math"/>
                    <a:ea typeface="+mn-ea"/>
                    <a:cs typeface="+mn-cs"/>
                  </a:rPr>
                  <a:t>∑2_(𝑖=1)^|𝐼|▒〖𝑎𝑟𝑒𝑎(𝐼_𝑖)〗</a:t>
                </a:r>
                <a:r>
                  <a:rPr lang="pt-P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: área total da intersecção de </a:t>
                </a:r>
                <a:r>
                  <a:rPr lang="pt-PT" sz="1200" i="0" kern="1200">
                    <a:solidFill>
                      <a:schemeClr val="tx1"/>
                    </a:solidFill>
                    <a:effectLst/>
                    <a:latin typeface="Cambria Math"/>
                    <a:ea typeface="+mn-ea"/>
                    <a:cs typeface="+mn-cs"/>
                  </a:rPr>
                  <a:t>𝑂</a:t>
                </a:r>
                <a:r>
                  <a:rPr lang="pt-P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com o plano de corte </a:t>
                </a:r>
                <a:r>
                  <a:rPr lang="pt-PT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actual</a:t>
                </a:r>
                <a:r>
                  <a:rPr lang="pt-PT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e com a região exterior da pele;</a:t>
                </a:r>
              </a:p>
              <a:p>
                <a:endParaRPr lang="pt-PT" dirty="0" smtClean="0"/>
              </a:p>
              <a:p>
                <a:r>
                  <a:rPr lang="pt-PT" sz="1600" b="1" dirty="0" smtClean="0"/>
                  <a:t>6,</a:t>
                </a:r>
                <a:r>
                  <a:rPr lang="pt-PT" sz="1600" b="1" baseline="0" dirty="0" smtClean="0"/>
                  <a:t> 7, 8, 9 e 10</a:t>
                </a:r>
                <a:r>
                  <a:rPr lang="pt-PT" sz="1600" b="1" dirty="0" smtClean="0"/>
                  <a:t>:</a:t>
                </a:r>
              </a:p>
              <a:p>
                <a:pPr marL="628650" marR="0" lvl="1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pt-PT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(G5) valor das peças baseado nas suas zonas de qualidade e </a:t>
                </a:r>
                <a:r>
                  <a:rPr lang="pt-PT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respectivas</a:t>
                </a:r>
                <a:r>
                  <a:rPr lang="pt-PT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áreas;</a:t>
                </a:r>
              </a:p>
              <a:p>
                <a:pPr marL="628650" marR="0" lvl="1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pt-PT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(S2.D.1.c) </a:t>
                </a:r>
                <a:r>
                  <a:rPr lang="pt-PT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selecção</a:t>
                </a:r>
                <a:r>
                  <a:rPr lang="pt-PT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da peça com o maior ou o menor IFP de acordo com o grupo de peças </a:t>
                </a:r>
                <a:r>
                  <a:rPr lang="pt-PT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seleccionado</a:t>
                </a:r>
                <a:r>
                  <a:rPr lang="pt-PT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  <a:p>
                <a:pPr marL="628650" marR="0" lvl="1" indent="-17145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itchFamily="34" charset="0"/>
                  <a:buChar char="•"/>
                  <a:tabLst/>
                  <a:defRPr/>
                </a:pPr>
                <a:r>
                  <a:rPr lang="pt-PT" dirty="0" smtClean="0"/>
                  <a:t>(E12.MAX), (E14.MIN), (E14.MAX), (E13.MIN) e (E13.MAX) distâncias a…</a:t>
                </a:r>
                <a:endParaRPr lang="pt-PT" dirty="0"/>
              </a:p>
            </p:txBody>
          </p:sp>
        </mc:Fallback>
      </mc:AlternateContent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5B470-E153-43BD-9F6B-AF77CBF2F5CF}" type="slidenum">
              <a:rPr lang="pt-PT" smtClean="0"/>
              <a:t>23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447995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5B470-E153-43BD-9F6B-AF77CBF2F5CF}" type="slidenum">
              <a:rPr lang="pt-PT" smtClean="0"/>
              <a:t>24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5978017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5B470-E153-43BD-9F6B-AF77CBF2F5CF}" type="slidenum">
              <a:rPr lang="pt-PT" smtClean="0"/>
              <a:t>25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9750627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5B470-E153-43BD-9F6B-AF77CBF2F5CF}" type="slidenum">
              <a:rPr lang="pt-PT" smtClean="0"/>
              <a:t>26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368078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5B470-E153-43BD-9F6B-AF77CBF2F5CF}" type="slidenum">
              <a:rPr lang="pt-PT" smtClean="0"/>
              <a:t>27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228859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5B470-E153-43BD-9F6B-AF77CBF2F5CF}" type="slidenum">
              <a:rPr lang="pt-PT" smtClean="0"/>
              <a:t>28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831806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5B470-E153-43BD-9F6B-AF77CBF2F5CF}" type="slidenum">
              <a:rPr lang="pt-PT" smtClean="0"/>
              <a:t>29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92636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5B470-E153-43BD-9F6B-AF77CBF2F5CF}" type="slidenum">
              <a:rPr lang="pt-PT" smtClean="0"/>
              <a:t>3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05008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5B470-E153-43BD-9F6B-AF77CBF2F5CF}" type="slidenum">
              <a:rPr lang="pt-PT" smtClean="0"/>
              <a:t>4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25936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PT" dirty="0" smtClean="0"/>
              <a:t>Número médio de vértices</a:t>
            </a:r>
            <a:r>
              <a:rPr lang="pt-PT" baseline="0" dirty="0" smtClean="0"/>
              <a:t> por:</a:t>
            </a:r>
          </a:p>
          <a:p>
            <a:r>
              <a:rPr lang="pt-PT" baseline="0" dirty="0" smtClean="0"/>
              <a:t>. </a:t>
            </a:r>
            <a:r>
              <a:rPr lang="pt-PT" b="1" baseline="0" dirty="0" smtClean="0"/>
              <a:t>Peça</a:t>
            </a:r>
            <a:r>
              <a:rPr lang="pt-PT" baseline="0" dirty="0" smtClean="0"/>
              <a:t>: 200 (antes) e 80 (depois)</a:t>
            </a:r>
          </a:p>
          <a:p>
            <a:r>
              <a:rPr lang="pt-PT" baseline="0" dirty="0" smtClean="0"/>
              <a:t>. </a:t>
            </a:r>
            <a:r>
              <a:rPr lang="pt-PT" b="1" baseline="0" dirty="0" smtClean="0"/>
              <a:t>Pele</a:t>
            </a:r>
            <a:r>
              <a:rPr lang="pt-PT" baseline="0" dirty="0" smtClean="0"/>
              <a:t>: 800 (antes) e 300 (depois)</a:t>
            </a:r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5B470-E153-43BD-9F6B-AF77CBF2F5CF}" type="slidenum">
              <a:rPr lang="pt-PT" smtClean="0"/>
              <a:t>5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632358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5B470-E153-43BD-9F6B-AF77CBF2F5CF}" type="slidenum">
              <a:rPr lang="pt-PT" smtClean="0"/>
              <a:t>6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45484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5B470-E153-43BD-9F6B-AF77CBF2F5CF}" type="slidenum">
              <a:rPr lang="pt-PT" smtClean="0"/>
              <a:t>7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595423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5B470-E153-43BD-9F6B-AF77CBF2F5CF}" type="slidenum">
              <a:rPr lang="pt-PT" smtClean="0"/>
              <a:t>8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3245080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pt-PT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5B470-E153-43BD-9F6B-AF77CBF2F5CF}" type="slidenum">
              <a:rPr lang="pt-PT" smtClean="0"/>
              <a:t>9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733733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414592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PT" dirty="0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dirty="0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52120" y="6439165"/>
            <a:ext cx="2438399" cy="365760"/>
          </a:xfrm>
          <a:prstGeom prst="rect">
            <a:avLst/>
          </a:prstGeom>
        </p:spPr>
        <p:txBody>
          <a:bodyPr/>
          <a:lstStyle/>
          <a:p>
            <a:r>
              <a:rPr lang="pt-PT" dirty="0" smtClean="0"/>
              <a:t>01-09-2011</a:t>
            </a:r>
            <a:endParaRPr lang="pt-P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6443452"/>
            <a:ext cx="2367281" cy="365760"/>
          </a:xfrm>
          <a:prstGeom prst="rect">
            <a:avLst/>
          </a:prstGeom>
        </p:spPr>
        <p:txBody>
          <a:bodyPr/>
          <a:lstStyle/>
          <a:p>
            <a:r>
              <a:rPr lang="pt-PT" dirty="0" smtClean="0"/>
              <a:t>Algoritmos de posicionamento de figuras irregulares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3984-9870-4A69-83A6-3C41CB2D6C7F}" type="slidenum">
              <a:rPr lang="pt-PT" smtClean="0"/>
              <a:t>‹nº›</a:t>
            </a:fld>
            <a:endParaRPr lang="pt-PT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824626" y="6439165"/>
            <a:ext cx="1260000" cy="36576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latin typeface="NewsGotTLig" pitchFamily="2" charset="0"/>
              </a:defRPr>
            </a:lvl1pPr>
          </a:lstStyle>
          <a:p>
            <a:r>
              <a:rPr lang="pt-PT" dirty="0" smtClean="0"/>
              <a:t>01-09-2011</a:t>
            </a:r>
            <a:endParaRPr lang="pt-PT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777" y="6427686"/>
            <a:ext cx="3204000" cy="365760"/>
          </a:xfrm>
          <a:prstGeom prst="rect">
            <a:avLst/>
          </a:prstGeom>
        </p:spPr>
        <p:txBody>
          <a:bodyPr anchor="ctr"/>
          <a:lstStyle>
            <a:lvl1pPr algn="l">
              <a:defRPr sz="1200" b="0">
                <a:latin typeface="NewsGotTLig" pitchFamily="2" charset="0"/>
              </a:defRPr>
            </a:lvl1pPr>
          </a:lstStyle>
          <a:p>
            <a:r>
              <a:rPr lang="pt-PT" dirty="0" smtClean="0"/>
              <a:t>Algoritmos de posicionamento de figuras irregulares:</a:t>
            </a:r>
          </a:p>
          <a:p>
            <a:pPr marL="173038"/>
            <a:r>
              <a:rPr lang="pt-PT" dirty="0" smtClean="0"/>
              <a:t>aplicação a um caso real da indústria automóvel</a:t>
            </a:r>
            <a:endParaRPr lang="pt-PT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85884" y="6438192"/>
            <a:ext cx="31320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NewsGotTLig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dirty="0" smtClean="0"/>
              <a:t>Pedro Brás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3984-9870-4A69-83A6-3C41CB2D6C7F}" type="slidenum">
              <a:rPr lang="pt-PT" smtClean="0"/>
              <a:t>‹nº›</a:t>
            </a:fld>
            <a:endParaRPr lang="pt-PT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824626" y="6439165"/>
            <a:ext cx="1260000" cy="36576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latin typeface="NewsGotTLig" pitchFamily="2" charset="0"/>
              </a:defRPr>
            </a:lvl1pPr>
          </a:lstStyle>
          <a:p>
            <a:r>
              <a:rPr lang="pt-PT" dirty="0" smtClean="0"/>
              <a:t>01-09-2011</a:t>
            </a:r>
            <a:endParaRPr lang="pt-PT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777" y="6427686"/>
            <a:ext cx="3204000" cy="365760"/>
          </a:xfrm>
          <a:prstGeom prst="rect">
            <a:avLst/>
          </a:prstGeom>
        </p:spPr>
        <p:txBody>
          <a:bodyPr anchor="ctr"/>
          <a:lstStyle>
            <a:lvl1pPr algn="l">
              <a:defRPr sz="1200" b="0">
                <a:latin typeface="NewsGotTLig" pitchFamily="2" charset="0"/>
              </a:defRPr>
            </a:lvl1pPr>
          </a:lstStyle>
          <a:p>
            <a:r>
              <a:rPr lang="pt-PT" dirty="0" smtClean="0"/>
              <a:t>Algoritmos de posicionamento de figuras irregulares:</a:t>
            </a:r>
          </a:p>
          <a:p>
            <a:pPr marL="173038"/>
            <a:r>
              <a:rPr lang="pt-PT" dirty="0" smtClean="0"/>
              <a:t>aplicação a um caso real da indústria automóvel</a:t>
            </a:r>
            <a:endParaRPr lang="pt-PT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85884" y="6438192"/>
            <a:ext cx="31320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NewsGotTLig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dirty="0" smtClean="0"/>
              <a:t>Pedro Brás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852" y="6183848"/>
            <a:ext cx="777280" cy="396240"/>
          </a:xfrm>
        </p:spPr>
        <p:txBody>
          <a:bodyPr/>
          <a:lstStyle/>
          <a:p>
            <a:fld id="{E13A3984-9870-4A69-83A6-3C41CB2D6C7F}" type="slidenum">
              <a:rPr lang="pt-PT" smtClean="0"/>
              <a:t>‹nº›</a:t>
            </a:fld>
            <a:endParaRPr lang="pt-PT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467544" y="6453336"/>
            <a:ext cx="7632848" cy="252000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pt-PT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NewsGotTLig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5297488" algn="l"/>
                <a:tab pos="5384800" algn="l"/>
                <a:tab pos="7624763" algn="r"/>
              </a:tabLst>
            </a:pPr>
            <a:r>
              <a:rPr lang="en-US" dirty="0" smtClean="0"/>
              <a:t>Algorithms for the leather nesting problem: application to a real automotive industry instance</a:t>
            </a:r>
            <a:r>
              <a:rPr lang="pt-PT" dirty="0" smtClean="0"/>
              <a:t>	</a:t>
            </a:r>
            <a:r>
              <a:rPr lang="pt-PT" sz="1800" b="1" dirty="0" smtClean="0"/>
              <a:t>| </a:t>
            </a:r>
            <a:r>
              <a:rPr lang="pt-PT" dirty="0" smtClean="0"/>
              <a:t>    </a:t>
            </a:r>
            <a:r>
              <a:rPr lang="pt-PT" sz="1200" b="1" dirty="0" smtClean="0"/>
              <a:t>Pedro Brás</a:t>
            </a:r>
            <a:r>
              <a:rPr lang="pt-PT" sz="1400" b="1" dirty="0" smtClean="0"/>
              <a:t>     </a:t>
            </a:r>
            <a:r>
              <a:rPr lang="pt-PT" sz="1800" b="1" dirty="0" smtClean="0"/>
              <a:t>|</a:t>
            </a:r>
            <a:r>
              <a:rPr lang="pt-PT" dirty="0" smtClean="0"/>
              <a:t>	</a:t>
            </a:r>
            <a:r>
              <a:rPr lang="pt-PT" sz="1200" b="0" kern="1200" dirty="0" smtClean="0">
                <a:solidFill>
                  <a:schemeClr val="tx1"/>
                </a:solidFill>
                <a:latin typeface="NewsGotTLig" pitchFamily="2" charset="0"/>
                <a:ea typeface="+mn-ea"/>
                <a:cs typeface="+mn-cs"/>
              </a:rPr>
              <a:t>SEEUM 2011</a:t>
            </a:r>
          </a:p>
        </p:txBody>
      </p:sp>
      <p:sp>
        <p:nvSpPr>
          <p:cNvPr id="8" name="Rectângulo 7"/>
          <p:cNvSpPr/>
          <p:nvPr userDrawn="1"/>
        </p:nvSpPr>
        <p:spPr>
          <a:xfrm>
            <a:off x="8220075" y="44624"/>
            <a:ext cx="876250" cy="257369"/>
          </a:xfrm>
          <a:prstGeom prst="rect">
            <a:avLst/>
          </a:prstGeom>
          <a:solidFill>
            <a:srgbClr val="E25B00"/>
          </a:solidFill>
          <a:ln>
            <a:noFill/>
          </a:ln>
          <a:effectLst/>
        </p:spPr>
        <p:txBody>
          <a:bodyPr wrap="square" lIns="0" tIns="36000" rIns="0" bIns="36000">
            <a:spAutoFit/>
          </a:bodyPr>
          <a:lstStyle/>
          <a:p>
            <a:pPr algn="ctr"/>
            <a:r>
              <a:rPr lang="pt-PT" sz="1200" b="1" dirty="0" smtClean="0">
                <a:ln w="19050">
                  <a:solidFill>
                    <a:schemeClr val="bg1"/>
                  </a:solidFill>
                </a:ln>
                <a:solidFill>
                  <a:schemeClr val="bg1"/>
                </a:solidFill>
                <a:latin typeface="NewsGotTLig" pitchFamily="2" charset="0"/>
              </a:rPr>
              <a:t>SEEUM  2011</a:t>
            </a:r>
            <a:endParaRPr lang="pt-PT" sz="1200" b="1" dirty="0">
              <a:ln w="19050">
                <a:solidFill>
                  <a:schemeClr val="bg1"/>
                </a:solidFill>
              </a:ln>
              <a:solidFill>
                <a:schemeClr val="bg1"/>
              </a:solidFill>
              <a:latin typeface="NewsGotTLig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3984-9870-4A69-83A6-3C41CB2D6C7F}" type="slidenum">
              <a:rPr lang="pt-PT" smtClean="0"/>
              <a:t>‹nº›</a:t>
            </a:fld>
            <a:endParaRPr lang="pt-PT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824626" y="6439165"/>
            <a:ext cx="1260000" cy="36576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latin typeface="NewsGotTLig" pitchFamily="2" charset="0"/>
              </a:defRPr>
            </a:lvl1pPr>
          </a:lstStyle>
          <a:p>
            <a:r>
              <a:rPr lang="pt-PT" dirty="0" smtClean="0"/>
              <a:t>01-09-2011</a:t>
            </a:r>
            <a:endParaRPr lang="pt-PT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777" y="6427686"/>
            <a:ext cx="3204000" cy="365760"/>
          </a:xfrm>
          <a:prstGeom prst="rect">
            <a:avLst/>
          </a:prstGeom>
        </p:spPr>
        <p:txBody>
          <a:bodyPr anchor="ctr"/>
          <a:lstStyle>
            <a:lvl1pPr algn="l">
              <a:defRPr sz="1200" b="0">
                <a:latin typeface="NewsGotTLig" pitchFamily="2" charset="0"/>
              </a:defRPr>
            </a:lvl1pPr>
          </a:lstStyle>
          <a:p>
            <a:r>
              <a:rPr lang="pt-PT" dirty="0" smtClean="0"/>
              <a:t>Algoritmos de posicionamento de figuras irregulares:</a:t>
            </a:r>
          </a:p>
          <a:p>
            <a:pPr marL="173038"/>
            <a:r>
              <a:rPr lang="pt-PT" dirty="0" smtClean="0"/>
              <a:t>aplicação a um caso real da indústria automóvel</a:t>
            </a:r>
            <a:endParaRPr lang="pt-PT" dirty="0"/>
          </a:p>
        </p:txBody>
      </p:sp>
      <p:sp>
        <p:nvSpPr>
          <p:cNvPr id="9" name="Footer Placeholder 4"/>
          <p:cNvSpPr txBox="1">
            <a:spLocks/>
          </p:cNvSpPr>
          <p:nvPr userDrawn="1"/>
        </p:nvSpPr>
        <p:spPr>
          <a:xfrm>
            <a:off x="3685884" y="6438192"/>
            <a:ext cx="31320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NewsGotTLig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dirty="0" smtClean="0"/>
              <a:t>Pedro Brás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3984-9870-4A69-83A6-3C41CB2D6C7F}" type="slidenum">
              <a:rPr lang="pt-PT" smtClean="0"/>
              <a:t>‹nº›</a:t>
            </a:fld>
            <a:endParaRPr lang="pt-PT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824626" y="6439165"/>
            <a:ext cx="1260000" cy="36576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latin typeface="NewsGotTLig" pitchFamily="2" charset="0"/>
              </a:defRPr>
            </a:lvl1pPr>
          </a:lstStyle>
          <a:p>
            <a:r>
              <a:rPr lang="pt-PT" dirty="0" smtClean="0"/>
              <a:t>01-09-2011</a:t>
            </a:r>
            <a:endParaRPr lang="pt-PT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777" y="6427686"/>
            <a:ext cx="3204000" cy="365760"/>
          </a:xfrm>
          <a:prstGeom prst="rect">
            <a:avLst/>
          </a:prstGeom>
        </p:spPr>
        <p:txBody>
          <a:bodyPr anchor="ctr"/>
          <a:lstStyle>
            <a:lvl1pPr algn="l">
              <a:defRPr sz="1200" b="0">
                <a:latin typeface="NewsGotTLig" pitchFamily="2" charset="0"/>
              </a:defRPr>
            </a:lvl1pPr>
          </a:lstStyle>
          <a:p>
            <a:r>
              <a:rPr lang="pt-PT" dirty="0" smtClean="0"/>
              <a:t>Algoritmos de posicionamento de figuras irregulares:</a:t>
            </a:r>
          </a:p>
          <a:p>
            <a:pPr marL="173038"/>
            <a:r>
              <a:rPr lang="pt-PT" dirty="0" smtClean="0"/>
              <a:t>aplicação a um caso real da indústria automóvel</a:t>
            </a:r>
            <a:endParaRPr lang="pt-PT" dirty="0"/>
          </a:p>
        </p:txBody>
      </p:sp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3685884" y="6438192"/>
            <a:ext cx="31320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NewsGotTLig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dirty="0" smtClean="0"/>
              <a:t>Pedro Brás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3984-9870-4A69-83A6-3C41CB2D6C7F}" type="slidenum">
              <a:rPr lang="pt-PT" smtClean="0"/>
              <a:t>‹nº›</a:t>
            </a:fld>
            <a:endParaRPr lang="pt-PT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824626" y="6439165"/>
            <a:ext cx="1260000" cy="36576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latin typeface="NewsGotTLig" pitchFamily="2" charset="0"/>
              </a:defRPr>
            </a:lvl1pPr>
          </a:lstStyle>
          <a:p>
            <a:r>
              <a:rPr lang="pt-PT" dirty="0" smtClean="0"/>
              <a:t>01-09-2011</a:t>
            </a:r>
            <a:endParaRPr lang="pt-PT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777" y="6427686"/>
            <a:ext cx="3204000" cy="365760"/>
          </a:xfrm>
          <a:prstGeom prst="rect">
            <a:avLst/>
          </a:prstGeom>
        </p:spPr>
        <p:txBody>
          <a:bodyPr anchor="ctr"/>
          <a:lstStyle>
            <a:lvl1pPr algn="l">
              <a:defRPr sz="1200" b="0">
                <a:latin typeface="NewsGotTLig" pitchFamily="2" charset="0"/>
              </a:defRPr>
            </a:lvl1pPr>
          </a:lstStyle>
          <a:p>
            <a:r>
              <a:rPr lang="pt-PT" dirty="0" smtClean="0"/>
              <a:t>Algoritmos de posicionamento de figuras irregulares:</a:t>
            </a:r>
          </a:p>
          <a:p>
            <a:pPr marL="173038"/>
            <a:r>
              <a:rPr lang="pt-PT" dirty="0" smtClean="0"/>
              <a:t>aplicação a um caso real da indústria automóvel</a:t>
            </a:r>
            <a:endParaRPr lang="pt-PT" dirty="0"/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3685884" y="6438192"/>
            <a:ext cx="31320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NewsGotTLig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dirty="0" smtClean="0"/>
              <a:t>Pedro Brás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3984-9870-4A69-83A6-3C41CB2D6C7F}" type="slidenum">
              <a:rPr lang="pt-PT" smtClean="0"/>
              <a:t>‹nº›</a:t>
            </a:fld>
            <a:endParaRPr lang="pt-PT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824626" y="6439165"/>
            <a:ext cx="1260000" cy="36576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latin typeface="NewsGotTLig" pitchFamily="2" charset="0"/>
              </a:defRPr>
            </a:lvl1pPr>
          </a:lstStyle>
          <a:p>
            <a:r>
              <a:rPr lang="pt-PT" dirty="0" smtClean="0"/>
              <a:t>01-09-2011</a:t>
            </a:r>
            <a:endParaRPr lang="pt-PT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1777" y="6427686"/>
            <a:ext cx="3204000" cy="365760"/>
          </a:xfrm>
          <a:prstGeom prst="rect">
            <a:avLst/>
          </a:prstGeom>
        </p:spPr>
        <p:txBody>
          <a:bodyPr anchor="ctr"/>
          <a:lstStyle>
            <a:lvl1pPr algn="l">
              <a:defRPr sz="1200" b="0">
                <a:latin typeface="NewsGotTLig" pitchFamily="2" charset="0"/>
              </a:defRPr>
            </a:lvl1pPr>
          </a:lstStyle>
          <a:p>
            <a:r>
              <a:rPr lang="pt-PT" dirty="0" smtClean="0"/>
              <a:t>Algoritmos de posicionamento de figuras irregulares:</a:t>
            </a:r>
          </a:p>
          <a:p>
            <a:pPr marL="173038"/>
            <a:r>
              <a:rPr lang="pt-PT" dirty="0" smtClean="0"/>
              <a:t>aplicação a um caso real da indústria automóvel</a:t>
            </a:r>
            <a:endParaRPr lang="pt-PT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3685884" y="6438192"/>
            <a:ext cx="31320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NewsGotTLig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dirty="0" smtClean="0"/>
              <a:t>Pedro Brás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 dirty="0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3A3984-9870-4A69-83A6-3C41CB2D6C7F}" type="slidenum">
              <a:rPr lang="pt-PT" smtClean="0"/>
              <a:t>‹nº›</a:t>
            </a:fld>
            <a:endParaRPr lang="pt-PT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824626" y="6439165"/>
            <a:ext cx="1260000" cy="36576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latin typeface="NewsGotTLig" pitchFamily="2" charset="0"/>
              </a:defRPr>
            </a:lvl1pPr>
          </a:lstStyle>
          <a:p>
            <a:r>
              <a:rPr lang="pt-PT" dirty="0" smtClean="0"/>
              <a:t>01-09-2011</a:t>
            </a:r>
            <a:endParaRPr lang="pt-PT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51777" y="6427686"/>
            <a:ext cx="3204000" cy="365760"/>
          </a:xfrm>
          <a:prstGeom prst="rect">
            <a:avLst/>
          </a:prstGeom>
        </p:spPr>
        <p:txBody>
          <a:bodyPr anchor="ctr"/>
          <a:lstStyle>
            <a:lvl1pPr algn="l">
              <a:defRPr sz="1200" b="0">
                <a:latin typeface="NewsGotTLig" pitchFamily="2" charset="0"/>
              </a:defRPr>
            </a:lvl1pPr>
          </a:lstStyle>
          <a:p>
            <a:r>
              <a:rPr lang="pt-PT" dirty="0" smtClean="0"/>
              <a:t>Algoritmos de posicionamento de figuras irregulares:</a:t>
            </a:r>
          </a:p>
          <a:p>
            <a:pPr marL="173038"/>
            <a:r>
              <a:rPr lang="pt-PT" dirty="0" smtClean="0"/>
              <a:t>aplicação a um caso real da indústria automóvel</a:t>
            </a:r>
            <a:endParaRPr lang="pt-PT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3685884" y="6438192"/>
            <a:ext cx="31320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PT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NewsGotTLig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PT" dirty="0" smtClean="0"/>
              <a:t>Pedro Brás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0000"/>
              </a:schemeClr>
            </a:gs>
            <a:gs pos="75000">
              <a:schemeClr val="bg1">
                <a:shade val="100000"/>
                <a:satMod val="115000"/>
              </a:schemeClr>
            </a:gs>
            <a:gs pos="100000">
              <a:schemeClr val="tx1">
                <a:lumMod val="50000"/>
                <a:lumOff val="50000"/>
              </a:schemeClr>
            </a:gs>
          </a:gsLst>
          <a:path path="circle">
            <a:fillToRect l="20000" t="50000" r="10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dirty="0" smtClean="0"/>
              <a:t>Clique para editar os estilos</a:t>
            </a:r>
          </a:p>
          <a:p>
            <a:pPr lvl="1"/>
            <a:r>
              <a:rPr lang="pt-PT" dirty="0" smtClean="0"/>
              <a:t>Segundo nível</a:t>
            </a:r>
          </a:p>
          <a:p>
            <a:pPr lvl="2"/>
            <a:r>
              <a:rPr lang="pt-PT" dirty="0" smtClean="0"/>
              <a:t>Terceiro nível</a:t>
            </a:r>
          </a:p>
          <a:p>
            <a:pPr lvl="3"/>
            <a:r>
              <a:rPr lang="pt-PT" dirty="0" smtClean="0"/>
              <a:t>Quarto nível</a:t>
            </a:r>
          </a:p>
          <a:p>
            <a:pPr lvl="4"/>
            <a:r>
              <a:rPr lang="pt-PT" dirty="0" smtClean="0"/>
              <a:t>Quinto nível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172400" y="0"/>
            <a:ext cx="971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172400" y="6021288"/>
            <a:ext cx="9716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5852" y="6183848"/>
            <a:ext cx="777280" cy="396240"/>
          </a:xfrm>
          <a:prstGeom prst="bracketPair">
            <a:avLst>
              <a:gd name="adj" fmla="val 17949"/>
            </a:avLst>
          </a:prstGeom>
          <a:ln w="19050">
            <a:noFill/>
          </a:ln>
        </p:spPr>
        <p:txBody>
          <a:bodyPr vert="horz" lIns="0" tIns="0" rIns="0" bIns="0" rtlCol="0" anchor="ctr"/>
          <a:lstStyle>
            <a:lvl1pPr algn="ctr">
              <a:defRPr sz="1800" b="1">
                <a:solidFill>
                  <a:schemeClr val="tx1"/>
                </a:solidFill>
                <a:latin typeface="NewsGotTLig" pitchFamily="2" charset="0"/>
              </a:defRPr>
            </a:lvl1pPr>
          </a:lstStyle>
          <a:p>
            <a:fld id="{E13A3984-9870-4A69-83A6-3C41CB2D6C7F}" type="slidenum">
              <a:rPr lang="pt-PT" smtClean="0"/>
              <a:pPr/>
              <a:t>‹nº›</a:t>
            </a:fld>
            <a:endParaRPr lang="pt-PT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6824626" y="6439165"/>
            <a:ext cx="1260000" cy="365760"/>
          </a:xfrm>
          <a:prstGeom prst="rect">
            <a:avLst/>
          </a:prstGeom>
        </p:spPr>
        <p:txBody>
          <a:bodyPr anchor="ctr"/>
          <a:lstStyle>
            <a:lvl1pPr algn="r">
              <a:defRPr sz="1200">
                <a:latin typeface="NewsGotTLig" pitchFamily="2" charset="0"/>
              </a:defRPr>
            </a:lvl1pPr>
          </a:lstStyle>
          <a:p>
            <a:r>
              <a:rPr lang="pt-PT" dirty="0" smtClean="0"/>
              <a:t>01-09-2011</a:t>
            </a:r>
            <a:endParaRPr lang="pt-PT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777" y="6427686"/>
            <a:ext cx="3204000" cy="365760"/>
          </a:xfrm>
          <a:prstGeom prst="rect">
            <a:avLst/>
          </a:prstGeom>
        </p:spPr>
        <p:txBody>
          <a:bodyPr anchor="ctr"/>
          <a:lstStyle>
            <a:lvl1pPr algn="l">
              <a:defRPr sz="1200" b="0">
                <a:latin typeface="NewsGotTLig" pitchFamily="2" charset="0"/>
              </a:defRPr>
            </a:lvl1pPr>
          </a:lstStyle>
          <a:p>
            <a:r>
              <a:rPr lang="pt-PT" dirty="0" smtClean="0"/>
              <a:t>Algoritmos de posicionamento de figuras irregulares:</a:t>
            </a:r>
          </a:p>
          <a:p>
            <a:pPr marL="173038"/>
            <a:r>
              <a:rPr lang="pt-PT" dirty="0" smtClean="0"/>
              <a:t>aplicação a um caso real da indústria automóvel</a:t>
            </a:r>
            <a:endParaRPr lang="pt-P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NewsGotTLig" pitchFamily="2" charset="0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NewsGotTLig" pitchFamily="2" charset="0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NewsGotTLig" pitchFamily="2" charset="0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NewsGotTLig" pitchFamily="2" charset="0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NewsGotTLig" pitchFamily="2" charset="0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NewsGotTLig" pitchFamily="2" charset="0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17.pn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18.png"/><Relationship Id="rId9" Type="http://schemas.microsoft.com/office/2007/relationships/diagramDrawing" Target="../diagrams/drawing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19.pn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20.png"/><Relationship Id="rId9" Type="http://schemas.microsoft.com/office/2007/relationships/diagramDrawing" Target="../diagrams/drawing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0.xml"/><Relationship Id="rId3" Type="http://schemas.openxmlformats.org/officeDocument/2006/relationships/image" Target="../media/image21.jpeg"/><Relationship Id="rId7" Type="http://schemas.openxmlformats.org/officeDocument/2006/relationships/diagramLayout" Target="../diagrams/layou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0.xml"/><Relationship Id="rId5" Type="http://schemas.openxmlformats.org/officeDocument/2006/relationships/image" Target="../media/image19.png"/><Relationship Id="rId10" Type="http://schemas.microsoft.com/office/2007/relationships/diagramDrawing" Target="../diagrams/drawing10.xml"/><Relationship Id="rId4" Type="http://schemas.openxmlformats.org/officeDocument/2006/relationships/image" Target="../media/image22.jpeg"/><Relationship Id="rId9" Type="http://schemas.openxmlformats.org/officeDocument/2006/relationships/diagramColors" Target="../diagrams/colors10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23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7.xml"/><Relationship Id="rId3" Type="http://schemas.openxmlformats.org/officeDocument/2006/relationships/image" Target="../media/image24.png"/><Relationship Id="rId7" Type="http://schemas.openxmlformats.org/officeDocument/2006/relationships/diagramColors" Target="../diagrams/colors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7.xml"/><Relationship Id="rId5" Type="http://schemas.openxmlformats.org/officeDocument/2006/relationships/diagramLayout" Target="../diagrams/layout17.xml"/><Relationship Id="rId4" Type="http://schemas.openxmlformats.org/officeDocument/2006/relationships/diagramData" Target="../diagrams/data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9.xml"/><Relationship Id="rId3" Type="http://schemas.openxmlformats.org/officeDocument/2006/relationships/image" Target="../media/image25.png"/><Relationship Id="rId7" Type="http://schemas.openxmlformats.org/officeDocument/2006/relationships/diagramColors" Target="../diagrams/colors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9.xml"/><Relationship Id="rId5" Type="http://schemas.openxmlformats.org/officeDocument/2006/relationships/diagramLayout" Target="../diagrams/layout19.xml"/><Relationship Id="rId4" Type="http://schemas.openxmlformats.org/officeDocument/2006/relationships/diagramData" Target="../diagrams/data1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1.xml"/><Relationship Id="rId3" Type="http://schemas.openxmlformats.org/officeDocument/2006/relationships/image" Target="../media/image26.png"/><Relationship Id="rId7" Type="http://schemas.openxmlformats.org/officeDocument/2006/relationships/diagramQuickStyle" Target="../diagrams/quickStyle2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1.xml"/><Relationship Id="rId5" Type="http://schemas.openxmlformats.org/officeDocument/2006/relationships/diagramData" Target="../diagrams/data21.xml"/><Relationship Id="rId4" Type="http://schemas.openxmlformats.org/officeDocument/2006/relationships/image" Target="../media/image27.png"/><Relationship Id="rId9" Type="http://schemas.microsoft.com/office/2007/relationships/diagramDrawing" Target="../diagrams/drawing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3" Type="http://schemas.openxmlformats.org/officeDocument/2006/relationships/image" Target="../media/image28.png"/><Relationship Id="rId7" Type="http://schemas.openxmlformats.org/officeDocument/2006/relationships/diagramColors" Target="../diagrams/colors2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3.xml"/><Relationship Id="rId5" Type="http://schemas.openxmlformats.org/officeDocument/2006/relationships/diagramLayout" Target="../diagrams/layout23.xml"/><Relationship Id="rId4" Type="http://schemas.openxmlformats.org/officeDocument/2006/relationships/diagramData" Target="../diagrams/data23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openxmlformats.org/officeDocument/2006/relationships/image" Target="../media/image29.png"/><Relationship Id="rId7" Type="http://schemas.openxmlformats.org/officeDocument/2006/relationships/diagramColors" Target="../diagrams/colors2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4.xml"/><Relationship Id="rId5" Type="http://schemas.openxmlformats.org/officeDocument/2006/relationships/diagramLayout" Target="../diagrams/layout24.xml"/><Relationship Id="rId4" Type="http://schemas.openxmlformats.org/officeDocument/2006/relationships/diagramData" Target="../diagrams/data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4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6.png"/><Relationship Id="rId10" Type="http://schemas.microsoft.com/office/2007/relationships/diagramDrawing" Target="../diagrams/drawing2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8.png"/><Relationship Id="rId9" Type="http://schemas.microsoft.com/office/2007/relationships/diagramDrawing" Target="../diagrams/drawing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9.png"/><Relationship Id="rId7" Type="http://schemas.openxmlformats.org/officeDocument/2006/relationships/diagramLayout" Target="../diagrams/layou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image" Target="../media/image11.png"/><Relationship Id="rId10" Type="http://schemas.microsoft.com/office/2007/relationships/diagramDrawing" Target="../diagrams/drawing4.xml"/><Relationship Id="rId4" Type="http://schemas.openxmlformats.org/officeDocument/2006/relationships/image" Target="../media/image10.png"/><Relationship Id="rId9" Type="http://schemas.openxmlformats.org/officeDocument/2006/relationships/diagramColors" Target="../diagrams/colors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image" Target="../media/image12.jpeg"/><Relationship Id="rId7" Type="http://schemas.openxmlformats.org/officeDocument/2006/relationships/diagramData" Target="../diagrams/data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microsoft.com/office/2007/relationships/diagramDrawing" Target="../diagrams/drawing5.xml"/><Relationship Id="rId5" Type="http://schemas.openxmlformats.org/officeDocument/2006/relationships/image" Target="../media/image14.jpeg"/><Relationship Id="rId10" Type="http://schemas.openxmlformats.org/officeDocument/2006/relationships/diagramColors" Target="../diagrams/colors5.xml"/><Relationship Id="rId4" Type="http://schemas.openxmlformats.org/officeDocument/2006/relationships/image" Target="../media/image13.jpeg"/><Relationship Id="rId9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6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270576" cy="1849113"/>
          </a:xfrm>
        </p:spPr>
        <p:txBody>
          <a:bodyPr>
            <a:normAutofit fontScale="90000"/>
          </a:bodyPr>
          <a:lstStyle/>
          <a:p>
            <a:r>
              <a:rPr lang="en-US" sz="6000" b="1" dirty="0"/>
              <a:t>Algorithms for the leather nesting problem:</a:t>
            </a:r>
            <a:r>
              <a:rPr lang="pt-PT" sz="6000" b="1" dirty="0" smtClean="0"/>
              <a:t/>
            </a:r>
            <a:br>
              <a:rPr lang="pt-PT" sz="6000" b="1" dirty="0" smtClean="0"/>
            </a:br>
            <a:r>
              <a:rPr lang="pt-PT" sz="1000" b="1" dirty="0"/>
              <a:t/>
            </a:r>
            <a:br>
              <a:rPr lang="pt-PT" sz="1000" b="1" dirty="0"/>
            </a:br>
            <a:r>
              <a:rPr lang="en-US" sz="3600" dirty="0"/>
              <a:t>application to a real automotive industry instance</a:t>
            </a:r>
            <a:endParaRPr lang="pt-PT" sz="3600" cap="non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55013" y="4040700"/>
            <a:ext cx="4392488" cy="525914"/>
          </a:xfrm>
        </p:spPr>
        <p:txBody>
          <a:bodyPr>
            <a:normAutofit/>
          </a:bodyPr>
          <a:lstStyle/>
          <a:p>
            <a:r>
              <a:rPr lang="pt-PT" sz="2800" b="1" dirty="0" smtClean="0"/>
              <a:t>Pedro Brás</a:t>
            </a:r>
            <a:endParaRPr lang="pt-PT" sz="28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755576" y="4797152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Supervision: </a:t>
            </a:r>
          </a:p>
          <a:p>
            <a:r>
              <a:rPr lang="en-US" sz="1600" dirty="0" err="1" smtClean="0"/>
              <a:t>Cláudio</a:t>
            </a:r>
            <a:r>
              <a:rPr lang="en-US" sz="1600" dirty="0" smtClean="0"/>
              <a:t> Alves and José Valério de Carvalho</a:t>
            </a:r>
            <a:endParaRPr lang="en-US" sz="1600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755576" y="5580529"/>
            <a:ext cx="4392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Doctoral </a:t>
            </a:r>
            <a:r>
              <a:rPr lang="en-US" sz="1600" dirty="0" smtClean="0"/>
              <a:t>Program in </a:t>
            </a:r>
          </a:p>
          <a:p>
            <a:r>
              <a:rPr lang="en-US" sz="1600" dirty="0" smtClean="0"/>
              <a:t>Industrial </a:t>
            </a:r>
            <a:r>
              <a:rPr lang="en-US" sz="1600" dirty="0"/>
              <a:t>and Systems </a:t>
            </a:r>
            <a:r>
              <a:rPr lang="en-US" sz="1600" dirty="0" smtClean="0"/>
              <a:t>Engineering </a:t>
            </a:r>
            <a:endParaRPr lang="pt-PT" sz="1600" dirty="0"/>
          </a:p>
        </p:txBody>
      </p:sp>
      <p:grpSp>
        <p:nvGrpSpPr>
          <p:cNvPr id="5" name="Grupo 4"/>
          <p:cNvGrpSpPr/>
          <p:nvPr/>
        </p:nvGrpSpPr>
        <p:grpSpPr>
          <a:xfrm>
            <a:off x="5311606" y="4211043"/>
            <a:ext cx="1911584" cy="1954261"/>
            <a:chOff x="6122008" y="3931002"/>
            <a:chExt cx="1911584" cy="1954261"/>
          </a:xfrm>
        </p:grpSpPr>
        <p:grpSp>
          <p:nvGrpSpPr>
            <p:cNvPr id="8" name="Grupo 7"/>
            <p:cNvGrpSpPr/>
            <p:nvPr/>
          </p:nvGrpSpPr>
          <p:grpSpPr>
            <a:xfrm>
              <a:off x="6122008" y="3931002"/>
              <a:ext cx="1911584" cy="1511583"/>
              <a:chOff x="4019034" y="4334223"/>
              <a:chExt cx="1105936" cy="874517"/>
            </a:xfrm>
          </p:grpSpPr>
          <p:grpSp>
            <p:nvGrpSpPr>
              <p:cNvPr id="6" name="Grupo 5"/>
              <p:cNvGrpSpPr/>
              <p:nvPr/>
            </p:nvGrpSpPr>
            <p:grpSpPr>
              <a:xfrm>
                <a:off x="4019034" y="4334223"/>
                <a:ext cx="1105936" cy="560551"/>
                <a:chOff x="3491880" y="4653136"/>
                <a:chExt cx="1898022" cy="962026"/>
              </a:xfrm>
            </p:grpSpPr>
            <p:pic>
              <p:nvPicPr>
                <p:cNvPr id="1026" name="Picture 2" descr="D:\DOCUMENTOS\UM\Doutoramento\Apresentações\Diversos\Logo_UM.gif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16" r="217"/>
                <a:stretch/>
              </p:blipFill>
              <p:spPr bwMode="auto">
                <a:xfrm>
                  <a:off x="3491880" y="4653136"/>
                  <a:ext cx="936000" cy="9620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27" name="Picture 3" descr="D:\DOCUMENTOS\UM\Doutoramento\Apresentações\Diversos\Logo_ENG.gif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27878" y="4653137"/>
                  <a:ext cx="962024" cy="96202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7" name="CaixaDeTexto 6"/>
              <p:cNvSpPr txBox="1"/>
              <p:nvPr/>
            </p:nvSpPr>
            <p:spPr>
              <a:xfrm>
                <a:off x="4019034" y="4906034"/>
                <a:ext cx="1105932" cy="302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400" dirty="0" smtClean="0"/>
                  <a:t>Universidade do Minho</a:t>
                </a:r>
              </a:p>
              <a:p>
                <a:pPr algn="ctr"/>
                <a:r>
                  <a:rPr lang="pt-PT" sz="1400" dirty="0" smtClean="0"/>
                  <a:t>Escola de Engenharia</a:t>
                </a:r>
                <a:endParaRPr lang="pt-PT" sz="1400" dirty="0"/>
              </a:p>
            </p:txBody>
          </p:sp>
        </p:grpSp>
        <p:sp>
          <p:nvSpPr>
            <p:cNvPr id="4" name="Rectângulo 3"/>
            <p:cNvSpPr/>
            <p:nvPr/>
          </p:nvSpPr>
          <p:spPr>
            <a:xfrm>
              <a:off x="6122015" y="5443228"/>
              <a:ext cx="1911577" cy="442035"/>
            </a:xfrm>
            <a:prstGeom prst="rect">
              <a:avLst/>
            </a:prstGeom>
            <a:solidFill>
              <a:srgbClr val="E25B00"/>
            </a:solidFill>
            <a:ln>
              <a:noFill/>
            </a:ln>
            <a:effectLst>
              <a:reflection blurRad="6350" stA="50000" endA="300" endPos="90000" dir="5400000" sy="-100000" algn="bl" rotWithShape="0"/>
            </a:effectLst>
          </p:spPr>
          <p:txBody>
            <a:bodyPr wrap="square" lIns="0" tIns="36000" rIns="0" bIns="36000">
              <a:spAutoFit/>
            </a:bodyPr>
            <a:lstStyle/>
            <a:p>
              <a:pPr algn="ctr"/>
              <a:r>
                <a:rPr lang="pt-PT" sz="2400" b="1" dirty="0" smtClean="0">
                  <a:ln w="28575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NewsGotTLig" pitchFamily="2" charset="0"/>
                </a:rPr>
                <a:t>SEEUM  2011</a:t>
              </a:r>
              <a:endParaRPr lang="pt-PT" sz="2400" b="1" dirty="0">
                <a:ln w="28575">
                  <a:solidFill>
                    <a:schemeClr val="bg1"/>
                  </a:solidFill>
                </a:ln>
                <a:solidFill>
                  <a:schemeClr val="bg1"/>
                </a:solidFill>
                <a:latin typeface="NewsGotTLig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418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Constructive algorithm</a:t>
            </a:r>
            <a:br>
              <a:rPr lang="en-US" dirty="0" smtClean="0"/>
            </a:br>
            <a:r>
              <a:rPr lang="en-US" sz="2800" dirty="0" smtClean="0"/>
              <a:t>Strategies for selecting the next piece to place (SEL)</a:t>
            </a:r>
            <a:endParaRPr lang="en-US" dirty="0"/>
          </a:p>
        </p:txBody>
      </p:sp>
      <p:sp>
        <p:nvSpPr>
          <p:cNvPr id="6" name="Marcador de Posição de Conteúdo 5"/>
          <p:cNvSpPr>
            <a:spLocks noGrp="1"/>
          </p:cNvSpPr>
          <p:nvPr>
            <p:ph idx="1"/>
          </p:nvPr>
        </p:nvSpPr>
        <p:spPr>
          <a:xfrm>
            <a:off x="457200" y="1600200"/>
            <a:ext cx="4042792" cy="4800600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endParaRPr lang="en-US" sz="2400" dirty="0" smtClean="0"/>
          </a:p>
          <a:p>
            <a:r>
              <a:rPr lang="en-US" sz="2000" dirty="0" smtClean="0"/>
              <a:t>By decreasing weight value;</a:t>
            </a:r>
          </a:p>
          <a:p>
            <a:endParaRPr lang="en-US" sz="2400" dirty="0" smtClean="0"/>
          </a:p>
          <a:p>
            <a:r>
              <a:rPr lang="en-US" sz="2000" dirty="0" smtClean="0"/>
              <a:t>Smallest IFP;</a:t>
            </a:r>
          </a:p>
          <a:p>
            <a:endParaRPr lang="en-US" sz="2400" dirty="0" smtClean="0"/>
          </a:p>
          <a:p>
            <a:r>
              <a:rPr lang="en-US" sz="2000" dirty="0" smtClean="0"/>
              <a:t>Biggest IFP</a:t>
            </a:r>
            <a:r>
              <a:rPr lang="en-US" sz="2000" dirty="0" smtClean="0"/>
              <a:t>;</a:t>
            </a:r>
          </a:p>
          <a:p>
            <a:endParaRPr lang="en-US" sz="2400" dirty="0" smtClean="0"/>
          </a:p>
          <a:p>
            <a:r>
              <a:rPr lang="en-US" sz="2000" dirty="0" smtClean="0"/>
              <a:t>Value </a:t>
            </a:r>
            <a:r>
              <a:rPr lang="en-US" sz="2000" dirty="0"/>
              <a:t>provided by the function used to evaluate the placement positions.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3984-9870-4A69-83A6-3C41CB2D6C7F}" type="slidenum">
              <a:rPr lang="pt-PT" smtClean="0"/>
              <a:t>10</a:t>
            </a:fld>
            <a:r>
              <a:rPr lang="pt-PT" sz="1200" dirty="0">
                <a:solidFill>
                  <a:prstClr val="black"/>
                </a:solidFill>
              </a:rPr>
              <a:t> de </a:t>
            </a:r>
            <a:r>
              <a:rPr lang="pt-PT" sz="1200" dirty="0" smtClean="0">
                <a:solidFill>
                  <a:prstClr val="black"/>
                </a:solidFill>
              </a:rPr>
              <a:t>27</a:t>
            </a:r>
            <a:endParaRPr lang="pt-P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639" y="2421248"/>
            <a:ext cx="4208292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 descr="D:\DOCUMENTOS\UM\Doutoramento\Dissertação\PHD_Thesis\imagens\IFP_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421248"/>
            <a:ext cx="4205345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3838061634"/>
              </p:ext>
            </p:extLst>
          </p:nvPr>
        </p:nvGraphicFramePr>
        <p:xfrm>
          <a:off x="8244408" y="404664"/>
          <a:ext cx="90504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07046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Constructive algorithm</a:t>
            </a:r>
            <a:br>
              <a:rPr lang="en-US" dirty="0" smtClean="0"/>
            </a:br>
            <a:r>
              <a:rPr lang="en-US" sz="2400" dirty="0" smtClean="0"/>
              <a:t>Strategies for selecting a feasible region where to place the next piece (PLAC)</a:t>
            </a:r>
            <a:endParaRPr lang="en-US" sz="2400" dirty="0"/>
          </a:p>
        </p:txBody>
      </p:sp>
      <p:sp>
        <p:nvSpPr>
          <p:cNvPr id="6" name="Marcador de Posição de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All the empty spaces on the hide;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Vertical levels;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IFP features:</a:t>
            </a:r>
          </a:p>
          <a:p>
            <a:pPr lvl="1"/>
            <a:r>
              <a:rPr lang="en-US" sz="1800" dirty="0" smtClean="0"/>
              <a:t>Smallest piece IFP;</a:t>
            </a:r>
          </a:p>
          <a:p>
            <a:pPr lvl="1"/>
            <a:r>
              <a:rPr lang="en-US" sz="1800" dirty="0" smtClean="0"/>
              <a:t>Biggest piece IFP;</a:t>
            </a:r>
          </a:p>
          <a:p>
            <a:pPr lvl="1"/>
            <a:r>
              <a:rPr lang="en-US" sz="1800" dirty="0" smtClean="0"/>
              <a:t>Smallest or biggest IFP,</a:t>
            </a:r>
            <a:br>
              <a:rPr lang="en-US" sz="1800" dirty="0" smtClean="0"/>
            </a:br>
            <a:r>
              <a:rPr lang="en-US" sz="1800" dirty="0" smtClean="0"/>
              <a:t>depending on the group of the selected piece;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Hide empty spaces features:</a:t>
            </a:r>
          </a:p>
          <a:p>
            <a:pPr lvl="1"/>
            <a:r>
              <a:rPr lang="en-US" sz="1800" dirty="0" smtClean="0"/>
              <a:t>Smallest/biggest empty space;</a:t>
            </a:r>
          </a:p>
          <a:p>
            <a:pPr lvl="1"/>
            <a:r>
              <a:rPr lang="en-US" sz="1800" dirty="0" smtClean="0"/>
              <a:t>Worst/Better overall quality;</a:t>
            </a:r>
          </a:p>
          <a:p>
            <a:pPr lvl="1"/>
            <a:r>
              <a:rPr lang="en-US" sz="1800" dirty="0" smtClean="0"/>
              <a:t>More/Less irregularity.</a:t>
            </a:r>
            <a:endParaRPr lang="en-US" sz="1800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3984-9870-4A69-83A6-3C41CB2D6C7F}" type="slidenum">
              <a:rPr lang="pt-PT" smtClean="0"/>
              <a:t>11</a:t>
            </a:fld>
            <a:r>
              <a:rPr lang="pt-PT" sz="1200" dirty="0">
                <a:solidFill>
                  <a:prstClr val="black"/>
                </a:solidFill>
              </a:rPr>
              <a:t> de </a:t>
            </a:r>
            <a:r>
              <a:rPr lang="pt-PT" sz="1200" dirty="0" smtClean="0">
                <a:solidFill>
                  <a:prstClr val="black"/>
                </a:solidFill>
              </a:rPr>
              <a:t>27</a:t>
            </a:r>
            <a:endParaRPr lang="pt-PT" dirty="0"/>
          </a:p>
        </p:txBody>
      </p:sp>
      <p:pic>
        <p:nvPicPr>
          <p:cNvPr id="8" name="Picture 3" descr="D:\DOCUMENTOS\UM\Doutoramento\Apresentações\Diversos\99.10.0.2.2.1.3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031" t="11469" r="29232" b="22578"/>
          <a:stretch>
            <a:fillRect/>
          </a:stretch>
        </p:blipFill>
        <p:spPr bwMode="auto">
          <a:xfrm>
            <a:off x="4211960" y="1916832"/>
            <a:ext cx="3765442" cy="2880000"/>
          </a:xfrm>
          <a:prstGeom prst="rect">
            <a:avLst/>
          </a:prstGeom>
          <a:noFill/>
        </p:spPr>
      </p:pic>
      <p:grpSp>
        <p:nvGrpSpPr>
          <p:cNvPr id="9" name="Grupo 8"/>
          <p:cNvGrpSpPr>
            <a:grpSpLocks noChangeAspect="1"/>
          </p:cNvGrpSpPr>
          <p:nvPr/>
        </p:nvGrpSpPr>
        <p:grpSpPr>
          <a:xfrm rot="16200000">
            <a:off x="5246415" y="1886143"/>
            <a:ext cx="2520599" cy="2941377"/>
            <a:chOff x="5796136" y="2340773"/>
            <a:chExt cx="3290146" cy="3839387"/>
          </a:xfrm>
        </p:grpSpPr>
        <p:sp>
          <p:nvSpPr>
            <p:cNvPr id="10" name="Freeform 31"/>
            <p:cNvSpPr>
              <a:spLocks/>
            </p:cNvSpPr>
            <p:nvPr/>
          </p:nvSpPr>
          <p:spPr bwMode="auto">
            <a:xfrm>
              <a:off x="5796136" y="2420888"/>
              <a:ext cx="3240360" cy="3672408"/>
            </a:xfrm>
            <a:custGeom>
              <a:avLst/>
              <a:gdLst/>
              <a:ahLst/>
              <a:cxnLst>
                <a:cxn ang="0">
                  <a:pos x="735" y="0"/>
                </a:cxn>
                <a:cxn ang="0">
                  <a:pos x="712" y="136"/>
                </a:cxn>
                <a:cxn ang="0">
                  <a:pos x="622" y="271"/>
                </a:cxn>
                <a:cxn ang="0">
                  <a:pos x="486" y="294"/>
                </a:cxn>
                <a:cxn ang="0">
                  <a:pos x="308" y="290"/>
                </a:cxn>
                <a:cxn ang="0">
                  <a:pos x="131" y="231"/>
                </a:cxn>
                <a:cxn ang="0">
                  <a:pos x="55" y="235"/>
                </a:cxn>
                <a:cxn ang="0">
                  <a:pos x="0" y="391"/>
                </a:cxn>
                <a:cxn ang="0">
                  <a:pos x="67" y="518"/>
                </a:cxn>
                <a:cxn ang="0">
                  <a:pos x="291" y="869"/>
                </a:cxn>
                <a:cxn ang="0">
                  <a:pos x="368" y="1118"/>
                </a:cxn>
                <a:cxn ang="0">
                  <a:pos x="385" y="1359"/>
                </a:cxn>
                <a:cxn ang="0">
                  <a:pos x="351" y="1634"/>
                </a:cxn>
                <a:cxn ang="0">
                  <a:pos x="203" y="1925"/>
                </a:cxn>
                <a:cxn ang="0">
                  <a:pos x="42" y="2171"/>
                </a:cxn>
                <a:cxn ang="0">
                  <a:pos x="63" y="2335"/>
                </a:cxn>
                <a:cxn ang="0">
                  <a:pos x="190" y="2450"/>
                </a:cxn>
                <a:cxn ang="0">
                  <a:pos x="336" y="2492"/>
                </a:cxn>
                <a:cxn ang="0">
                  <a:pos x="540" y="2510"/>
                </a:cxn>
                <a:cxn ang="0">
                  <a:pos x="651" y="2488"/>
                </a:cxn>
                <a:cxn ang="0">
                  <a:pos x="871" y="2394"/>
                </a:cxn>
                <a:cxn ang="0">
                  <a:pos x="1046" y="2362"/>
                </a:cxn>
                <a:cxn ang="0">
                  <a:pos x="1124" y="2428"/>
                </a:cxn>
                <a:cxn ang="0">
                  <a:pos x="1184" y="2475"/>
                </a:cxn>
                <a:cxn ang="0">
                  <a:pos x="1372" y="2518"/>
                </a:cxn>
                <a:cxn ang="0">
                  <a:pos x="1646" y="2518"/>
                </a:cxn>
                <a:cxn ang="0">
                  <a:pos x="1768" y="2454"/>
                </a:cxn>
                <a:cxn ang="0">
                  <a:pos x="1894" y="2390"/>
                </a:cxn>
                <a:cxn ang="0">
                  <a:pos x="2021" y="2407"/>
                </a:cxn>
                <a:cxn ang="0">
                  <a:pos x="2105" y="2247"/>
                </a:cxn>
                <a:cxn ang="0">
                  <a:pos x="2097" y="2137"/>
                </a:cxn>
                <a:cxn ang="0">
                  <a:pos x="2004" y="1976"/>
                </a:cxn>
                <a:cxn ang="0">
                  <a:pos x="1949" y="1803"/>
                </a:cxn>
                <a:cxn ang="0">
                  <a:pos x="1855" y="1625"/>
                </a:cxn>
                <a:cxn ang="0">
                  <a:pos x="1826" y="1325"/>
                </a:cxn>
                <a:cxn ang="0">
                  <a:pos x="1852" y="979"/>
                </a:cxn>
                <a:cxn ang="0">
                  <a:pos x="1978" y="556"/>
                </a:cxn>
                <a:cxn ang="0">
                  <a:pos x="2097" y="349"/>
                </a:cxn>
                <a:cxn ang="0">
                  <a:pos x="2046" y="197"/>
                </a:cxn>
                <a:cxn ang="0">
                  <a:pos x="1835" y="264"/>
                </a:cxn>
                <a:cxn ang="0">
                  <a:pos x="1568" y="315"/>
                </a:cxn>
                <a:cxn ang="0">
                  <a:pos x="1391" y="247"/>
                </a:cxn>
                <a:cxn ang="0">
                  <a:pos x="1315" y="32"/>
                </a:cxn>
              </a:cxnLst>
              <a:rect l="0" t="0" r="r" b="b"/>
              <a:pathLst>
                <a:path w="2118" h="2542">
                  <a:moveTo>
                    <a:pt x="1278" y="0"/>
                  </a:moveTo>
                  <a:lnTo>
                    <a:pt x="735" y="0"/>
                  </a:lnTo>
                  <a:lnTo>
                    <a:pt x="712" y="68"/>
                  </a:lnTo>
                  <a:lnTo>
                    <a:pt x="712" y="136"/>
                  </a:lnTo>
                  <a:lnTo>
                    <a:pt x="667" y="249"/>
                  </a:lnTo>
                  <a:lnTo>
                    <a:pt x="622" y="271"/>
                  </a:lnTo>
                  <a:lnTo>
                    <a:pt x="554" y="294"/>
                  </a:lnTo>
                  <a:lnTo>
                    <a:pt x="486" y="294"/>
                  </a:lnTo>
                  <a:lnTo>
                    <a:pt x="395" y="294"/>
                  </a:lnTo>
                  <a:lnTo>
                    <a:pt x="308" y="290"/>
                  </a:lnTo>
                  <a:lnTo>
                    <a:pt x="207" y="260"/>
                  </a:lnTo>
                  <a:lnTo>
                    <a:pt x="131" y="231"/>
                  </a:lnTo>
                  <a:lnTo>
                    <a:pt x="89" y="210"/>
                  </a:lnTo>
                  <a:lnTo>
                    <a:pt x="55" y="235"/>
                  </a:lnTo>
                  <a:lnTo>
                    <a:pt x="25" y="307"/>
                  </a:lnTo>
                  <a:lnTo>
                    <a:pt x="0" y="391"/>
                  </a:lnTo>
                  <a:lnTo>
                    <a:pt x="4" y="451"/>
                  </a:lnTo>
                  <a:lnTo>
                    <a:pt x="67" y="518"/>
                  </a:lnTo>
                  <a:lnTo>
                    <a:pt x="190" y="695"/>
                  </a:lnTo>
                  <a:lnTo>
                    <a:pt x="291" y="869"/>
                  </a:lnTo>
                  <a:lnTo>
                    <a:pt x="355" y="1029"/>
                  </a:lnTo>
                  <a:lnTo>
                    <a:pt x="368" y="1118"/>
                  </a:lnTo>
                  <a:lnTo>
                    <a:pt x="380" y="1224"/>
                  </a:lnTo>
                  <a:lnTo>
                    <a:pt x="385" y="1359"/>
                  </a:lnTo>
                  <a:lnTo>
                    <a:pt x="376" y="1494"/>
                  </a:lnTo>
                  <a:lnTo>
                    <a:pt x="351" y="1634"/>
                  </a:lnTo>
                  <a:lnTo>
                    <a:pt x="296" y="1790"/>
                  </a:lnTo>
                  <a:lnTo>
                    <a:pt x="203" y="1925"/>
                  </a:lnTo>
                  <a:lnTo>
                    <a:pt x="127" y="2056"/>
                  </a:lnTo>
                  <a:lnTo>
                    <a:pt x="42" y="2171"/>
                  </a:lnTo>
                  <a:lnTo>
                    <a:pt x="25" y="2247"/>
                  </a:lnTo>
                  <a:lnTo>
                    <a:pt x="63" y="2335"/>
                  </a:lnTo>
                  <a:lnTo>
                    <a:pt x="135" y="2428"/>
                  </a:lnTo>
                  <a:lnTo>
                    <a:pt x="190" y="2450"/>
                  </a:lnTo>
                  <a:lnTo>
                    <a:pt x="242" y="2474"/>
                  </a:lnTo>
                  <a:lnTo>
                    <a:pt x="336" y="2492"/>
                  </a:lnTo>
                  <a:lnTo>
                    <a:pt x="438" y="2502"/>
                  </a:lnTo>
                  <a:lnTo>
                    <a:pt x="540" y="2510"/>
                  </a:lnTo>
                  <a:lnTo>
                    <a:pt x="604" y="2496"/>
                  </a:lnTo>
                  <a:lnTo>
                    <a:pt x="651" y="2488"/>
                  </a:lnTo>
                  <a:lnTo>
                    <a:pt x="778" y="2441"/>
                  </a:lnTo>
                  <a:lnTo>
                    <a:pt x="871" y="2394"/>
                  </a:lnTo>
                  <a:lnTo>
                    <a:pt x="1002" y="2352"/>
                  </a:lnTo>
                  <a:lnTo>
                    <a:pt x="1046" y="2362"/>
                  </a:lnTo>
                  <a:lnTo>
                    <a:pt x="1090" y="2384"/>
                  </a:lnTo>
                  <a:lnTo>
                    <a:pt x="1124" y="2428"/>
                  </a:lnTo>
                  <a:lnTo>
                    <a:pt x="1158" y="2454"/>
                  </a:lnTo>
                  <a:lnTo>
                    <a:pt x="1184" y="2475"/>
                  </a:lnTo>
                  <a:lnTo>
                    <a:pt x="1260" y="2498"/>
                  </a:lnTo>
                  <a:lnTo>
                    <a:pt x="1372" y="2518"/>
                  </a:lnTo>
                  <a:lnTo>
                    <a:pt x="1544" y="2542"/>
                  </a:lnTo>
                  <a:lnTo>
                    <a:pt x="1646" y="2518"/>
                  </a:lnTo>
                  <a:lnTo>
                    <a:pt x="1704" y="2494"/>
                  </a:lnTo>
                  <a:lnTo>
                    <a:pt x="1768" y="2454"/>
                  </a:lnTo>
                  <a:lnTo>
                    <a:pt x="1850" y="2398"/>
                  </a:lnTo>
                  <a:lnTo>
                    <a:pt x="1894" y="2390"/>
                  </a:lnTo>
                  <a:lnTo>
                    <a:pt x="1978" y="2428"/>
                  </a:lnTo>
                  <a:lnTo>
                    <a:pt x="2021" y="2407"/>
                  </a:lnTo>
                  <a:lnTo>
                    <a:pt x="2067" y="2331"/>
                  </a:lnTo>
                  <a:lnTo>
                    <a:pt x="2105" y="2247"/>
                  </a:lnTo>
                  <a:lnTo>
                    <a:pt x="2118" y="2196"/>
                  </a:lnTo>
                  <a:lnTo>
                    <a:pt x="2097" y="2137"/>
                  </a:lnTo>
                  <a:lnTo>
                    <a:pt x="2038" y="2056"/>
                  </a:lnTo>
                  <a:lnTo>
                    <a:pt x="2004" y="1976"/>
                  </a:lnTo>
                  <a:lnTo>
                    <a:pt x="1978" y="1870"/>
                  </a:lnTo>
                  <a:lnTo>
                    <a:pt x="1949" y="1803"/>
                  </a:lnTo>
                  <a:lnTo>
                    <a:pt x="1881" y="1697"/>
                  </a:lnTo>
                  <a:lnTo>
                    <a:pt x="1855" y="1625"/>
                  </a:lnTo>
                  <a:lnTo>
                    <a:pt x="1843" y="1507"/>
                  </a:lnTo>
                  <a:lnTo>
                    <a:pt x="1826" y="1325"/>
                  </a:lnTo>
                  <a:lnTo>
                    <a:pt x="1826" y="1139"/>
                  </a:lnTo>
                  <a:lnTo>
                    <a:pt x="1852" y="979"/>
                  </a:lnTo>
                  <a:lnTo>
                    <a:pt x="1919" y="695"/>
                  </a:lnTo>
                  <a:lnTo>
                    <a:pt x="1978" y="556"/>
                  </a:lnTo>
                  <a:lnTo>
                    <a:pt x="2080" y="396"/>
                  </a:lnTo>
                  <a:lnTo>
                    <a:pt x="2097" y="349"/>
                  </a:lnTo>
                  <a:lnTo>
                    <a:pt x="2084" y="243"/>
                  </a:lnTo>
                  <a:lnTo>
                    <a:pt x="2046" y="197"/>
                  </a:lnTo>
                  <a:lnTo>
                    <a:pt x="1970" y="210"/>
                  </a:lnTo>
                  <a:lnTo>
                    <a:pt x="1835" y="264"/>
                  </a:lnTo>
                  <a:lnTo>
                    <a:pt x="1691" y="307"/>
                  </a:lnTo>
                  <a:lnTo>
                    <a:pt x="1568" y="315"/>
                  </a:lnTo>
                  <a:lnTo>
                    <a:pt x="1454" y="294"/>
                  </a:lnTo>
                  <a:lnTo>
                    <a:pt x="1391" y="247"/>
                  </a:lnTo>
                  <a:lnTo>
                    <a:pt x="1340" y="155"/>
                  </a:lnTo>
                  <a:lnTo>
                    <a:pt x="1315" y="32"/>
                  </a:lnTo>
                  <a:lnTo>
                    <a:pt x="1278" y="0"/>
                  </a:lnTo>
                  <a:close/>
                </a:path>
              </a:pathLst>
            </a:custGeom>
            <a:solidFill>
              <a:schemeClr val="bg1"/>
            </a:solidFill>
            <a:ln w="38100" cmpd="sng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pt-PT" dirty="0"/>
            </a:p>
          </p:txBody>
        </p:sp>
        <p:sp>
          <p:nvSpPr>
            <p:cNvPr id="12" name="Rectângulo 11"/>
            <p:cNvSpPr/>
            <p:nvPr/>
          </p:nvSpPr>
          <p:spPr>
            <a:xfrm>
              <a:off x="5796136" y="4998176"/>
              <a:ext cx="3290144" cy="1181984"/>
            </a:xfrm>
            <a:prstGeom prst="rect">
              <a:avLst/>
            </a:prstGeom>
            <a:solidFill>
              <a:srgbClr val="FFC000">
                <a:alpha val="69804"/>
              </a:srgbClr>
            </a:solidFill>
            <a:ln cmpd="sng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3" name="Rectângulo 12"/>
            <p:cNvSpPr/>
            <p:nvPr/>
          </p:nvSpPr>
          <p:spPr>
            <a:xfrm>
              <a:off x="5796137" y="3726000"/>
              <a:ext cx="3290144" cy="1181985"/>
            </a:xfrm>
            <a:prstGeom prst="rect">
              <a:avLst/>
            </a:prstGeom>
            <a:solidFill>
              <a:srgbClr val="FFC000">
                <a:alpha val="40000"/>
              </a:srgbClr>
            </a:solidFill>
            <a:ln cmpd="sng">
              <a:solidFill>
                <a:srgbClr val="FFC000">
                  <a:alpha val="46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4" name="Rectângulo 13"/>
            <p:cNvSpPr/>
            <p:nvPr/>
          </p:nvSpPr>
          <p:spPr>
            <a:xfrm>
              <a:off x="5796138" y="2340773"/>
              <a:ext cx="3290144" cy="1298216"/>
            </a:xfrm>
            <a:prstGeom prst="rect">
              <a:avLst/>
            </a:prstGeom>
            <a:solidFill>
              <a:srgbClr val="FFC000">
                <a:alpha val="14902"/>
              </a:srgbClr>
            </a:solidFill>
            <a:ln cmpd="sng">
              <a:solidFill>
                <a:srgbClr val="FFC000">
                  <a:alpha val="1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  <p:pic>
        <p:nvPicPr>
          <p:cNvPr id="15" name="Picture 2" descr="D:\DOCUMENTOS\UM\Doutoramento\Apresentações\Diversos\nfps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479" t="10422" r="27604" b="20314"/>
          <a:stretch>
            <a:fillRect/>
          </a:stretch>
        </p:blipFill>
        <p:spPr bwMode="auto">
          <a:xfrm>
            <a:off x="4177472" y="1933027"/>
            <a:ext cx="3736559" cy="2880000"/>
          </a:xfrm>
          <a:prstGeom prst="rect">
            <a:avLst/>
          </a:prstGeom>
          <a:noFill/>
        </p:spPr>
      </p:pic>
      <p:graphicFrame>
        <p:nvGraphicFramePr>
          <p:cNvPr id="18" name="Diagrama 17"/>
          <p:cNvGraphicFramePr/>
          <p:nvPr>
            <p:extLst>
              <p:ext uri="{D42A27DB-BD31-4B8C-83A1-F6EECF244321}">
                <p14:modId xmlns:p14="http://schemas.microsoft.com/office/powerpoint/2010/main" val="3838061634"/>
              </p:ext>
            </p:extLst>
          </p:nvPr>
        </p:nvGraphicFramePr>
        <p:xfrm>
          <a:off x="8244408" y="404664"/>
          <a:ext cx="90504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07048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Constructive algorithm</a:t>
            </a:r>
            <a:br>
              <a:rPr lang="en-US" dirty="0" smtClean="0"/>
            </a:br>
            <a:r>
              <a:rPr lang="en-US" sz="2800" dirty="0" smtClean="0"/>
              <a:t>Strategies to evaluate a given placement position (EVAL)</a:t>
            </a:r>
            <a:endParaRPr lang="en-US" dirty="0"/>
          </a:p>
        </p:txBody>
      </p:sp>
      <p:sp>
        <p:nvSpPr>
          <p:cNvPr id="6" name="Marcador de Posição de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3"/>
            <a:endParaRPr lang="en-US" sz="1400" dirty="0" smtClean="0"/>
          </a:p>
          <a:p>
            <a:r>
              <a:rPr lang="en-US" sz="2000" dirty="0" smtClean="0"/>
              <a:t>Area of intersection between piece offset and layout:</a:t>
            </a:r>
          </a:p>
          <a:p>
            <a:pPr lvl="1"/>
            <a:r>
              <a:rPr lang="en-US" sz="1800" dirty="0" smtClean="0"/>
              <a:t>Total or partial area;</a:t>
            </a:r>
          </a:p>
          <a:p>
            <a:pPr lvl="1"/>
            <a:r>
              <a:rPr lang="en-US" sz="1800" dirty="0" smtClean="0"/>
              <a:t>Quality zones matching;</a:t>
            </a:r>
          </a:p>
          <a:p>
            <a:pPr lvl="1"/>
            <a:r>
              <a:rPr lang="en-US" sz="1800" dirty="0" smtClean="0"/>
              <a:t>Absolute and relative values;</a:t>
            </a:r>
          </a:p>
          <a:p>
            <a:endParaRPr lang="en-US" sz="2000" dirty="0" smtClean="0"/>
          </a:p>
          <a:p>
            <a:r>
              <a:rPr lang="en-US" sz="2000" dirty="0" smtClean="0"/>
              <a:t>Number of empty spaces;</a:t>
            </a:r>
          </a:p>
          <a:p>
            <a:endParaRPr lang="en-US" sz="2000" dirty="0" smtClean="0"/>
          </a:p>
          <a:p>
            <a:r>
              <a:rPr lang="en-US" sz="2000" dirty="0" smtClean="0"/>
              <a:t>Created waste;</a:t>
            </a:r>
          </a:p>
          <a:p>
            <a:endParaRPr lang="en-US" sz="2000" dirty="0" smtClean="0"/>
          </a:p>
          <a:p>
            <a:r>
              <a:rPr lang="en-US" sz="2000" dirty="0" smtClean="0"/>
              <a:t>Piece distance to:</a:t>
            </a:r>
          </a:p>
          <a:p>
            <a:pPr lvl="1"/>
            <a:r>
              <a:rPr lang="en-US" sz="1800" dirty="0" smtClean="0"/>
              <a:t>Hide border/center;</a:t>
            </a:r>
          </a:p>
          <a:p>
            <a:pPr lvl="1"/>
            <a:r>
              <a:rPr lang="en-US" sz="1800" dirty="0" smtClean="0"/>
              <a:t>Best/worst quality zones.</a:t>
            </a:r>
            <a:endParaRPr lang="en-US" sz="1800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3984-9870-4A69-83A6-3C41CB2D6C7F}" type="slidenum">
              <a:rPr lang="pt-PT" smtClean="0"/>
              <a:t>12</a:t>
            </a:fld>
            <a:r>
              <a:rPr lang="pt-PT" sz="1200" dirty="0">
                <a:solidFill>
                  <a:prstClr val="black"/>
                </a:solidFill>
              </a:rPr>
              <a:t> de </a:t>
            </a:r>
            <a:r>
              <a:rPr lang="pt-PT" sz="1200" dirty="0" smtClean="0">
                <a:solidFill>
                  <a:prstClr val="black"/>
                </a:solidFill>
              </a:rPr>
              <a:t>27</a:t>
            </a:r>
            <a:endParaRPr lang="pt-PT" dirty="0"/>
          </a:p>
        </p:txBody>
      </p:sp>
      <p:grpSp>
        <p:nvGrpSpPr>
          <p:cNvPr id="8" name="Grupo 7"/>
          <p:cNvGrpSpPr>
            <a:grpSpLocks noChangeAspect="1"/>
          </p:cNvGrpSpPr>
          <p:nvPr/>
        </p:nvGrpSpPr>
        <p:grpSpPr>
          <a:xfrm>
            <a:off x="3563887" y="2828715"/>
            <a:ext cx="4444530" cy="2700000"/>
            <a:chOff x="3618516" y="3226831"/>
            <a:chExt cx="5525484" cy="3356666"/>
          </a:xfrm>
        </p:grpSpPr>
        <p:grpSp>
          <p:nvGrpSpPr>
            <p:cNvPr id="9" name="Grupo 8"/>
            <p:cNvGrpSpPr/>
            <p:nvPr/>
          </p:nvGrpSpPr>
          <p:grpSpPr>
            <a:xfrm>
              <a:off x="3618516" y="3226831"/>
              <a:ext cx="5525484" cy="3356666"/>
              <a:chOff x="1100074" y="1700808"/>
              <a:chExt cx="5525484" cy="3356666"/>
            </a:xfrm>
          </p:grpSpPr>
          <p:pic>
            <p:nvPicPr>
              <p:cNvPr id="12" name="Picture 3" descr="D:\DOCUMENTOS\UM\Doutoramento\Apresentações\Diversos\Offset_2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403648" y="1700808"/>
                <a:ext cx="5221910" cy="3356666"/>
              </a:xfrm>
              <a:prstGeom prst="rect">
                <a:avLst/>
              </a:prstGeom>
              <a:noFill/>
            </p:spPr>
          </p:pic>
          <p:grpSp>
            <p:nvGrpSpPr>
              <p:cNvPr id="13" name="Grupo 12"/>
              <p:cNvGrpSpPr/>
              <p:nvPr/>
            </p:nvGrpSpPr>
            <p:grpSpPr>
              <a:xfrm>
                <a:off x="1100074" y="1984111"/>
                <a:ext cx="5460786" cy="2969566"/>
                <a:chOff x="1100074" y="1984111"/>
                <a:chExt cx="5460786" cy="2969566"/>
              </a:xfrm>
            </p:grpSpPr>
            <p:sp>
              <p:nvSpPr>
                <p:cNvPr id="14" name="CaixaDeTexto 13"/>
                <p:cNvSpPr txBox="1"/>
                <p:nvPr/>
              </p:nvSpPr>
              <p:spPr>
                <a:xfrm>
                  <a:off x="3851920" y="2348880"/>
                  <a:ext cx="936103" cy="4591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bg1"/>
                      </a:solidFill>
                      <a:latin typeface="NewsGotTLig" pitchFamily="2" charset="0"/>
                    </a:rPr>
                    <a:t>Piece</a:t>
                  </a:r>
                  <a:endParaRPr lang="en-US" b="1" dirty="0">
                    <a:solidFill>
                      <a:schemeClr val="bg1"/>
                    </a:solidFill>
                    <a:latin typeface="NewsGotTLig" pitchFamily="2" charset="0"/>
                  </a:endParaRPr>
                </a:p>
              </p:txBody>
            </p:sp>
            <p:sp>
              <p:nvSpPr>
                <p:cNvPr id="15" name="CaixaDeTexto 14"/>
                <p:cNvSpPr txBox="1"/>
                <p:nvPr/>
              </p:nvSpPr>
              <p:spPr>
                <a:xfrm>
                  <a:off x="3552174" y="1984111"/>
                  <a:ext cx="1767347" cy="4591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latin typeface="NewsGotTLig" pitchFamily="2" charset="0"/>
                    </a:rPr>
                    <a:t>Piece offset</a:t>
                  </a:r>
                  <a:endParaRPr lang="en-US" b="1" dirty="0">
                    <a:latin typeface="NewsGotTLig" pitchFamily="2" charset="0"/>
                  </a:endParaRPr>
                </a:p>
              </p:txBody>
            </p:sp>
            <p:sp>
              <p:nvSpPr>
                <p:cNvPr id="16" name="CaixaDeTexto 15"/>
                <p:cNvSpPr txBox="1"/>
                <p:nvPr/>
              </p:nvSpPr>
              <p:spPr>
                <a:xfrm>
                  <a:off x="4547368" y="4571046"/>
                  <a:ext cx="2013492" cy="3826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chemeClr val="bg1"/>
                      </a:solidFill>
                      <a:latin typeface="NewsGotTLig" pitchFamily="2" charset="0"/>
                    </a:rPr>
                    <a:t>Offset intersection 1</a:t>
                  </a:r>
                  <a:endParaRPr lang="en-US" sz="1400" b="1" dirty="0">
                    <a:solidFill>
                      <a:schemeClr val="bg1"/>
                    </a:solidFill>
                    <a:latin typeface="NewsGotTLig" pitchFamily="2" charset="0"/>
                  </a:endParaRPr>
                </a:p>
              </p:txBody>
            </p:sp>
            <p:sp>
              <p:nvSpPr>
                <p:cNvPr id="17" name="CaixaDeTexto 16"/>
                <p:cNvSpPr txBox="1"/>
                <p:nvPr/>
              </p:nvSpPr>
              <p:spPr>
                <a:xfrm>
                  <a:off x="4502725" y="3199121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bg1"/>
                      </a:solidFill>
                      <a:latin typeface="NewsGotTLig" pitchFamily="2" charset="0"/>
                    </a:rPr>
                    <a:t>Q1</a:t>
                  </a:r>
                  <a:endParaRPr lang="en-US" b="1" dirty="0">
                    <a:solidFill>
                      <a:schemeClr val="bg1"/>
                    </a:solidFill>
                    <a:latin typeface="NewsGotTLig" pitchFamily="2" charset="0"/>
                  </a:endParaRPr>
                </a:p>
              </p:txBody>
            </p:sp>
            <p:sp>
              <p:nvSpPr>
                <p:cNvPr id="18" name="CaixaDeTexto 17"/>
                <p:cNvSpPr txBox="1"/>
                <p:nvPr/>
              </p:nvSpPr>
              <p:spPr>
                <a:xfrm>
                  <a:off x="4165405" y="3568453"/>
                  <a:ext cx="576064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chemeClr val="bg1"/>
                      </a:solidFill>
                      <a:latin typeface="NewsGotTLig" pitchFamily="2" charset="0"/>
                    </a:rPr>
                    <a:t>Q2</a:t>
                  </a:r>
                  <a:endParaRPr lang="en-US" b="1" dirty="0">
                    <a:solidFill>
                      <a:schemeClr val="bg1"/>
                    </a:solidFill>
                    <a:latin typeface="NewsGotTLig" pitchFamily="2" charset="0"/>
                  </a:endParaRPr>
                </a:p>
              </p:txBody>
            </p:sp>
            <p:sp>
              <p:nvSpPr>
                <p:cNvPr id="19" name="CaixaDeTexto 18"/>
                <p:cNvSpPr txBox="1"/>
                <p:nvPr/>
              </p:nvSpPr>
              <p:spPr>
                <a:xfrm>
                  <a:off x="1100074" y="3250463"/>
                  <a:ext cx="1591961" cy="65047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sz="1400" b="1" dirty="0" smtClean="0">
                      <a:latin typeface="NewsGotTLig" pitchFamily="2" charset="0"/>
                    </a:rPr>
                    <a:t>Offset intersection 2</a:t>
                  </a:r>
                  <a:endParaRPr lang="en-US" sz="1400" b="1" dirty="0">
                    <a:latin typeface="NewsGotTLig" pitchFamily="2" charset="0"/>
                  </a:endParaRPr>
                </a:p>
              </p:txBody>
            </p:sp>
            <p:sp>
              <p:nvSpPr>
                <p:cNvPr id="20" name="CaixaDeTexto 19"/>
                <p:cNvSpPr txBox="1"/>
                <p:nvPr/>
              </p:nvSpPr>
              <p:spPr>
                <a:xfrm>
                  <a:off x="3061670" y="3919201"/>
                  <a:ext cx="576064" cy="4591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latin typeface="NewsGotTLig" pitchFamily="2" charset="0"/>
                    </a:rPr>
                    <a:t>Qx</a:t>
                  </a:r>
                  <a:endParaRPr lang="en-US" b="1" dirty="0">
                    <a:latin typeface="NewsGotTLig" pitchFamily="2" charset="0"/>
                  </a:endParaRPr>
                </a:p>
              </p:txBody>
            </p:sp>
          </p:grpSp>
        </p:grpSp>
        <p:cxnSp>
          <p:nvCxnSpPr>
            <p:cNvPr id="10" name="Conexão recta unidireccional 9"/>
            <p:cNvCxnSpPr>
              <a:stCxn id="19" idx="3"/>
            </p:cNvCxnSpPr>
            <p:nvPr/>
          </p:nvCxnSpPr>
          <p:spPr>
            <a:xfrm>
              <a:off x="5210477" y="5101722"/>
              <a:ext cx="930096" cy="858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o 22"/>
          <p:cNvGrpSpPr>
            <a:grpSpLocks noChangeAspect="1"/>
          </p:cNvGrpSpPr>
          <p:nvPr/>
        </p:nvGrpSpPr>
        <p:grpSpPr>
          <a:xfrm>
            <a:off x="4101660" y="2360715"/>
            <a:ext cx="3854716" cy="3168000"/>
            <a:chOff x="4499992" y="2708920"/>
            <a:chExt cx="4686435" cy="3851548"/>
          </a:xfrm>
        </p:grpSpPr>
        <p:pic>
          <p:nvPicPr>
            <p:cNvPr id="24" name="Picture 2" descr="D:\DOCUMENTOS\UM\Doutoramento\Apresentações\Diversos\Offset_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990" t="-16132"/>
            <a:stretch>
              <a:fillRect/>
            </a:stretch>
          </p:blipFill>
          <p:spPr bwMode="auto">
            <a:xfrm>
              <a:off x="4499992" y="2708920"/>
              <a:ext cx="4644008" cy="3851548"/>
            </a:xfrm>
            <a:prstGeom prst="rect">
              <a:avLst/>
            </a:prstGeom>
            <a:noFill/>
          </p:spPr>
        </p:pic>
        <p:sp>
          <p:nvSpPr>
            <p:cNvPr id="25" name="CaixaDeTexto 24"/>
            <p:cNvSpPr txBox="1"/>
            <p:nvPr/>
          </p:nvSpPr>
          <p:spPr>
            <a:xfrm>
              <a:off x="6496894" y="3891491"/>
              <a:ext cx="936104" cy="449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chemeClr val="bg1"/>
                  </a:solidFill>
                  <a:latin typeface="NewsGotTLig" pitchFamily="2" charset="0"/>
                </a:rPr>
                <a:t>Piece</a:t>
              </a:r>
              <a:endParaRPr lang="en-US" b="1" dirty="0">
                <a:solidFill>
                  <a:schemeClr val="bg1"/>
                </a:solidFill>
                <a:latin typeface="NewsGotTLig" pitchFamily="2" charset="0"/>
              </a:endParaRPr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6146804" y="3482436"/>
              <a:ext cx="1656184" cy="4490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latin typeface="NewsGotTLig" pitchFamily="2" charset="0"/>
                </a:rPr>
                <a:t>Piece offset</a:t>
              </a:r>
              <a:endParaRPr lang="en-US" b="1" dirty="0">
                <a:latin typeface="NewsGotTLig" pitchFamily="2" charset="0"/>
              </a:endParaRPr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7062699" y="6065585"/>
              <a:ext cx="2123728" cy="411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bg1"/>
                  </a:solidFill>
                  <a:latin typeface="NewsGotTLig" pitchFamily="2" charset="0"/>
                </a:rPr>
                <a:t>Offset intersection</a:t>
              </a:r>
              <a:endParaRPr lang="en-US" sz="1600" b="1" dirty="0">
                <a:solidFill>
                  <a:schemeClr val="bg1"/>
                </a:solidFill>
                <a:latin typeface="NewsGotTLig" pitchFamily="2" charset="0"/>
              </a:endParaRPr>
            </a:p>
          </p:txBody>
        </p:sp>
      </p:grpSp>
      <p:pic>
        <p:nvPicPr>
          <p:cNvPr id="28" name="Picture 3" descr="D:\DOCUMENTOS\UM\Doutoramento\Apresentações\Diversos\99.10.0.2.2.1.3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9031" t="14296" r="29232" b="22578"/>
          <a:stretch>
            <a:fillRect/>
          </a:stretch>
        </p:blipFill>
        <p:spPr bwMode="auto">
          <a:xfrm>
            <a:off x="4017460" y="2586706"/>
            <a:ext cx="3904741" cy="2858518"/>
          </a:xfrm>
          <a:prstGeom prst="rect">
            <a:avLst/>
          </a:prstGeom>
          <a:noFill/>
        </p:spPr>
      </p:pic>
      <p:graphicFrame>
        <p:nvGraphicFramePr>
          <p:cNvPr id="30" name="Diagrama 29"/>
          <p:cNvGraphicFramePr/>
          <p:nvPr>
            <p:extLst>
              <p:ext uri="{D42A27DB-BD31-4B8C-83A1-F6EECF244321}">
                <p14:modId xmlns:p14="http://schemas.microsoft.com/office/powerpoint/2010/main" val="3838061634"/>
              </p:ext>
            </p:extLst>
          </p:nvPr>
        </p:nvGraphicFramePr>
        <p:xfrm>
          <a:off x="8244408" y="404664"/>
          <a:ext cx="90504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92212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VNS algorithm</a:t>
            </a:r>
            <a:endParaRPr lang="en-US" dirty="0"/>
          </a:p>
        </p:txBody>
      </p:sp>
      <p:sp>
        <p:nvSpPr>
          <p:cNvPr id="6" name="Marcador de Posição de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PT" sz="2000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3984-9870-4A69-83A6-3C41CB2D6C7F}" type="slidenum">
              <a:rPr lang="pt-PT" smtClean="0"/>
              <a:t>13</a:t>
            </a:fld>
            <a:r>
              <a:rPr lang="pt-PT" sz="1200" dirty="0">
                <a:solidFill>
                  <a:prstClr val="black"/>
                </a:solidFill>
              </a:rPr>
              <a:t> de </a:t>
            </a:r>
            <a:r>
              <a:rPr lang="pt-PT" sz="1200" dirty="0" smtClean="0">
                <a:solidFill>
                  <a:prstClr val="black"/>
                </a:solidFill>
              </a:rPr>
              <a:t>27</a:t>
            </a:r>
            <a:endParaRPr lang="pt-P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459674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787837669"/>
              </p:ext>
            </p:extLst>
          </p:nvPr>
        </p:nvGraphicFramePr>
        <p:xfrm>
          <a:off x="8244408" y="404664"/>
          <a:ext cx="90504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8837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VNS algorithm</a:t>
            </a:r>
            <a:endParaRPr lang="en-US" dirty="0"/>
          </a:p>
        </p:txBody>
      </p:sp>
      <p:sp>
        <p:nvSpPr>
          <p:cNvPr id="6" name="Marcador de Posição de Conteúdo 5"/>
          <p:cNvSpPr>
            <a:spLocks noGrp="1"/>
          </p:cNvSpPr>
          <p:nvPr>
            <p:ph idx="1"/>
          </p:nvPr>
        </p:nvSpPr>
        <p:spPr>
          <a:xfrm>
            <a:off x="457200" y="1600200"/>
            <a:ext cx="7211144" cy="4800600"/>
          </a:xfrm>
        </p:spPr>
        <p:txBody>
          <a:bodyPr>
            <a:normAutofit/>
          </a:bodyPr>
          <a:lstStyle/>
          <a:p>
            <a:r>
              <a:rPr lang="en-US" sz="2600" dirty="0" smtClean="0"/>
              <a:t>Initial solution given by constructive algorithm:</a:t>
            </a:r>
          </a:p>
          <a:p>
            <a:pPr lvl="2"/>
            <a:r>
              <a:rPr lang="en-US" sz="2000" b="1" dirty="0" smtClean="0"/>
              <a:t>(G1)</a:t>
            </a:r>
            <a:r>
              <a:rPr lang="en-US" sz="2000" dirty="0" smtClean="0"/>
              <a:t> </a:t>
            </a:r>
            <a:r>
              <a:rPr lang="en-US" sz="2000" dirty="0" smtClean="0"/>
              <a:t>Piece </a:t>
            </a:r>
            <a:r>
              <a:rPr lang="en-US" sz="2000" dirty="0" smtClean="0"/>
              <a:t>area;</a:t>
            </a:r>
          </a:p>
          <a:p>
            <a:pPr lvl="3"/>
            <a:endParaRPr lang="en-US" sz="800" dirty="0" smtClean="0"/>
          </a:p>
          <a:p>
            <a:pPr lvl="2"/>
            <a:r>
              <a:rPr lang="en-US" sz="2000" b="1" dirty="0" smtClean="0"/>
              <a:t>(S2.D.1.c)</a:t>
            </a:r>
            <a:r>
              <a:rPr lang="en-US" sz="2000" dirty="0" smtClean="0"/>
              <a:t> Selection of the piece with the largest or smallest IFP depending on the selected group of pieces;</a:t>
            </a:r>
          </a:p>
          <a:p>
            <a:pPr lvl="3"/>
            <a:endParaRPr lang="en-US" sz="800" dirty="0" smtClean="0"/>
          </a:p>
          <a:p>
            <a:pPr lvl="2"/>
            <a:r>
              <a:rPr lang="en-US" sz="2000" b="1" dirty="0" smtClean="0"/>
              <a:t>(P6)</a:t>
            </a:r>
            <a:r>
              <a:rPr lang="en-US" sz="2000" dirty="0" smtClean="0"/>
              <a:t> The largest or smallest IFP depending on the group of the selected piece;</a:t>
            </a:r>
          </a:p>
          <a:p>
            <a:pPr lvl="3"/>
            <a:endParaRPr lang="en-US" sz="800" dirty="0" smtClean="0"/>
          </a:p>
          <a:p>
            <a:pPr lvl="2"/>
            <a:r>
              <a:rPr lang="en-US" sz="2000" b="1" dirty="0" smtClean="0"/>
              <a:t>(E11)</a:t>
            </a:r>
            <a:r>
              <a:rPr lang="en-US" sz="2000" dirty="0" smtClean="0"/>
              <a:t> Distance to the border of the hide.</a:t>
            </a:r>
          </a:p>
          <a:p>
            <a:pPr lvl="1"/>
            <a:endParaRPr lang="en-US" sz="2200" dirty="0" smtClean="0"/>
          </a:p>
          <a:p>
            <a:r>
              <a:rPr lang="en-US" sz="2600" dirty="0" smtClean="0"/>
              <a:t>Neighborhood structures:</a:t>
            </a:r>
          </a:p>
          <a:p>
            <a:pPr lvl="2"/>
            <a:r>
              <a:rPr lang="en-US" sz="2000" dirty="0" smtClean="0"/>
              <a:t>4 types of distinct movements.</a:t>
            </a:r>
            <a:endParaRPr lang="en-US" sz="2000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3984-9870-4A69-83A6-3C41CB2D6C7F}" type="slidenum">
              <a:rPr lang="pt-PT" smtClean="0"/>
              <a:t>14</a:t>
            </a:fld>
            <a:r>
              <a:rPr lang="pt-PT" sz="1200" dirty="0">
                <a:solidFill>
                  <a:prstClr val="black"/>
                </a:solidFill>
              </a:rPr>
              <a:t> de </a:t>
            </a:r>
            <a:r>
              <a:rPr lang="pt-PT" sz="1200" dirty="0" smtClean="0">
                <a:solidFill>
                  <a:prstClr val="black"/>
                </a:solidFill>
              </a:rPr>
              <a:t>27</a:t>
            </a:r>
            <a:endParaRPr lang="pt-PT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579411900"/>
              </p:ext>
            </p:extLst>
          </p:nvPr>
        </p:nvGraphicFramePr>
        <p:xfrm>
          <a:off x="8244408" y="404664"/>
          <a:ext cx="90504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8187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VNS algorithm</a:t>
            </a:r>
            <a:br>
              <a:rPr lang="en-US" dirty="0" smtClean="0"/>
            </a:br>
            <a:r>
              <a:rPr lang="en-US" sz="2800" dirty="0" smtClean="0"/>
              <a:t>Movement M</a:t>
            </a:r>
            <a:r>
              <a:rPr lang="en-US" sz="2800" baseline="-25000" dirty="0" smtClean="0"/>
              <a:t>1</a:t>
            </a:r>
            <a:endParaRPr lang="en-US" baseline="-25000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3984-9870-4A69-83A6-3C41CB2D6C7F}" type="slidenum">
              <a:rPr lang="pt-PT" smtClean="0"/>
              <a:t>15</a:t>
            </a:fld>
            <a:r>
              <a:rPr lang="pt-PT" sz="1200" dirty="0">
                <a:solidFill>
                  <a:prstClr val="black"/>
                </a:solidFill>
              </a:rPr>
              <a:t> de </a:t>
            </a:r>
            <a:r>
              <a:rPr lang="pt-PT" sz="1200" dirty="0" smtClean="0">
                <a:solidFill>
                  <a:prstClr val="black"/>
                </a:solidFill>
              </a:rPr>
              <a:t>27</a:t>
            </a:r>
            <a:endParaRPr lang="pt-PT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992182"/>
              </p:ext>
            </p:extLst>
          </p:nvPr>
        </p:nvGraphicFramePr>
        <p:xfrm>
          <a:off x="539552" y="1772816"/>
          <a:ext cx="7473738" cy="701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6472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1741059"/>
              </a:tblGrid>
              <a:tr h="396000">
                <a:tc>
                  <a:txBody>
                    <a:bodyPr/>
                    <a:lstStyle/>
                    <a:p>
                      <a:pPr algn="l"/>
                      <a:r>
                        <a:rPr lang="en-US" baseline="0" noProof="0" dirty="0" smtClean="0">
                          <a:latin typeface="NewsGotTLig" pitchFamily="2" charset="0"/>
                        </a:rPr>
                        <a:t>1:</a:t>
                      </a:r>
                      <a:endParaRPr lang="en-US" baseline="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1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4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5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6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7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8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9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10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…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|S|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baseline="0" noProof="0" dirty="0" smtClean="0">
                          <a:latin typeface="NewsGotTLig" pitchFamily="2" charset="0"/>
                        </a:rPr>
                        <a:t>Placement</a:t>
                      </a:r>
                      <a:br>
                        <a:rPr lang="en-US" sz="1400" b="1" baseline="0" noProof="0" dirty="0" smtClean="0">
                          <a:latin typeface="NewsGotTLig" pitchFamily="2" charset="0"/>
                        </a:rPr>
                      </a:br>
                      <a:r>
                        <a:rPr lang="en-US" sz="1400" b="1" baseline="0" noProof="0" dirty="0" smtClean="0">
                          <a:latin typeface="NewsGotTLig" pitchFamily="2" charset="0"/>
                        </a:rPr>
                        <a:t>sequence S</a:t>
                      </a:r>
                      <a:endParaRPr lang="en-US" sz="1400" b="1" baseline="0" noProof="0" dirty="0">
                        <a:latin typeface="NewsGotTLig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u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1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>
                          <a:latin typeface="NewsGotTLig" pitchFamily="2" charset="0"/>
                        </a:rPr>
                        <a:t>u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>
                          <a:latin typeface="NewsGotTLig" pitchFamily="2" charset="0"/>
                        </a:rPr>
                        <a:t>u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u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4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u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5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u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6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u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7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u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8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u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9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u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10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…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noProof="0" dirty="0" smtClean="0">
                          <a:latin typeface="NewsGotTLig" pitchFamily="2" charset="0"/>
                        </a:rPr>
                        <a:t>u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|S|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aseline="0" noProof="0" dirty="0" smtClean="0">
                          <a:latin typeface="NewsGotTLig" pitchFamily="2" charset="0"/>
                        </a:rPr>
                        <a:t>(Material usage)</a:t>
                      </a:r>
                      <a:endParaRPr lang="en-US" sz="1600" baseline="0" noProof="0" dirty="0">
                        <a:latin typeface="NewsGotTLig" pitchFamily="2" charset="0"/>
                      </a:endParaRPr>
                    </a:p>
                  </a:txBody>
                  <a:tcPr marL="72000" marR="7200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786921"/>
              </p:ext>
            </p:extLst>
          </p:nvPr>
        </p:nvGraphicFramePr>
        <p:xfrm>
          <a:off x="539552" y="3049920"/>
          <a:ext cx="7473738" cy="701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6472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1741059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aseline="0" noProof="0" dirty="0" smtClean="0">
                          <a:latin typeface="NewsGotTLig" pitchFamily="2" charset="0"/>
                        </a:rPr>
                        <a:t>2:</a:t>
                      </a:r>
                      <a:endParaRPr lang="en-US" baseline="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1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4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5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6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7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8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9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10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…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|S|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baseline="0" noProof="0" dirty="0" smtClean="0">
                          <a:latin typeface="NewsGotTLig" pitchFamily="2" charset="0"/>
                        </a:rPr>
                        <a:t>Material usage </a:t>
                      </a:r>
                    </a:p>
                    <a:p>
                      <a:pPr algn="r"/>
                      <a:r>
                        <a:rPr lang="en-US" sz="1400" b="1" baseline="0" noProof="0" dirty="0" smtClean="0">
                          <a:latin typeface="NewsGotTLig" pitchFamily="2" charset="0"/>
                        </a:rPr>
                        <a:t>window</a:t>
                      </a:r>
                      <a:endParaRPr lang="en-US" sz="1400" b="1" baseline="0" noProof="0" dirty="0">
                        <a:latin typeface="NewsGotTLig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/>
                      <a:endParaRPr lang="en-US" baseline="-250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ewsGotTLig" pitchFamily="2" charset="0"/>
                        </a:rPr>
                        <a:t>u</a:t>
                      </a:r>
                      <a:r>
                        <a:rPr lang="en-US" baseline="-2500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ewsGotTLig" pitchFamily="2" charset="0"/>
                        </a:rPr>
                        <a:t>1</a:t>
                      </a:r>
                      <a:endParaRPr lang="en-US" baseline="-250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ewsGotTLig" pitchFamily="2" charset="0"/>
                        </a:rPr>
                        <a:t>u</a:t>
                      </a:r>
                      <a:r>
                        <a:rPr lang="en-US" baseline="-2500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ewsGotTLig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noProof="0" dirty="0" smtClean="0">
                          <a:latin typeface="NewsGotTLig" pitchFamily="2" charset="0"/>
                        </a:rPr>
                        <a:t>u</a:t>
                      </a:r>
                      <a:r>
                        <a:rPr lang="en-US" b="1" baseline="-25000" noProof="0" dirty="0" smtClean="0">
                          <a:latin typeface="NewsGotTLig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latin typeface="NewsGotTLig" pitchFamily="2" charset="0"/>
                        </a:rPr>
                        <a:t>u</a:t>
                      </a:r>
                      <a:r>
                        <a:rPr lang="en-US" b="1" baseline="-25000" noProof="0" dirty="0" smtClean="0">
                          <a:latin typeface="NewsGotTLig" pitchFamily="2" charset="0"/>
                        </a:rPr>
                        <a:t>4</a:t>
                      </a:r>
                      <a:endParaRPr lang="en-US" b="1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latin typeface="NewsGotTLig" pitchFamily="2" charset="0"/>
                        </a:rPr>
                        <a:t>u</a:t>
                      </a:r>
                      <a:r>
                        <a:rPr lang="en-US" b="1" baseline="-25000" noProof="0" dirty="0" smtClean="0">
                          <a:latin typeface="NewsGotTLig" pitchFamily="2" charset="0"/>
                        </a:rPr>
                        <a:t>5</a:t>
                      </a:r>
                      <a:endParaRPr lang="en-US" b="1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latin typeface="NewsGotTLig" pitchFamily="2" charset="0"/>
                        </a:rPr>
                        <a:t>u</a:t>
                      </a:r>
                      <a:r>
                        <a:rPr lang="en-US" b="1" baseline="-25000" noProof="0" dirty="0" smtClean="0">
                          <a:latin typeface="NewsGotTLig" pitchFamily="2" charset="0"/>
                        </a:rPr>
                        <a:t>6</a:t>
                      </a:r>
                      <a:endParaRPr lang="en-US" b="1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latin typeface="NewsGotTLig" pitchFamily="2" charset="0"/>
                        </a:rPr>
                        <a:t>u</a:t>
                      </a:r>
                      <a:r>
                        <a:rPr lang="en-US" b="1" baseline="-25000" noProof="0" dirty="0" smtClean="0">
                          <a:latin typeface="NewsGotTLig" pitchFamily="2" charset="0"/>
                        </a:rPr>
                        <a:t>7</a:t>
                      </a:r>
                      <a:endParaRPr lang="en-US" b="1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ewsGotTLig" pitchFamily="2" charset="0"/>
                        </a:rPr>
                        <a:t>u</a:t>
                      </a:r>
                      <a:r>
                        <a:rPr lang="en-US" baseline="-2500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ewsGotTLig" pitchFamily="2" charset="0"/>
                        </a:rPr>
                        <a:t>8</a:t>
                      </a:r>
                      <a:endParaRPr lang="en-US" baseline="-250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ewsGotTLig" pitchFamily="2" charset="0"/>
                        </a:rPr>
                        <a:t>u</a:t>
                      </a:r>
                      <a:r>
                        <a:rPr lang="en-US" baseline="-2500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ewsGotTLig" pitchFamily="2" charset="0"/>
                        </a:rPr>
                        <a:t>9</a:t>
                      </a:r>
                      <a:endParaRPr lang="en-US" baseline="-250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ewsGotTLig" pitchFamily="2" charset="0"/>
                        </a:rPr>
                        <a:t>u</a:t>
                      </a:r>
                      <a:r>
                        <a:rPr lang="en-US" baseline="-2500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ewsGotTLig" pitchFamily="2" charset="0"/>
                        </a:rPr>
                        <a:t>10</a:t>
                      </a:r>
                      <a:endParaRPr lang="en-US" baseline="-250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ewsGotTLig" pitchFamily="2" charset="0"/>
                        </a:rPr>
                        <a:t>…</a:t>
                      </a:r>
                      <a:endParaRPr lang="en-US" baseline="-250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ewsGotTLig" pitchFamily="2" charset="0"/>
                        </a:rPr>
                        <a:t>u</a:t>
                      </a:r>
                      <a:r>
                        <a:rPr lang="en-US" baseline="-2500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ewsGotTLig" pitchFamily="2" charset="0"/>
                        </a:rPr>
                        <a:t>|S|</a:t>
                      </a:r>
                      <a:endParaRPr lang="en-US" baseline="-250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aseline="0" noProof="0" dirty="0">
                        <a:latin typeface="NewsGotTLig" pitchFamily="2" charset="0"/>
                      </a:endParaRPr>
                    </a:p>
                  </a:txBody>
                  <a:tcPr marL="72000" marR="7200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8356866"/>
              </p:ext>
            </p:extLst>
          </p:nvPr>
        </p:nvGraphicFramePr>
        <p:xfrm>
          <a:off x="539552" y="4346064"/>
          <a:ext cx="7473738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6472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1741059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aseline="0" noProof="0" dirty="0" smtClean="0">
                          <a:latin typeface="NewsGotTLig" pitchFamily="2" charset="0"/>
                        </a:rPr>
                        <a:t>3:</a:t>
                      </a:r>
                      <a:endParaRPr lang="en-US" baseline="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1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4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5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noProof="0" dirty="0" smtClean="0">
                          <a:solidFill>
                            <a:schemeClr val="bg1"/>
                          </a:solidFill>
                          <a:latin typeface="NewsGotTLig" pitchFamily="2" charset="0"/>
                        </a:rPr>
                        <a:t>p</a:t>
                      </a:r>
                      <a:endParaRPr lang="en-US" sz="2400" b="1" baseline="-25000" noProof="0" dirty="0">
                        <a:solidFill>
                          <a:schemeClr val="bg1"/>
                        </a:solidFill>
                        <a:latin typeface="NewsGotTLig" pitchFamily="2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7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8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9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10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…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|S|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baseline="0" noProof="0" dirty="0" smtClean="0">
                          <a:latin typeface="NewsGotTLig" pitchFamily="2" charset="0"/>
                        </a:rPr>
                        <a:t>Worst fitness</a:t>
                      </a:r>
                    </a:p>
                    <a:p>
                      <a:pPr algn="r"/>
                      <a:r>
                        <a:rPr lang="en-US" sz="1400" b="1" baseline="0" noProof="0" dirty="0" smtClean="0">
                          <a:latin typeface="NewsGotTLig" pitchFamily="2" charset="0"/>
                        </a:rPr>
                        <a:t>value</a:t>
                      </a:r>
                      <a:endParaRPr lang="en-US" sz="1400" b="1" baseline="0" noProof="0" dirty="0">
                        <a:latin typeface="NewsGotTLig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2" name="Tabe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8937796"/>
              </p:ext>
            </p:extLst>
          </p:nvPr>
        </p:nvGraphicFramePr>
        <p:xfrm>
          <a:off x="539552" y="5373216"/>
          <a:ext cx="7473738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6472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2190012"/>
                <a:gridCol w="64413"/>
                <a:gridCol w="386472"/>
                <a:gridCol w="1741059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aseline="0" noProof="0" dirty="0" smtClean="0">
                          <a:latin typeface="NewsGotTLig" pitchFamily="2" charset="0"/>
                        </a:rPr>
                        <a:t>4:</a:t>
                      </a:r>
                      <a:endParaRPr lang="en-US" baseline="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1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4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5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noProof="0" dirty="0" smtClean="0">
                          <a:solidFill>
                            <a:schemeClr val="bg1"/>
                          </a:solidFill>
                          <a:latin typeface="NewsGotTLig" pitchFamily="2" charset="0"/>
                        </a:rPr>
                        <a:t>p’</a:t>
                      </a:r>
                      <a:endParaRPr lang="en-US" sz="2400" b="1" baseline="-25000" noProof="0" dirty="0">
                        <a:solidFill>
                          <a:schemeClr val="bg1"/>
                        </a:solidFill>
                        <a:latin typeface="NewsGotTLig" pitchFamily="2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aseline="-25000" noProof="0" dirty="0" smtClean="0">
                          <a:latin typeface="NewsGotTLig" pitchFamily="2" charset="0"/>
                        </a:rPr>
                        <a:t>Constructive heuristic</a:t>
                      </a:r>
                      <a:endParaRPr lang="en-US" sz="2400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FFC000"/>
                        </a:gs>
                        <a:gs pos="100000">
                          <a:schemeClr val="bg1"/>
                        </a:gs>
                      </a:gsLst>
                      <a:lin ang="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baseline="0" noProof="0" dirty="0" smtClean="0">
                          <a:latin typeface="NewsGotTLig" pitchFamily="2" charset="0"/>
                        </a:rPr>
                        <a:t>Replace piece p</a:t>
                      </a:r>
                    </a:p>
                    <a:p>
                      <a:pPr algn="r"/>
                      <a:r>
                        <a:rPr lang="en-US" sz="1400" b="1" baseline="0" noProof="0" dirty="0" smtClean="0">
                          <a:latin typeface="NewsGotTLig" pitchFamily="2" charset="0"/>
                        </a:rPr>
                        <a:t>by </a:t>
                      </a:r>
                      <a:r>
                        <a:rPr lang="en-US" sz="1400" b="1" baseline="0" noProof="0" dirty="0" smtClean="0">
                          <a:latin typeface="NewsGotTLig" pitchFamily="2" charset="0"/>
                        </a:rPr>
                        <a:t>piece p’</a:t>
                      </a:r>
                      <a:endParaRPr lang="en-US" sz="1400" b="1" baseline="0" noProof="0" dirty="0">
                        <a:latin typeface="NewsGotTLig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579411900"/>
              </p:ext>
            </p:extLst>
          </p:nvPr>
        </p:nvGraphicFramePr>
        <p:xfrm>
          <a:off x="8244408" y="404664"/>
          <a:ext cx="90504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3021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VNS algorithm</a:t>
            </a:r>
            <a:br>
              <a:rPr lang="en-US" dirty="0" smtClean="0"/>
            </a:br>
            <a:r>
              <a:rPr lang="en-US" sz="2800" dirty="0" smtClean="0"/>
              <a:t>Movement M</a:t>
            </a:r>
            <a:r>
              <a:rPr lang="en-US" sz="2800" baseline="-25000" dirty="0" smtClean="0"/>
              <a:t>2</a:t>
            </a:r>
            <a:endParaRPr lang="en-US" sz="2800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3984-9870-4A69-83A6-3C41CB2D6C7F}" type="slidenum">
              <a:rPr lang="pt-PT" smtClean="0"/>
              <a:t>16</a:t>
            </a:fld>
            <a:r>
              <a:rPr lang="pt-PT" sz="1200" dirty="0">
                <a:solidFill>
                  <a:prstClr val="black"/>
                </a:solidFill>
              </a:rPr>
              <a:t> de </a:t>
            </a:r>
            <a:r>
              <a:rPr lang="pt-PT" sz="1200" dirty="0" smtClean="0">
                <a:solidFill>
                  <a:prstClr val="black"/>
                </a:solidFill>
              </a:rPr>
              <a:t>27</a:t>
            </a:r>
            <a:endParaRPr lang="pt-PT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867516"/>
              </p:ext>
            </p:extLst>
          </p:nvPr>
        </p:nvGraphicFramePr>
        <p:xfrm>
          <a:off x="539552" y="1772816"/>
          <a:ext cx="7473738" cy="701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6472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1741059"/>
              </a:tblGrid>
              <a:tr h="396000">
                <a:tc>
                  <a:txBody>
                    <a:bodyPr/>
                    <a:lstStyle/>
                    <a:p>
                      <a:pPr algn="l"/>
                      <a:r>
                        <a:rPr lang="en-US" baseline="0" noProof="0" dirty="0" smtClean="0">
                          <a:latin typeface="NewsGotTLig" pitchFamily="2" charset="0"/>
                        </a:rPr>
                        <a:t>1:</a:t>
                      </a:r>
                      <a:endParaRPr lang="en-US" baseline="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1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4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5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6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7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8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9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10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…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|S|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baseline="0" noProof="0" dirty="0" smtClean="0">
                          <a:latin typeface="NewsGotTLig" pitchFamily="2" charset="0"/>
                        </a:rPr>
                        <a:t>Placement</a:t>
                      </a:r>
                      <a:br>
                        <a:rPr lang="en-US" sz="1400" b="1" baseline="0" noProof="0" dirty="0" smtClean="0">
                          <a:latin typeface="NewsGotTLig" pitchFamily="2" charset="0"/>
                        </a:rPr>
                      </a:br>
                      <a:r>
                        <a:rPr lang="en-US" sz="1400" b="1" baseline="0" noProof="0" dirty="0" smtClean="0">
                          <a:latin typeface="NewsGotTLig" pitchFamily="2" charset="0"/>
                        </a:rPr>
                        <a:t>sequence S</a:t>
                      </a:r>
                      <a:endParaRPr lang="en-US" sz="1400" b="1" baseline="0" noProof="0" dirty="0">
                        <a:latin typeface="NewsGotTLig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u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1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>
                          <a:latin typeface="NewsGotTLig" pitchFamily="2" charset="0"/>
                        </a:rPr>
                        <a:t>u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>
                          <a:latin typeface="NewsGotTLig" pitchFamily="2" charset="0"/>
                        </a:rPr>
                        <a:t>u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u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4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u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5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u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6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u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7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u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8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u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9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u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10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…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noProof="0" dirty="0" smtClean="0">
                          <a:latin typeface="NewsGotTLig" pitchFamily="2" charset="0"/>
                        </a:rPr>
                        <a:t>u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|S|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aseline="0" noProof="0" dirty="0" smtClean="0">
                          <a:latin typeface="NewsGotTLig" pitchFamily="2" charset="0"/>
                        </a:rPr>
                        <a:t>(Material usage)</a:t>
                      </a:r>
                      <a:endParaRPr lang="en-US" sz="1600" baseline="0" noProof="0" dirty="0">
                        <a:latin typeface="NewsGotTLig" pitchFamily="2" charset="0"/>
                      </a:endParaRPr>
                    </a:p>
                  </a:txBody>
                  <a:tcPr marL="72000" marR="7200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9083953"/>
              </p:ext>
            </p:extLst>
          </p:nvPr>
        </p:nvGraphicFramePr>
        <p:xfrm>
          <a:off x="539552" y="3049920"/>
          <a:ext cx="7473738" cy="701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6472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1741059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aseline="0" noProof="0" dirty="0" smtClean="0">
                          <a:latin typeface="NewsGotTLig" pitchFamily="2" charset="0"/>
                        </a:rPr>
                        <a:t>2:</a:t>
                      </a:r>
                      <a:endParaRPr lang="en-US" baseline="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1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4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5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6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7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8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9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10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…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|S|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baseline="0" noProof="0" dirty="0" smtClean="0">
                          <a:latin typeface="NewsGotTLig" pitchFamily="2" charset="0"/>
                        </a:rPr>
                        <a:t>Material usage </a:t>
                      </a:r>
                    </a:p>
                    <a:p>
                      <a:pPr algn="r"/>
                      <a:r>
                        <a:rPr lang="en-US" sz="1400" b="1" baseline="0" noProof="0" dirty="0" smtClean="0">
                          <a:latin typeface="NewsGotTLig" pitchFamily="2" charset="0"/>
                        </a:rPr>
                        <a:t>window</a:t>
                      </a:r>
                      <a:endParaRPr lang="en-US" sz="1400" b="1" baseline="0" noProof="0" dirty="0">
                        <a:latin typeface="NewsGotTLig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/>
                      <a:endParaRPr lang="en-US" baseline="-250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ewsGotTLig" pitchFamily="2" charset="0"/>
                        </a:rPr>
                        <a:t>u</a:t>
                      </a:r>
                      <a:r>
                        <a:rPr lang="en-US" baseline="-2500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ewsGotTLig" pitchFamily="2" charset="0"/>
                        </a:rPr>
                        <a:t>1</a:t>
                      </a:r>
                      <a:endParaRPr lang="en-US" baseline="-250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ewsGotTLig" pitchFamily="2" charset="0"/>
                        </a:rPr>
                        <a:t>u</a:t>
                      </a:r>
                      <a:r>
                        <a:rPr lang="en-US" baseline="-2500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ewsGotTLig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noProof="0" dirty="0" smtClean="0">
                          <a:latin typeface="NewsGotTLig" pitchFamily="2" charset="0"/>
                        </a:rPr>
                        <a:t>u</a:t>
                      </a:r>
                      <a:r>
                        <a:rPr lang="en-US" b="1" baseline="-25000" noProof="0" dirty="0" smtClean="0">
                          <a:latin typeface="NewsGotTLig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latin typeface="NewsGotTLig" pitchFamily="2" charset="0"/>
                        </a:rPr>
                        <a:t>u</a:t>
                      </a:r>
                      <a:r>
                        <a:rPr lang="en-US" b="1" baseline="-25000" noProof="0" dirty="0" smtClean="0">
                          <a:latin typeface="NewsGotTLig" pitchFamily="2" charset="0"/>
                        </a:rPr>
                        <a:t>4</a:t>
                      </a:r>
                      <a:endParaRPr lang="en-US" b="1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latin typeface="NewsGotTLig" pitchFamily="2" charset="0"/>
                        </a:rPr>
                        <a:t>u</a:t>
                      </a:r>
                      <a:r>
                        <a:rPr lang="en-US" b="1" baseline="-25000" noProof="0" dirty="0" smtClean="0">
                          <a:latin typeface="NewsGotTLig" pitchFamily="2" charset="0"/>
                        </a:rPr>
                        <a:t>5</a:t>
                      </a:r>
                      <a:endParaRPr lang="en-US" b="1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latin typeface="NewsGotTLig" pitchFamily="2" charset="0"/>
                        </a:rPr>
                        <a:t>u</a:t>
                      </a:r>
                      <a:r>
                        <a:rPr lang="en-US" b="1" baseline="-25000" noProof="0" dirty="0" smtClean="0">
                          <a:latin typeface="NewsGotTLig" pitchFamily="2" charset="0"/>
                        </a:rPr>
                        <a:t>6</a:t>
                      </a:r>
                      <a:endParaRPr lang="en-US" b="1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latin typeface="NewsGotTLig" pitchFamily="2" charset="0"/>
                        </a:rPr>
                        <a:t>u</a:t>
                      </a:r>
                      <a:r>
                        <a:rPr lang="en-US" b="1" baseline="-25000" noProof="0" dirty="0" smtClean="0">
                          <a:latin typeface="NewsGotTLig" pitchFamily="2" charset="0"/>
                        </a:rPr>
                        <a:t>7</a:t>
                      </a:r>
                      <a:endParaRPr lang="en-US" b="1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ewsGotTLig" pitchFamily="2" charset="0"/>
                        </a:rPr>
                        <a:t>u</a:t>
                      </a:r>
                      <a:r>
                        <a:rPr lang="en-US" baseline="-2500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ewsGotTLig" pitchFamily="2" charset="0"/>
                        </a:rPr>
                        <a:t>8</a:t>
                      </a:r>
                      <a:endParaRPr lang="en-US" baseline="-250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ewsGotTLig" pitchFamily="2" charset="0"/>
                        </a:rPr>
                        <a:t>u</a:t>
                      </a:r>
                      <a:r>
                        <a:rPr lang="en-US" baseline="-2500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ewsGotTLig" pitchFamily="2" charset="0"/>
                        </a:rPr>
                        <a:t>9</a:t>
                      </a:r>
                      <a:endParaRPr lang="en-US" baseline="-250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ewsGotTLig" pitchFamily="2" charset="0"/>
                        </a:rPr>
                        <a:t>u</a:t>
                      </a:r>
                      <a:r>
                        <a:rPr lang="en-US" baseline="-2500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ewsGotTLig" pitchFamily="2" charset="0"/>
                        </a:rPr>
                        <a:t>10</a:t>
                      </a:r>
                      <a:endParaRPr lang="en-US" baseline="-250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ewsGotTLig" pitchFamily="2" charset="0"/>
                        </a:rPr>
                        <a:t>…</a:t>
                      </a:r>
                      <a:endParaRPr lang="en-US" baseline="-250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ewsGotTLig" pitchFamily="2" charset="0"/>
                        </a:rPr>
                        <a:t>u</a:t>
                      </a:r>
                      <a:r>
                        <a:rPr lang="en-US" baseline="-2500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ewsGotTLig" pitchFamily="2" charset="0"/>
                        </a:rPr>
                        <a:t>|S|</a:t>
                      </a:r>
                      <a:endParaRPr lang="en-US" baseline="-250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aseline="0" noProof="0" dirty="0">
                        <a:latin typeface="NewsGotTLig" pitchFamily="2" charset="0"/>
                      </a:endParaRPr>
                    </a:p>
                  </a:txBody>
                  <a:tcPr marL="72000" marR="7200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9368634"/>
              </p:ext>
            </p:extLst>
          </p:nvPr>
        </p:nvGraphicFramePr>
        <p:xfrm>
          <a:off x="539552" y="4346064"/>
          <a:ext cx="7473738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6472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1741059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aseline="0" noProof="0" dirty="0" smtClean="0">
                          <a:latin typeface="NewsGotTLig" pitchFamily="2" charset="0"/>
                        </a:rPr>
                        <a:t>3:</a:t>
                      </a:r>
                      <a:endParaRPr lang="en-US" baseline="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1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4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5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noProof="0" dirty="0" smtClean="0">
                          <a:solidFill>
                            <a:schemeClr val="bg1"/>
                          </a:solidFill>
                          <a:latin typeface="NewsGotTLig" pitchFamily="2" charset="0"/>
                        </a:rPr>
                        <a:t>p</a:t>
                      </a:r>
                      <a:endParaRPr lang="en-US" sz="2400" b="1" baseline="-25000" noProof="0" dirty="0">
                        <a:solidFill>
                          <a:schemeClr val="bg1"/>
                        </a:solidFill>
                        <a:latin typeface="NewsGotTLig" pitchFamily="2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7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8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9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10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…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|S|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baseline="0" noProof="0" dirty="0" smtClean="0">
                          <a:latin typeface="NewsGotTLig" pitchFamily="2" charset="0"/>
                        </a:rPr>
                        <a:t>Worst fitness</a:t>
                      </a:r>
                    </a:p>
                    <a:p>
                      <a:pPr algn="r"/>
                      <a:r>
                        <a:rPr lang="en-US" sz="1400" b="1" baseline="0" noProof="0" dirty="0" smtClean="0">
                          <a:latin typeface="NewsGotTLig" pitchFamily="2" charset="0"/>
                        </a:rPr>
                        <a:t>value</a:t>
                      </a:r>
                      <a:endParaRPr lang="en-US" sz="1400" b="1" baseline="0" noProof="0" dirty="0">
                        <a:latin typeface="NewsGotTLig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929499"/>
              </p:ext>
            </p:extLst>
          </p:nvPr>
        </p:nvGraphicFramePr>
        <p:xfrm>
          <a:off x="539552" y="5373216"/>
          <a:ext cx="7473738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6472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1741059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aseline="0" noProof="0" dirty="0" smtClean="0">
                          <a:latin typeface="NewsGotTLig" pitchFamily="2" charset="0"/>
                        </a:rPr>
                        <a:t>4:</a:t>
                      </a:r>
                      <a:endParaRPr lang="en-US" baseline="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1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4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5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noProof="0" dirty="0" smtClean="0">
                          <a:solidFill>
                            <a:schemeClr val="bg1"/>
                          </a:solidFill>
                          <a:latin typeface="NewsGotTLig" pitchFamily="2" charset="0"/>
                        </a:rPr>
                        <a:t>p’</a:t>
                      </a:r>
                      <a:endParaRPr lang="en-US" sz="2400" b="1" baseline="-25000" noProof="0" dirty="0">
                        <a:solidFill>
                          <a:schemeClr val="bg1"/>
                        </a:solidFill>
                        <a:latin typeface="NewsGotTLig" pitchFamily="2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7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8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9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10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…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|S|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baseline="0" noProof="0" dirty="0" smtClean="0">
                          <a:latin typeface="NewsGotTLig" pitchFamily="2" charset="0"/>
                        </a:rPr>
                        <a:t>Replace piece p</a:t>
                      </a:r>
                    </a:p>
                    <a:p>
                      <a:pPr algn="r"/>
                      <a:r>
                        <a:rPr lang="en-US" sz="1400" b="1" baseline="0" noProof="0" dirty="0" smtClean="0">
                          <a:latin typeface="NewsGotTLig" pitchFamily="2" charset="0"/>
                        </a:rPr>
                        <a:t>by </a:t>
                      </a:r>
                      <a:r>
                        <a:rPr lang="en-US" sz="1400" b="1" baseline="0" noProof="0" dirty="0" smtClean="0">
                          <a:latin typeface="NewsGotTLig" pitchFamily="2" charset="0"/>
                        </a:rPr>
                        <a:t>piece p’</a:t>
                      </a:r>
                      <a:endParaRPr lang="en-US" sz="1400" b="1" baseline="0" noProof="0" dirty="0">
                        <a:latin typeface="NewsGotTLig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579411900"/>
              </p:ext>
            </p:extLst>
          </p:nvPr>
        </p:nvGraphicFramePr>
        <p:xfrm>
          <a:off x="8244408" y="404664"/>
          <a:ext cx="90504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05406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VNS algorithm</a:t>
            </a:r>
            <a:br>
              <a:rPr lang="en-US" dirty="0" smtClean="0"/>
            </a:br>
            <a:r>
              <a:rPr lang="en-US" sz="2800" dirty="0" smtClean="0"/>
              <a:t>Movement </a:t>
            </a:r>
            <a:r>
              <a:rPr lang="en-US" sz="2800" dirty="0" smtClean="0">
                <a:solidFill>
                  <a:srgbClr val="000000"/>
                </a:solidFill>
              </a:rPr>
              <a:t>M</a:t>
            </a:r>
            <a:r>
              <a:rPr lang="en-US" sz="2800" baseline="-25000" dirty="0" smtClean="0">
                <a:solidFill>
                  <a:srgbClr val="000000"/>
                </a:solidFill>
              </a:rPr>
              <a:t>3</a:t>
            </a:r>
            <a:endParaRPr lang="en-US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3984-9870-4A69-83A6-3C41CB2D6C7F}" type="slidenum">
              <a:rPr lang="pt-PT" smtClean="0"/>
              <a:t>17</a:t>
            </a:fld>
            <a:r>
              <a:rPr lang="pt-PT" sz="1200" dirty="0">
                <a:solidFill>
                  <a:prstClr val="black"/>
                </a:solidFill>
              </a:rPr>
              <a:t> de </a:t>
            </a:r>
            <a:r>
              <a:rPr lang="pt-PT" sz="1200" dirty="0" smtClean="0">
                <a:solidFill>
                  <a:prstClr val="black"/>
                </a:solidFill>
              </a:rPr>
              <a:t>27</a:t>
            </a:r>
            <a:endParaRPr lang="pt-PT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5868113"/>
              </p:ext>
            </p:extLst>
          </p:nvPr>
        </p:nvGraphicFramePr>
        <p:xfrm>
          <a:off x="539552" y="1772816"/>
          <a:ext cx="7473738" cy="701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6472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1741059"/>
              </a:tblGrid>
              <a:tr h="396000">
                <a:tc>
                  <a:txBody>
                    <a:bodyPr/>
                    <a:lstStyle/>
                    <a:p>
                      <a:pPr algn="l"/>
                      <a:r>
                        <a:rPr lang="en-US" baseline="0" noProof="0" dirty="0" smtClean="0">
                          <a:latin typeface="NewsGotTLig" pitchFamily="2" charset="0"/>
                        </a:rPr>
                        <a:t>1:</a:t>
                      </a:r>
                      <a:endParaRPr lang="en-US" baseline="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1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4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5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6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7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8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9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10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…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|S|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baseline="0" noProof="0" dirty="0" smtClean="0">
                          <a:latin typeface="NewsGotTLig" pitchFamily="2" charset="0"/>
                        </a:rPr>
                        <a:t>Placement</a:t>
                      </a:r>
                      <a:br>
                        <a:rPr lang="en-US" sz="1400" b="1" baseline="0" noProof="0" dirty="0" smtClean="0">
                          <a:latin typeface="NewsGotTLig" pitchFamily="2" charset="0"/>
                        </a:rPr>
                      </a:br>
                      <a:r>
                        <a:rPr lang="en-US" sz="1400" b="1" baseline="0" noProof="0" dirty="0" smtClean="0">
                          <a:latin typeface="NewsGotTLig" pitchFamily="2" charset="0"/>
                        </a:rPr>
                        <a:t>sequence S</a:t>
                      </a:r>
                      <a:endParaRPr lang="en-US" sz="1400" b="1" baseline="0" noProof="0" dirty="0">
                        <a:latin typeface="NewsGotTLig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u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1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>
                          <a:latin typeface="NewsGotTLig" pitchFamily="2" charset="0"/>
                        </a:rPr>
                        <a:t>u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>
                          <a:latin typeface="NewsGotTLig" pitchFamily="2" charset="0"/>
                        </a:rPr>
                        <a:t>u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u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4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u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5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u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6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u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7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u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8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u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9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u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10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…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noProof="0" dirty="0" smtClean="0">
                          <a:latin typeface="NewsGotTLig" pitchFamily="2" charset="0"/>
                        </a:rPr>
                        <a:t>u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|S|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aseline="0" noProof="0" dirty="0" smtClean="0">
                          <a:latin typeface="NewsGotTLig" pitchFamily="2" charset="0"/>
                        </a:rPr>
                        <a:t>(Material usage)</a:t>
                      </a:r>
                      <a:endParaRPr lang="en-US" sz="1600" baseline="0" noProof="0" dirty="0">
                        <a:latin typeface="NewsGotTLig" pitchFamily="2" charset="0"/>
                      </a:endParaRPr>
                    </a:p>
                  </a:txBody>
                  <a:tcPr marL="72000" marR="7200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983148"/>
              </p:ext>
            </p:extLst>
          </p:nvPr>
        </p:nvGraphicFramePr>
        <p:xfrm>
          <a:off x="539552" y="3049920"/>
          <a:ext cx="7473738" cy="701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6472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1741059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aseline="0" noProof="0" dirty="0" smtClean="0">
                          <a:latin typeface="NewsGotTLig" pitchFamily="2" charset="0"/>
                        </a:rPr>
                        <a:t>2:</a:t>
                      </a:r>
                      <a:endParaRPr lang="en-US" baseline="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1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4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5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6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7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8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9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10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…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|S|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baseline="0" noProof="0" dirty="0" smtClean="0">
                          <a:latin typeface="NewsGotTLig" pitchFamily="2" charset="0"/>
                        </a:rPr>
                        <a:t>Material usage </a:t>
                      </a:r>
                    </a:p>
                    <a:p>
                      <a:pPr algn="r"/>
                      <a:r>
                        <a:rPr lang="en-US" sz="1400" b="1" baseline="0" noProof="0" dirty="0" smtClean="0">
                          <a:latin typeface="NewsGotTLig" pitchFamily="2" charset="0"/>
                        </a:rPr>
                        <a:t>window</a:t>
                      </a:r>
                      <a:endParaRPr lang="en-US" sz="1400" b="1" baseline="0" noProof="0" dirty="0">
                        <a:latin typeface="NewsGotTLig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/>
                      <a:endParaRPr lang="en-US" baseline="-250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ewsGotTLig" pitchFamily="2" charset="0"/>
                        </a:rPr>
                        <a:t>u</a:t>
                      </a:r>
                      <a:r>
                        <a:rPr lang="en-US" baseline="-2500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ewsGotTLig" pitchFamily="2" charset="0"/>
                        </a:rPr>
                        <a:t>1</a:t>
                      </a:r>
                      <a:endParaRPr lang="en-US" baseline="-250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ewsGotTLig" pitchFamily="2" charset="0"/>
                        </a:rPr>
                        <a:t>u</a:t>
                      </a:r>
                      <a:r>
                        <a:rPr lang="en-US" baseline="-2500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ewsGotTLig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noProof="0" dirty="0" smtClean="0">
                          <a:latin typeface="NewsGotTLig" pitchFamily="2" charset="0"/>
                        </a:rPr>
                        <a:t>u</a:t>
                      </a:r>
                      <a:r>
                        <a:rPr lang="en-US" b="1" baseline="-25000" noProof="0" dirty="0" smtClean="0">
                          <a:latin typeface="NewsGotTLig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latin typeface="NewsGotTLig" pitchFamily="2" charset="0"/>
                        </a:rPr>
                        <a:t>u</a:t>
                      </a:r>
                      <a:r>
                        <a:rPr lang="en-US" b="1" baseline="-25000" noProof="0" dirty="0" smtClean="0">
                          <a:latin typeface="NewsGotTLig" pitchFamily="2" charset="0"/>
                        </a:rPr>
                        <a:t>4</a:t>
                      </a:r>
                      <a:endParaRPr lang="en-US" b="1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latin typeface="NewsGotTLig" pitchFamily="2" charset="0"/>
                        </a:rPr>
                        <a:t>u</a:t>
                      </a:r>
                      <a:r>
                        <a:rPr lang="en-US" b="1" baseline="-25000" noProof="0" dirty="0" smtClean="0">
                          <a:latin typeface="NewsGotTLig" pitchFamily="2" charset="0"/>
                        </a:rPr>
                        <a:t>5</a:t>
                      </a:r>
                      <a:endParaRPr lang="en-US" b="1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latin typeface="NewsGotTLig" pitchFamily="2" charset="0"/>
                        </a:rPr>
                        <a:t>u</a:t>
                      </a:r>
                      <a:r>
                        <a:rPr lang="en-US" b="1" baseline="-25000" noProof="0" dirty="0" smtClean="0">
                          <a:latin typeface="NewsGotTLig" pitchFamily="2" charset="0"/>
                        </a:rPr>
                        <a:t>6</a:t>
                      </a:r>
                      <a:endParaRPr lang="en-US" b="1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latin typeface="NewsGotTLig" pitchFamily="2" charset="0"/>
                        </a:rPr>
                        <a:t>u</a:t>
                      </a:r>
                      <a:r>
                        <a:rPr lang="en-US" b="1" baseline="-25000" noProof="0" dirty="0" smtClean="0">
                          <a:latin typeface="NewsGotTLig" pitchFamily="2" charset="0"/>
                        </a:rPr>
                        <a:t>7</a:t>
                      </a:r>
                      <a:endParaRPr lang="en-US" b="1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ewsGotTLig" pitchFamily="2" charset="0"/>
                        </a:rPr>
                        <a:t>u</a:t>
                      </a:r>
                      <a:r>
                        <a:rPr lang="en-US" baseline="-2500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ewsGotTLig" pitchFamily="2" charset="0"/>
                        </a:rPr>
                        <a:t>8</a:t>
                      </a:r>
                      <a:endParaRPr lang="en-US" baseline="-250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ewsGotTLig" pitchFamily="2" charset="0"/>
                        </a:rPr>
                        <a:t>u</a:t>
                      </a:r>
                      <a:r>
                        <a:rPr lang="en-US" baseline="-2500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ewsGotTLig" pitchFamily="2" charset="0"/>
                        </a:rPr>
                        <a:t>9</a:t>
                      </a:r>
                      <a:endParaRPr lang="en-US" baseline="-250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ewsGotTLig" pitchFamily="2" charset="0"/>
                        </a:rPr>
                        <a:t>u</a:t>
                      </a:r>
                      <a:r>
                        <a:rPr lang="en-US" baseline="-2500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ewsGotTLig" pitchFamily="2" charset="0"/>
                        </a:rPr>
                        <a:t>10</a:t>
                      </a:r>
                      <a:endParaRPr lang="en-US" baseline="-250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ewsGotTLig" pitchFamily="2" charset="0"/>
                        </a:rPr>
                        <a:t>…</a:t>
                      </a:r>
                      <a:endParaRPr lang="en-US" baseline="-250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ewsGotTLig" pitchFamily="2" charset="0"/>
                        </a:rPr>
                        <a:t>u</a:t>
                      </a:r>
                      <a:r>
                        <a:rPr lang="en-US" baseline="-2500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ewsGotTLig" pitchFamily="2" charset="0"/>
                        </a:rPr>
                        <a:t>|S|</a:t>
                      </a:r>
                      <a:endParaRPr lang="en-US" baseline="-250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aseline="0" noProof="0" dirty="0">
                        <a:latin typeface="NewsGotTLig" pitchFamily="2" charset="0"/>
                      </a:endParaRPr>
                    </a:p>
                  </a:txBody>
                  <a:tcPr marL="72000" marR="7200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962151"/>
              </p:ext>
            </p:extLst>
          </p:nvPr>
        </p:nvGraphicFramePr>
        <p:xfrm>
          <a:off x="539552" y="4346064"/>
          <a:ext cx="7473738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6472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1741059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aseline="0" noProof="0" dirty="0" smtClean="0">
                          <a:latin typeface="NewsGotTLig" pitchFamily="2" charset="0"/>
                        </a:rPr>
                        <a:t>3:</a:t>
                      </a:r>
                      <a:endParaRPr lang="en-US" baseline="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1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4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5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noProof="0" dirty="0" smtClean="0">
                          <a:solidFill>
                            <a:schemeClr val="bg1"/>
                          </a:solidFill>
                          <a:latin typeface="NewsGotTLig" pitchFamily="2" charset="0"/>
                        </a:rPr>
                        <a:t>p</a:t>
                      </a:r>
                      <a:endParaRPr lang="en-US" sz="2400" b="1" baseline="-25000" noProof="0" dirty="0">
                        <a:solidFill>
                          <a:schemeClr val="bg1"/>
                        </a:solidFill>
                        <a:latin typeface="NewsGotTLig" pitchFamily="2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7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8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9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10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…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|S|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baseline="0" noProof="0" dirty="0" smtClean="0">
                          <a:latin typeface="NewsGotTLig" pitchFamily="2" charset="0"/>
                        </a:rPr>
                        <a:t>Worst fitness</a:t>
                      </a:r>
                    </a:p>
                    <a:p>
                      <a:pPr algn="r"/>
                      <a:r>
                        <a:rPr lang="en-US" sz="1400" b="1" baseline="0" noProof="0" dirty="0" smtClean="0">
                          <a:latin typeface="NewsGotTLig" pitchFamily="2" charset="0"/>
                        </a:rPr>
                        <a:t>value</a:t>
                      </a:r>
                      <a:endParaRPr lang="en-US" sz="1400" b="1" baseline="0" noProof="0" dirty="0">
                        <a:latin typeface="NewsGotTLig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55464"/>
              </p:ext>
            </p:extLst>
          </p:nvPr>
        </p:nvGraphicFramePr>
        <p:xfrm>
          <a:off x="539552" y="5373216"/>
          <a:ext cx="7473738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6472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1741059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aseline="0" noProof="0" dirty="0" smtClean="0">
                          <a:latin typeface="NewsGotTLig" pitchFamily="2" charset="0"/>
                        </a:rPr>
                        <a:t>4:</a:t>
                      </a:r>
                      <a:endParaRPr lang="en-US" baseline="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1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4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5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noProof="0" dirty="0" smtClean="0">
                          <a:solidFill>
                            <a:schemeClr val="bg1"/>
                          </a:solidFill>
                          <a:latin typeface="NewsGotTLig" pitchFamily="2" charset="0"/>
                        </a:rPr>
                        <a:t>p</a:t>
                      </a:r>
                      <a:endParaRPr lang="en-US" sz="2400" b="1" baseline="-25000" noProof="0" dirty="0">
                        <a:solidFill>
                          <a:schemeClr val="bg1"/>
                        </a:solidFill>
                        <a:latin typeface="NewsGotTLig" pitchFamily="2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7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8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9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baseline="0" noProof="0" dirty="0" smtClean="0">
                          <a:solidFill>
                            <a:schemeClr val="bg1"/>
                          </a:solidFill>
                          <a:latin typeface="NewsGotTLig" pitchFamily="2" charset="0"/>
                        </a:rPr>
                        <a:t>p’</a:t>
                      </a:r>
                      <a:endParaRPr lang="en-US" sz="2400" b="1" baseline="-25000" noProof="0" dirty="0">
                        <a:solidFill>
                          <a:schemeClr val="bg1"/>
                        </a:solidFill>
                        <a:latin typeface="NewsGotTLig" pitchFamily="2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…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|S|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baseline="0" noProof="0" dirty="0" smtClean="0">
                          <a:latin typeface="NewsGotTLig" pitchFamily="2" charset="0"/>
                        </a:rPr>
                        <a:t>Swap piece p</a:t>
                      </a:r>
                    </a:p>
                    <a:p>
                      <a:pPr algn="r"/>
                      <a:r>
                        <a:rPr lang="en-US" sz="1400" b="1" baseline="0" noProof="0" dirty="0" smtClean="0">
                          <a:latin typeface="NewsGotTLig" pitchFamily="2" charset="0"/>
                        </a:rPr>
                        <a:t>with piece p’</a:t>
                      </a:r>
                      <a:endParaRPr lang="en-US" sz="1400" b="1" baseline="0" noProof="0" dirty="0">
                        <a:latin typeface="NewsGotTLig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0" name="Seta em U 19"/>
          <p:cNvSpPr/>
          <p:nvPr/>
        </p:nvSpPr>
        <p:spPr>
          <a:xfrm flipH="1" flipV="1">
            <a:off x="3291622" y="5836796"/>
            <a:ext cx="1872208" cy="288032"/>
          </a:xfrm>
          <a:prstGeom prst="uturnArrow">
            <a:avLst>
              <a:gd name="adj1" fmla="val 31207"/>
              <a:gd name="adj2" fmla="val 25000"/>
              <a:gd name="adj3" fmla="val 46512"/>
              <a:gd name="adj4" fmla="val 73256"/>
              <a:gd name="adj5" fmla="val 10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p:sp>
        <p:nvSpPr>
          <p:cNvPr id="21" name="Seta em U 20"/>
          <p:cNvSpPr/>
          <p:nvPr/>
        </p:nvSpPr>
        <p:spPr>
          <a:xfrm>
            <a:off x="3318748" y="5056718"/>
            <a:ext cx="1872208" cy="288032"/>
          </a:xfrm>
          <a:prstGeom prst="uturnArrow">
            <a:avLst>
              <a:gd name="adj1" fmla="val 31207"/>
              <a:gd name="adj2" fmla="val 25000"/>
              <a:gd name="adj3" fmla="val 46512"/>
              <a:gd name="adj4" fmla="val 73256"/>
              <a:gd name="adj5" fmla="val 10000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>
              <a:solidFill>
                <a:schemeClr val="tx1"/>
              </a:solidFill>
            </a:endParaRPr>
          </a:p>
        </p:txBody>
      </p:sp>
      <p:graphicFrame>
        <p:nvGraphicFramePr>
          <p:cNvPr id="12" name="Diagrama 11"/>
          <p:cNvGraphicFramePr/>
          <p:nvPr>
            <p:extLst>
              <p:ext uri="{D42A27DB-BD31-4B8C-83A1-F6EECF244321}">
                <p14:modId xmlns:p14="http://schemas.microsoft.com/office/powerpoint/2010/main" val="1579411900"/>
              </p:ext>
            </p:extLst>
          </p:nvPr>
        </p:nvGraphicFramePr>
        <p:xfrm>
          <a:off x="8244408" y="404664"/>
          <a:ext cx="90504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25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VNS algorithm</a:t>
            </a:r>
            <a:br>
              <a:rPr lang="en-US" dirty="0" smtClean="0"/>
            </a:br>
            <a:r>
              <a:rPr lang="en-US" sz="2800" dirty="0" smtClean="0"/>
              <a:t>Movement </a:t>
            </a:r>
            <a:r>
              <a:rPr lang="en-US" sz="2800" dirty="0" smtClean="0">
                <a:solidFill>
                  <a:srgbClr val="000000"/>
                </a:solidFill>
              </a:rPr>
              <a:t>M</a:t>
            </a:r>
            <a:r>
              <a:rPr lang="en-US" sz="2800" baseline="-25000" dirty="0" smtClean="0">
                <a:solidFill>
                  <a:srgbClr val="000000"/>
                </a:solidFill>
              </a:rPr>
              <a:t>4</a:t>
            </a:r>
            <a:endParaRPr lang="en-US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3984-9870-4A69-83A6-3C41CB2D6C7F}" type="slidenum">
              <a:rPr lang="pt-PT" smtClean="0"/>
              <a:t>18</a:t>
            </a:fld>
            <a:r>
              <a:rPr lang="pt-PT" sz="1200" dirty="0">
                <a:solidFill>
                  <a:prstClr val="black"/>
                </a:solidFill>
              </a:rPr>
              <a:t> de </a:t>
            </a:r>
            <a:r>
              <a:rPr lang="pt-PT" sz="1200" dirty="0" smtClean="0">
                <a:solidFill>
                  <a:prstClr val="black"/>
                </a:solidFill>
              </a:rPr>
              <a:t>27</a:t>
            </a:r>
            <a:endParaRPr lang="pt-PT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614731"/>
              </p:ext>
            </p:extLst>
          </p:nvPr>
        </p:nvGraphicFramePr>
        <p:xfrm>
          <a:off x="539552" y="1772816"/>
          <a:ext cx="7473738" cy="701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6472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1741059"/>
              </a:tblGrid>
              <a:tr h="396000">
                <a:tc>
                  <a:txBody>
                    <a:bodyPr/>
                    <a:lstStyle/>
                    <a:p>
                      <a:pPr algn="l"/>
                      <a:r>
                        <a:rPr lang="en-US" baseline="0" noProof="0" dirty="0" smtClean="0">
                          <a:latin typeface="NewsGotTLig" pitchFamily="2" charset="0"/>
                        </a:rPr>
                        <a:t>1:</a:t>
                      </a:r>
                      <a:endParaRPr lang="en-US" baseline="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1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4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5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6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7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8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9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10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…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|S|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baseline="0" noProof="0" dirty="0" smtClean="0">
                          <a:latin typeface="NewsGotTLig" pitchFamily="2" charset="0"/>
                        </a:rPr>
                        <a:t>Placement</a:t>
                      </a:r>
                      <a:br>
                        <a:rPr lang="en-US" sz="1400" b="1" baseline="0" noProof="0" dirty="0" smtClean="0">
                          <a:latin typeface="NewsGotTLig" pitchFamily="2" charset="0"/>
                        </a:rPr>
                      </a:br>
                      <a:r>
                        <a:rPr lang="en-US" sz="1400" b="1" baseline="0" noProof="0" dirty="0" smtClean="0">
                          <a:latin typeface="NewsGotTLig" pitchFamily="2" charset="0"/>
                        </a:rPr>
                        <a:t>sequence S</a:t>
                      </a:r>
                      <a:endParaRPr lang="en-US" sz="1400" b="1" baseline="0" noProof="0" dirty="0">
                        <a:latin typeface="NewsGotTLig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">
                <a:tc>
                  <a:txBody>
                    <a:bodyPr/>
                    <a:lstStyle/>
                    <a:p>
                      <a:pPr algn="ctr"/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u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1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>
                          <a:latin typeface="NewsGotTLig" pitchFamily="2" charset="0"/>
                        </a:rPr>
                        <a:t>u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>
                          <a:latin typeface="NewsGotTLig" pitchFamily="2" charset="0"/>
                        </a:rPr>
                        <a:t>u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u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4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u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5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u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6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u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7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u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8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u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9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u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10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…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noProof="0" dirty="0" smtClean="0">
                          <a:latin typeface="NewsGotTLig" pitchFamily="2" charset="0"/>
                        </a:rPr>
                        <a:t>u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|S|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aseline="0" noProof="0" dirty="0" smtClean="0">
                          <a:latin typeface="NewsGotTLig" pitchFamily="2" charset="0"/>
                        </a:rPr>
                        <a:t>(Material usage)</a:t>
                      </a:r>
                      <a:endParaRPr lang="en-US" sz="1600" baseline="0" noProof="0" dirty="0">
                        <a:latin typeface="NewsGotTLig" pitchFamily="2" charset="0"/>
                      </a:endParaRPr>
                    </a:p>
                  </a:txBody>
                  <a:tcPr marL="72000" marR="7200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235169"/>
              </p:ext>
            </p:extLst>
          </p:nvPr>
        </p:nvGraphicFramePr>
        <p:xfrm>
          <a:off x="539552" y="3049920"/>
          <a:ext cx="7473738" cy="7010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6472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1741059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aseline="0" noProof="0" dirty="0" smtClean="0">
                          <a:latin typeface="NewsGotTLig" pitchFamily="2" charset="0"/>
                        </a:rPr>
                        <a:t>2:</a:t>
                      </a:r>
                      <a:endParaRPr lang="en-US" baseline="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1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4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5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6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7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8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9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10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…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|S|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baseline="0" noProof="0" dirty="0" smtClean="0">
                          <a:latin typeface="NewsGotTLig" pitchFamily="2" charset="0"/>
                        </a:rPr>
                        <a:t>Material usage </a:t>
                      </a:r>
                    </a:p>
                    <a:p>
                      <a:pPr algn="r"/>
                      <a:r>
                        <a:rPr lang="en-US" sz="1400" b="1" baseline="0" noProof="0" dirty="0" smtClean="0">
                          <a:latin typeface="NewsGotTLig" pitchFamily="2" charset="0"/>
                        </a:rPr>
                        <a:t>window</a:t>
                      </a:r>
                      <a:endParaRPr lang="en-US" sz="1400" b="1" baseline="0" noProof="0" dirty="0">
                        <a:latin typeface="NewsGotTLig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algn="ctr"/>
                      <a:endParaRPr lang="en-US" baseline="-250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ewsGotTLig" pitchFamily="2" charset="0"/>
                        </a:rPr>
                        <a:t>u</a:t>
                      </a:r>
                      <a:r>
                        <a:rPr lang="en-US" baseline="-2500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ewsGotTLig" pitchFamily="2" charset="0"/>
                        </a:rPr>
                        <a:t>1</a:t>
                      </a:r>
                      <a:endParaRPr lang="en-US" baseline="-250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ewsGotTLig" pitchFamily="2" charset="0"/>
                        </a:rPr>
                        <a:t>u</a:t>
                      </a:r>
                      <a:r>
                        <a:rPr lang="en-US" baseline="-2500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ewsGotTLig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noProof="0" dirty="0" smtClean="0">
                          <a:latin typeface="NewsGotTLig" pitchFamily="2" charset="0"/>
                        </a:rPr>
                        <a:t>u</a:t>
                      </a:r>
                      <a:r>
                        <a:rPr lang="en-US" b="1" baseline="-25000" noProof="0" dirty="0" smtClean="0">
                          <a:latin typeface="NewsGotTLig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latin typeface="NewsGotTLig" pitchFamily="2" charset="0"/>
                        </a:rPr>
                        <a:t>u</a:t>
                      </a:r>
                      <a:r>
                        <a:rPr lang="en-US" b="1" baseline="-25000" noProof="0" dirty="0" smtClean="0">
                          <a:latin typeface="NewsGotTLig" pitchFamily="2" charset="0"/>
                        </a:rPr>
                        <a:t>4</a:t>
                      </a:r>
                      <a:endParaRPr lang="en-US" b="1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latin typeface="NewsGotTLig" pitchFamily="2" charset="0"/>
                        </a:rPr>
                        <a:t>u</a:t>
                      </a:r>
                      <a:r>
                        <a:rPr lang="en-US" b="1" baseline="-25000" noProof="0" dirty="0" smtClean="0">
                          <a:latin typeface="NewsGotTLig" pitchFamily="2" charset="0"/>
                        </a:rPr>
                        <a:t>5</a:t>
                      </a:r>
                      <a:endParaRPr lang="en-US" b="1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latin typeface="NewsGotTLig" pitchFamily="2" charset="0"/>
                        </a:rPr>
                        <a:t>u</a:t>
                      </a:r>
                      <a:r>
                        <a:rPr lang="en-US" b="1" baseline="-25000" noProof="0" dirty="0" smtClean="0">
                          <a:latin typeface="NewsGotTLig" pitchFamily="2" charset="0"/>
                        </a:rPr>
                        <a:t>6</a:t>
                      </a:r>
                      <a:endParaRPr lang="en-US" b="1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b="1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noProof="0" dirty="0" smtClean="0">
                          <a:latin typeface="NewsGotTLig" pitchFamily="2" charset="0"/>
                        </a:rPr>
                        <a:t>u</a:t>
                      </a:r>
                      <a:r>
                        <a:rPr lang="en-US" b="1" baseline="-25000" noProof="0" dirty="0" smtClean="0">
                          <a:latin typeface="NewsGotTLig" pitchFamily="2" charset="0"/>
                        </a:rPr>
                        <a:t>7</a:t>
                      </a:r>
                      <a:endParaRPr lang="en-US" b="1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ewsGotTLig" pitchFamily="2" charset="0"/>
                        </a:rPr>
                        <a:t>u</a:t>
                      </a:r>
                      <a:r>
                        <a:rPr lang="en-US" baseline="-2500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ewsGotTLig" pitchFamily="2" charset="0"/>
                        </a:rPr>
                        <a:t>8</a:t>
                      </a:r>
                      <a:endParaRPr lang="en-US" baseline="-250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ewsGotTLig" pitchFamily="2" charset="0"/>
                        </a:rPr>
                        <a:t>u</a:t>
                      </a:r>
                      <a:r>
                        <a:rPr lang="en-US" baseline="-2500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ewsGotTLig" pitchFamily="2" charset="0"/>
                        </a:rPr>
                        <a:t>9</a:t>
                      </a:r>
                      <a:endParaRPr lang="en-US" baseline="-250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ewsGotTLig" pitchFamily="2" charset="0"/>
                        </a:rPr>
                        <a:t>u</a:t>
                      </a:r>
                      <a:r>
                        <a:rPr lang="en-US" baseline="-2500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ewsGotTLig" pitchFamily="2" charset="0"/>
                        </a:rPr>
                        <a:t>10</a:t>
                      </a:r>
                      <a:endParaRPr lang="en-US" baseline="-250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ewsGotTLig" pitchFamily="2" charset="0"/>
                        </a:rPr>
                        <a:t>…</a:t>
                      </a:r>
                      <a:endParaRPr lang="en-US" baseline="-250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ewsGotTLig" pitchFamily="2" charset="0"/>
                        </a:rPr>
                        <a:t>u</a:t>
                      </a:r>
                      <a:r>
                        <a:rPr lang="en-US" baseline="-25000" noProof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NewsGotTLig" pitchFamily="2" charset="0"/>
                        </a:rPr>
                        <a:t>|S|</a:t>
                      </a:r>
                      <a:endParaRPr lang="en-US" baseline="-25000" noProof="0" dirty="0">
                        <a:solidFill>
                          <a:schemeClr val="bg1">
                            <a:lumMod val="50000"/>
                          </a:schemeClr>
                        </a:solidFill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400" baseline="0" noProof="0" dirty="0">
                        <a:latin typeface="NewsGotTLig" pitchFamily="2" charset="0"/>
                      </a:endParaRPr>
                    </a:p>
                  </a:txBody>
                  <a:tcPr marL="72000" marR="72000" marT="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613176"/>
              </p:ext>
            </p:extLst>
          </p:nvPr>
        </p:nvGraphicFramePr>
        <p:xfrm>
          <a:off x="539552" y="4346064"/>
          <a:ext cx="7473738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6472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1741059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aseline="0" noProof="0" dirty="0" smtClean="0">
                          <a:latin typeface="NewsGotTLig" pitchFamily="2" charset="0"/>
                        </a:rPr>
                        <a:t>3:</a:t>
                      </a:r>
                      <a:endParaRPr lang="en-US" baseline="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1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4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5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noProof="0" dirty="0" smtClean="0">
                          <a:solidFill>
                            <a:schemeClr val="bg1"/>
                          </a:solidFill>
                          <a:latin typeface="NewsGotTLig" pitchFamily="2" charset="0"/>
                        </a:rPr>
                        <a:t>p</a:t>
                      </a:r>
                      <a:endParaRPr lang="en-US" sz="2400" b="1" baseline="-25000" noProof="0" dirty="0">
                        <a:solidFill>
                          <a:schemeClr val="bg1"/>
                        </a:solidFill>
                        <a:latin typeface="NewsGotTLig" pitchFamily="2" charset="0"/>
                      </a:endParaRPr>
                    </a:p>
                  </a:txBody>
                  <a:tcPr marL="0" marR="0" marT="0" marB="0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7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8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9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10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…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|S|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baseline="0" noProof="0" dirty="0" smtClean="0">
                          <a:latin typeface="NewsGotTLig" pitchFamily="2" charset="0"/>
                        </a:rPr>
                        <a:t>Worst fitness</a:t>
                      </a:r>
                    </a:p>
                    <a:p>
                      <a:pPr algn="r"/>
                      <a:r>
                        <a:rPr lang="en-US" sz="1400" b="1" baseline="0" noProof="0" dirty="0" smtClean="0">
                          <a:latin typeface="NewsGotTLig" pitchFamily="2" charset="0"/>
                        </a:rPr>
                        <a:t>value</a:t>
                      </a:r>
                      <a:endParaRPr lang="en-US" sz="1400" b="1" baseline="0" noProof="0" dirty="0">
                        <a:latin typeface="NewsGotTLig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bela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957464"/>
              </p:ext>
            </p:extLst>
          </p:nvPr>
        </p:nvGraphicFramePr>
        <p:xfrm>
          <a:off x="539552" y="5373216"/>
          <a:ext cx="7473738" cy="4267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6472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64413"/>
                <a:gridCol w="386472"/>
                <a:gridCol w="1741059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baseline="0" noProof="0" dirty="0" smtClean="0">
                          <a:latin typeface="NewsGotTLig" pitchFamily="2" charset="0"/>
                        </a:rPr>
                        <a:t>4:</a:t>
                      </a:r>
                      <a:endParaRPr lang="en-US" baseline="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1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4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5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baseline="-25000" noProof="0" dirty="0">
                        <a:solidFill>
                          <a:schemeClr val="bg1"/>
                        </a:solidFill>
                        <a:latin typeface="NewsGotTLig" pitchFamily="2" charset="0"/>
                      </a:endParaRPr>
                    </a:p>
                  </a:txBody>
                  <a:tcPr marL="0" marR="0" marT="0" marB="0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7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8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9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10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noProof="0" dirty="0" smtClean="0">
                          <a:latin typeface="NewsGotTLig" pitchFamily="2" charset="0"/>
                        </a:rPr>
                        <a:t>…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aseline="0" noProof="0" dirty="0" smtClean="0">
                          <a:latin typeface="NewsGotTLig" pitchFamily="2" charset="0"/>
                        </a:rPr>
                        <a:t>s</a:t>
                      </a:r>
                      <a:r>
                        <a:rPr lang="en-US" baseline="-25000" noProof="0" dirty="0" smtClean="0">
                          <a:latin typeface="NewsGotTLig" pitchFamily="2" charset="0"/>
                        </a:rPr>
                        <a:t>|S|</a:t>
                      </a:r>
                      <a:endParaRPr lang="en-US" baseline="-25000" noProof="0" dirty="0">
                        <a:latin typeface="NewsGotTLig" pitchFamily="2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baseline="0" noProof="0" dirty="0" smtClean="0">
                          <a:latin typeface="NewsGotTLig" pitchFamily="2" charset="0"/>
                        </a:rPr>
                        <a:t>Remove</a:t>
                      </a:r>
                    </a:p>
                    <a:p>
                      <a:pPr algn="r"/>
                      <a:r>
                        <a:rPr lang="en-US" sz="1400" b="1" baseline="0" noProof="0" dirty="0" smtClean="0">
                          <a:latin typeface="NewsGotTLig" pitchFamily="2" charset="0"/>
                        </a:rPr>
                        <a:t>piece p</a:t>
                      </a:r>
                      <a:endParaRPr lang="en-US" sz="1400" b="1" baseline="0" noProof="0" dirty="0">
                        <a:latin typeface="NewsGotTLig" pitchFamily="2" charset="0"/>
                      </a:endParaRPr>
                    </a:p>
                  </a:txBody>
                  <a:tcPr marL="72000" marR="7200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Diagrama 8"/>
          <p:cNvGraphicFramePr/>
          <p:nvPr>
            <p:extLst>
              <p:ext uri="{D42A27DB-BD31-4B8C-83A1-F6EECF244321}">
                <p14:modId xmlns:p14="http://schemas.microsoft.com/office/powerpoint/2010/main" val="1579411900"/>
              </p:ext>
            </p:extLst>
          </p:nvPr>
        </p:nvGraphicFramePr>
        <p:xfrm>
          <a:off x="8244408" y="404664"/>
          <a:ext cx="90504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58303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GRASP algorithm</a:t>
            </a:r>
            <a:endParaRPr lang="en-US" dirty="0"/>
          </a:p>
        </p:txBody>
      </p:sp>
      <p:sp>
        <p:nvSpPr>
          <p:cNvPr id="6" name="Marcador de Posição de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PT" dirty="0" smtClean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3984-9870-4A69-83A6-3C41CB2D6C7F}" type="slidenum">
              <a:rPr lang="pt-PT" smtClean="0"/>
              <a:t>19</a:t>
            </a:fld>
            <a:r>
              <a:rPr lang="pt-PT" sz="1200" dirty="0">
                <a:solidFill>
                  <a:prstClr val="black"/>
                </a:solidFill>
              </a:rPr>
              <a:t> de </a:t>
            </a:r>
            <a:r>
              <a:rPr lang="pt-PT" sz="1200" dirty="0" smtClean="0">
                <a:solidFill>
                  <a:prstClr val="black"/>
                </a:solidFill>
              </a:rPr>
              <a:t>27</a:t>
            </a:r>
            <a:endParaRPr lang="pt-P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492" y="1484784"/>
            <a:ext cx="517262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426214992"/>
              </p:ext>
            </p:extLst>
          </p:nvPr>
        </p:nvGraphicFramePr>
        <p:xfrm>
          <a:off x="8244408" y="404664"/>
          <a:ext cx="90504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4988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Presentation Structure</a:t>
            </a:r>
            <a:endParaRPr lang="en-US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Introduction: Leather Nesting Problem</a:t>
            </a:r>
          </a:p>
          <a:p>
            <a:r>
              <a:rPr lang="en-US" dirty="0" smtClean="0"/>
              <a:t>Case Study</a:t>
            </a:r>
          </a:p>
          <a:p>
            <a:r>
              <a:rPr lang="en-US" dirty="0" smtClean="0"/>
              <a:t>Geometrical aspects</a:t>
            </a:r>
          </a:p>
          <a:p>
            <a:r>
              <a:rPr lang="en-US" dirty="0" smtClean="0"/>
              <a:t>Constructive algorithm</a:t>
            </a:r>
          </a:p>
          <a:p>
            <a:r>
              <a:rPr lang="en-US" dirty="0" smtClean="0"/>
              <a:t>VNS algorithm</a:t>
            </a:r>
          </a:p>
          <a:p>
            <a:r>
              <a:rPr lang="en-US" dirty="0" smtClean="0"/>
              <a:t>GRASP algorithm</a:t>
            </a:r>
          </a:p>
          <a:p>
            <a:r>
              <a:rPr lang="en-US" dirty="0" smtClean="0"/>
              <a:t>Computational results</a:t>
            </a:r>
          </a:p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3984-9870-4A69-83A6-3C41CB2D6C7F}" type="slidenum">
              <a:rPr lang="pt-PT" smtClean="0"/>
              <a:t>2</a:t>
            </a:fld>
            <a:r>
              <a:rPr lang="pt-PT" sz="1200" dirty="0" smtClean="0"/>
              <a:t> de 27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00636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GRASP algorithm</a:t>
            </a:r>
            <a:br>
              <a:rPr lang="en-US" dirty="0" smtClean="0"/>
            </a:br>
            <a:r>
              <a:rPr lang="en-US" sz="2800" dirty="0" smtClean="0"/>
              <a:t>Constructive phase</a:t>
            </a:r>
            <a:endParaRPr lang="en-US" dirty="0"/>
          </a:p>
        </p:txBody>
      </p:sp>
      <p:sp>
        <p:nvSpPr>
          <p:cNvPr id="6" name="Marcador de Posição de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endParaRPr lang="en-US" sz="1600" b="1" dirty="0" smtClean="0"/>
          </a:p>
          <a:p>
            <a:r>
              <a:rPr lang="en-US" sz="2000" b="1" dirty="0" smtClean="0"/>
              <a:t>Restricted candidate list (RCL):</a:t>
            </a:r>
            <a:br>
              <a:rPr lang="en-US" sz="2000" b="1" dirty="0" smtClean="0"/>
            </a:br>
            <a:r>
              <a:rPr lang="en-US" sz="2000" dirty="0" smtClean="0"/>
              <a:t>10 pieces with the smallest IFP area;</a:t>
            </a:r>
          </a:p>
          <a:p>
            <a:endParaRPr lang="en-US" sz="2000" dirty="0" smtClean="0"/>
          </a:p>
          <a:p>
            <a:r>
              <a:rPr lang="en-US" sz="2000" b="1" dirty="0" smtClean="0"/>
              <a:t>Next piece to place</a:t>
            </a:r>
            <a:r>
              <a:rPr lang="en-US" sz="2000" dirty="0" smtClean="0"/>
              <a:t>:</a:t>
            </a:r>
            <a:br>
              <a:rPr lang="en-US" sz="2000" dirty="0" smtClean="0"/>
            </a:br>
            <a:r>
              <a:rPr lang="en-US" sz="2000" dirty="0" smtClean="0"/>
              <a:t>Random selection from RCL;</a:t>
            </a:r>
          </a:p>
          <a:p>
            <a:endParaRPr lang="en-US" sz="2000" dirty="0" smtClean="0"/>
          </a:p>
          <a:p>
            <a:r>
              <a:rPr lang="en-US" sz="2000" b="1" dirty="0" smtClean="0"/>
              <a:t>Feasible placement region:</a:t>
            </a:r>
            <a:br>
              <a:rPr lang="en-US" sz="2000" b="1" dirty="0" smtClean="0"/>
            </a:br>
            <a:r>
              <a:rPr lang="en-US" sz="2000" dirty="0" smtClean="0"/>
              <a:t>Selection of the smallest piece IFP;</a:t>
            </a:r>
          </a:p>
          <a:p>
            <a:endParaRPr lang="en-US" sz="2000" dirty="0" smtClean="0"/>
          </a:p>
          <a:p>
            <a:r>
              <a:rPr lang="en-US" sz="2000" b="1" dirty="0" smtClean="0"/>
              <a:t>Placement position evaluation:</a:t>
            </a:r>
            <a:br>
              <a:rPr lang="en-US" sz="2000" b="1" dirty="0" smtClean="0"/>
            </a:br>
            <a:r>
              <a:rPr lang="en-US" sz="2000" dirty="0" smtClean="0"/>
              <a:t>Distance between piece and the </a:t>
            </a:r>
            <a:r>
              <a:rPr lang="en-US" sz="2000" dirty="0" smtClean="0"/>
              <a:t>border of the hide.</a:t>
            </a:r>
            <a:endParaRPr lang="en-US" sz="2000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3984-9870-4A69-83A6-3C41CB2D6C7F}" type="slidenum">
              <a:rPr lang="pt-PT" smtClean="0"/>
              <a:t>20</a:t>
            </a:fld>
            <a:r>
              <a:rPr lang="pt-PT" sz="1200" dirty="0">
                <a:solidFill>
                  <a:prstClr val="black"/>
                </a:solidFill>
              </a:rPr>
              <a:t> de </a:t>
            </a:r>
            <a:r>
              <a:rPr lang="pt-PT" sz="1200" dirty="0" smtClean="0">
                <a:solidFill>
                  <a:prstClr val="black"/>
                </a:solidFill>
              </a:rPr>
              <a:t>27</a:t>
            </a:r>
            <a:endParaRPr lang="pt-PT" dirty="0"/>
          </a:p>
        </p:txBody>
      </p:sp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216814458"/>
              </p:ext>
            </p:extLst>
          </p:nvPr>
        </p:nvGraphicFramePr>
        <p:xfrm>
          <a:off x="8244408" y="404664"/>
          <a:ext cx="90504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26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GRASP algorithm</a:t>
            </a:r>
            <a:br>
              <a:rPr lang="en-US" dirty="0" smtClean="0"/>
            </a:br>
            <a:r>
              <a:rPr lang="en-US" sz="2800" dirty="0" smtClean="0"/>
              <a:t>Improvement phase</a:t>
            </a:r>
            <a:endParaRPr lang="en-US" dirty="0"/>
          </a:p>
        </p:txBody>
      </p:sp>
      <p:sp>
        <p:nvSpPr>
          <p:cNvPr id="6" name="Marcador de Posição de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endParaRPr lang="en-US" sz="1600" dirty="0" smtClean="0"/>
          </a:p>
          <a:p>
            <a:r>
              <a:rPr lang="en-US" sz="2000" dirty="0" smtClean="0"/>
              <a:t>Local search procedure;</a:t>
            </a:r>
          </a:p>
          <a:p>
            <a:endParaRPr lang="en-US" sz="2000" dirty="0" smtClean="0"/>
          </a:p>
          <a:p>
            <a:r>
              <a:rPr lang="en-US" sz="2000" dirty="0" smtClean="0"/>
              <a:t>Neighborhood given by M</a:t>
            </a:r>
            <a:r>
              <a:rPr lang="en-US" sz="2000" baseline="-25000" dirty="0" smtClean="0"/>
              <a:t>1  </a:t>
            </a:r>
            <a:r>
              <a:rPr lang="en-US" sz="2000" dirty="0" smtClean="0"/>
              <a:t>movement</a:t>
            </a:r>
            <a:endParaRPr lang="en-US" sz="2000" baseline="-25000" dirty="0" smtClean="0"/>
          </a:p>
          <a:p>
            <a:endParaRPr lang="en-US" sz="2000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3984-9870-4A69-83A6-3C41CB2D6C7F}" type="slidenum">
              <a:rPr lang="pt-PT" smtClean="0"/>
              <a:t>21</a:t>
            </a:fld>
            <a:r>
              <a:rPr lang="pt-PT" sz="1200" dirty="0">
                <a:solidFill>
                  <a:prstClr val="black"/>
                </a:solidFill>
              </a:rPr>
              <a:t> de </a:t>
            </a:r>
            <a:r>
              <a:rPr lang="pt-PT" sz="1200" dirty="0" smtClean="0">
                <a:solidFill>
                  <a:prstClr val="black"/>
                </a:solidFill>
              </a:rPr>
              <a:t>27</a:t>
            </a:r>
            <a:endParaRPr lang="pt-PT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194180"/>
            <a:ext cx="5184576" cy="2911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1216814458"/>
              </p:ext>
            </p:extLst>
          </p:nvPr>
        </p:nvGraphicFramePr>
        <p:xfrm>
          <a:off x="8244408" y="404664"/>
          <a:ext cx="90504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2927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results:</a:t>
            </a:r>
            <a:br>
              <a:rPr lang="en-US" dirty="0" smtClean="0"/>
            </a:br>
            <a:r>
              <a:rPr lang="en-US" sz="3600" dirty="0" smtClean="0"/>
              <a:t>Constructive algorithm</a:t>
            </a:r>
            <a:endParaRPr lang="en-US" sz="3600" dirty="0"/>
          </a:p>
        </p:txBody>
      </p:sp>
      <p:sp>
        <p:nvSpPr>
          <p:cNvPr id="6" name="Marcador de Posição de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endParaRPr lang="en-US" dirty="0" smtClean="0"/>
          </a:p>
          <a:p>
            <a:r>
              <a:rPr lang="en-US" sz="2400" dirty="0" smtClean="0"/>
              <a:t>Strategies comparative analysis</a:t>
            </a:r>
          </a:p>
          <a:p>
            <a:pPr lvl="4"/>
            <a:endParaRPr lang="en-US" sz="1600" dirty="0" smtClean="0"/>
          </a:p>
          <a:p>
            <a:pPr lvl="2"/>
            <a:r>
              <a:rPr lang="en-US" sz="2000" b="1" dirty="0" smtClean="0"/>
              <a:t>Grouping </a:t>
            </a:r>
            <a:r>
              <a:rPr lang="en-US" sz="2000" b="1" dirty="0"/>
              <a:t>the pieces </a:t>
            </a:r>
            <a:r>
              <a:rPr lang="en-US" sz="2000" b="1" dirty="0" smtClean="0"/>
              <a:t>(GRP):</a:t>
            </a:r>
          </a:p>
          <a:p>
            <a:pPr lvl="3"/>
            <a:r>
              <a:rPr lang="en-US" sz="1800" dirty="0" smtClean="0"/>
              <a:t>Area;</a:t>
            </a:r>
          </a:p>
          <a:p>
            <a:pPr lvl="3"/>
            <a:r>
              <a:rPr lang="en-US" sz="1800" dirty="0" smtClean="0"/>
              <a:t>Quality zones;</a:t>
            </a:r>
          </a:p>
          <a:p>
            <a:pPr lvl="4"/>
            <a:endParaRPr lang="en-US" sz="1600" dirty="0" smtClean="0"/>
          </a:p>
          <a:p>
            <a:pPr lvl="2"/>
            <a:r>
              <a:rPr lang="en-US" sz="2000" b="1" dirty="0" smtClean="0"/>
              <a:t>Selecting </a:t>
            </a:r>
            <a:r>
              <a:rPr lang="en-US" sz="2000" b="1" dirty="0"/>
              <a:t>the next piece to </a:t>
            </a:r>
            <a:r>
              <a:rPr lang="en-US" sz="2000" b="1" dirty="0" smtClean="0"/>
              <a:t>place (SEL) and </a:t>
            </a:r>
            <a:r>
              <a:rPr lang="en-US" sz="2000" b="1" dirty="0"/>
              <a:t>selecting a feasible region where to place the next </a:t>
            </a:r>
            <a:r>
              <a:rPr lang="en-US" sz="2000" b="1" dirty="0" smtClean="0"/>
              <a:t>piece (PLAC):</a:t>
            </a:r>
          </a:p>
          <a:p>
            <a:pPr lvl="3"/>
            <a:r>
              <a:rPr lang="en-US" sz="1800" dirty="0" smtClean="0"/>
              <a:t>IFP features;</a:t>
            </a:r>
          </a:p>
          <a:p>
            <a:pPr lvl="4"/>
            <a:endParaRPr lang="en-US" sz="1600" dirty="0" smtClean="0"/>
          </a:p>
          <a:p>
            <a:pPr lvl="2"/>
            <a:r>
              <a:rPr lang="en-US" sz="2000" b="1" dirty="0" smtClean="0"/>
              <a:t>Placement </a:t>
            </a:r>
            <a:r>
              <a:rPr lang="en-US" sz="2000" b="1" dirty="0" smtClean="0"/>
              <a:t>evaluation (EVAL):</a:t>
            </a:r>
            <a:endParaRPr lang="en-US" sz="2000" b="1" dirty="0" smtClean="0"/>
          </a:p>
          <a:p>
            <a:pPr lvl="3"/>
            <a:r>
              <a:rPr lang="en-US" sz="1800" dirty="0" smtClean="0"/>
              <a:t>Offset intersection between piece and layout.</a:t>
            </a:r>
            <a:endParaRPr lang="en-US" sz="1800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3984-9870-4A69-83A6-3C41CB2D6C7F}" type="slidenum">
              <a:rPr lang="pt-PT" smtClean="0"/>
              <a:t>22</a:t>
            </a:fld>
            <a:r>
              <a:rPr lang="pt-PT" sz="1200" dirty="0">
                <a:solidFill>
                  <a:prstClr val="black"/>
                </a:solidFill>
              </a:rPr>
              <a:t> de </a:t>
            </a:r>
            <a:r>
              <a:rPr lang="pt-PT" sz="1200" dirty="0" smtClean="0">
                <a:solidFill>
                  <a:prstClr val="black"/>
                </a:solidFill>
              </a:rPr>
              <a:t>27</a:t>
            </a:r>
            <a:endParaRPr lang="pt-PT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589395690"/>
              </p:ext>
            </p:extLst>
          </p:nvPr>
        </p:nvGraphicFramePr>
        <p:xfrm>
          <a:off x="8244408" y="404664"/>
          <a:ext cx="90504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5618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results:</a:t>
            </a:r>
            <a:br>
              <a:rPr lang="en-US" dirty="0"/>
            </a:br>
            <a:r>
              <a:rPr lang="en-US" sz="3600" dirty="0"/>
              <a:t>Constructive algorithm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endParaRPr lang="pt-PT" sz="2000" dirty="0" smtClean="0"/>
          </a:p>
          <a:p>
            <a:r>
              <a:rPr lang="pt-PT" sz="2400" dirty="0" smtClean="0"/>
              <a:t>Performance </a:t>
            </a:r>
            <a:r>
              <a:rPr lang="en-US" sz="2400" dirty="0" smtClean="0"/>
              <a:t>results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3984-9870-4A69-83A6-3C41CB2D6C7F}" type="slidenum">
              <a:rPr lang="pt-PT" smtClean="0"/>
              <a:t>23</a:t>
            </a:fld>
            <a:r>
              <a:rPr lang="pt-PT" sz="1200" dirty="0">
                <a:solidFill>
                  <a:prstClr val="black"/>
                </a:solidFill>
              </a:rPr>
              <a:t> de </a:t>
            </a:r>
            <a:r>
              <a:rPr lang="pt-PT" sz="1200" dirty="0" smtClean="0">
                <a:solidFill>
                  <a:prstClr val="black"/>
                </a:solidFill>
              </a:rPr>
              <a:t>27</a:t>
            </a:r>
            <a:endParaRPr lang="pt-PT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00" y="2492896"/>
            <a:ext cx="3774179" cy="33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492896"/>
            <a:ext cx="3780851" cy="331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954421526"/>
              </p:ext>
            </p:extLst>
          </p:nvPr>
        </p:nvGraphicFramePr>
        <p:xfrm>
          <a:off x="8244408" y="404664"/>
          <a:ext cx="90504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3705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results:</a:t>
            </a:r>
            <a:br>
              <a:rPr lang="en-US" dirty="0"/>
            </a:br>
            <a:r>
              <a:rPr lang="en-US" sz="3600" dirty="0" smtClean="0"/>
              <a:t>VNS algorithm</a:t>
            </a:r>
            <a:endParaRPr lang="en-US" sz="3600" dirty="0"/>
          </a:p>
        </p:txBody>
      </p:sp>
      <p:sp>
        <p:nvSpPr>
          <p:cNvPr id="6" name="Marcador de Posição de Conteúdo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3"/>
            <a:endParaRPr lang="en-US" dirty="0" smtClean="0"/>
          </a:p>
          <a:p>
            <a:r>
              <a:rPr lang="en-US" dirty="0" smtClean="0"/>
              <a:t>Tuning stage</a:t>
            </a:r>
          </a:p>
          <a:p>
            <a:pPr lvl="2"/>
            <a:r>
              <a:rPr lang="en-US" b="1" dirty="0" smtClean="0"/>
              <a:t>Neighborhood structures performances:</a:t>
            </a:r>
          </a:p>
          <a:p>
            <a:pPr lvl="3"/>
            <a:r>
              <a:rPr lang="en-US" dirty="0"/>
              <a:t>Best performance for combination of all </a:t>
            </a:r>
            <a:r>
              <a:rPr lang="en-US" dirty="0" smtClean="0"/>
              <a:t>neighborhood;</a:t>
            </a:r>
          </a:p>
          <a:p>
            <a:pPr lvl="4"/>
            <a:endParaRPr lang="en-US" dirty="0" smtClean="0"/>
          </a:p>
          <a:p>
            <a:pPr lvl="2"/>
            <a:r>
              <a:rPr lang="en-US" b="1" dirty="0" smtClean="0"/>
              <a:t>Size of material usage window:</a:t>
            </a:r>
          </a:p>
          <a:p>
            <a:pPr lvl="3"/>
            <a:r>
              <a:rPr lang="en-US" dirty="0"/>
              <a:t>Best results for window [10%;50%] of hide yield;</a:t>
            </a:r>
            <a:endParaRPr lang="en-US" dirty="0" smtClean="0"/>
          </a:p>
          <a:p>
            <a:pPr lvl="4"/>
            <a:endParaRPr lang="en-US" dirty="0" smtClean="0"/>
          </a:p>
          <a:p>
            <a:pPr lvl="2"/>
            <a:r>
              <a:rPr lang="en-US" b="1" dirty="0" smtClean="0"/>
              <a:t>Size of candidate list for removal:</a:t>
            </a:r>
          </a:p>
          <a:p>
            <a:pPr lvl="3"/>
            <a:r>
              <a:rPr lang="en-US" dirty="0"/>
              <a:t>Best results considering 3 candidates for removal</a:t>
            </a:r>
            <a:endParaRPr lang="en-US" dirty="0" smtClean="0"/>
          </a:p>
          <a:p>
            <a:pPr lvl="4"/>
            <a:endParaRPr lang="en-US" dirty="0" smtClean="0"/>
          </a:p>
          <a:p>
            <a:pPr lvl="2"/>
            <a:r>
              <a:rPr lang="en-US" b="1" dirty="0" smtClean="0"/>
              <a:t>Size of candidate </a:t>
            </a:r>
            <a:r>
              <a:rPr lang="en-US" b="1" dirty="0"/>
              <a:t>list for </a:t>
            </a:r>
            <a:r>
              <a:rPr lang="en-US" b="1" dirty="0" smtClean="0"/>
              <a:t>insertion:</a:t>
            </a:r>
          </a:p>
          <a:p>
            <a:pPr lvl="3"/>
            <a:r>
              <a:rPr lang="en-US" dirty="0"/>
              <a:t>Best results considering 3 candidates for insertion</a:t>
            </a:r>
            <a:endParaRPr lang="en-US" dirty="0" smtClean="0"/>
          </a:p>
          <a:p>
            <a:pPr lvl="4"/>
            <a:endParaRPr lang="en-US" dirty="0" smtClean="0"/>
          </a:p>
          <a:p>
            <a:pPr lvl="2"/>
            <a:r>
              <a:rPr lang="en-US" b="1" dirty="0"/>
              <a:t>Neighborhood exploration sequence</a:t>
            </a:r>
            <a:endParaRPr lang="en-US" b="1" dirty="0" smtClean="0"/>
          </a:p>
          <a:p>
            <a:pPr lvl="3"/>
            <a:r>
              <a:rPr lang="en-US" dirty="0"/>
              <a:t>Best results for sequence </a:t>
            </a:r>
            <a:r>
              <a:rPr lang="en-US" dirty="0" smtClean="0"/>
              <a:t>N</a:t>
            </a:r>
            <a:r>
              <a:rPr lang="en-US" baseline="-25000" dirty="0" smtClean="0"/>
              <a:t>1</a:t>
            </a:r>
            <a:r>
              <a:rPr lang="en-US" dirty="0" smtClean="0"/>
              <a:t>, N</a:t>
            </a:r>
            <a:r>
              <a:rPr lang="en-US" baseline="-25000" dirty="0" smtClean="0"/>
              <a:t>2</a:t>
            </a:r>
            <a:r>
              <a:rPr lang="en-US" dirty="0" smtClean="0"/>
              <a:t>, N</a:t>
            </a:r>
            <a:r>
              <a:rPr lang="en-US" baseline="-25000" dirty="0" smtClean="0"/>
              <a:t>3</a:t>
            </a:r>
            <a:r>
              <a:rPr lang="en-US" dirty="0" smtClean="0"/>
              <a:t> e N</a:t>
            </a:r>
            <a:r>
              <a:rPr lang="en-US" baseline="-25000" dirty="0" smtClean="0"/>
              <a:t>4</a:t>
            </a:r>
            <a:r>
              <a:rPr lang="en-US" dirty="0" smtClean="0"/>
              <a:t>.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3984-9870-4A69-83A6-3C41CB2D6C7F}" type="slidenum">
              <a:rPr lang="pt-PT" smtClean="0"/>
              <a:t>24</a:t>
            </a:fld>
            <a:r>
              <a:rPr lang="pt-PT" sz="1200" dirty="0">
                <a:solidFill>
                  <a:prstClr val="black"/>
                </a:solidFill>
              </a:rPr>
              <a:t> de </a:t>
            </a:r>
            <a:r>
              <a:rPr lang="pt-PT" sz="1200" dirty="0" smtClean="0">
                <a:solidFill>
                  <a:prstClr val="black"/>
                </a:solidFill>
              </a:rPr>
              <a:t>27</a:t>
            </a:r>
            <a:endParaRPr lang="pt-PT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2954421526"/>
              </p:ext>
            </p:extLst>
          </p:nvPr>
        </p:nvGraphicFramePr>
        <p:xfrm>
          <a:off x="8244408" y="404664"/>
          <a:ext cx="90504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0363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results:</a:t>
            </a:r>
            <a:br>
              <a:rPr lang="en-US" dirty="0"/>
            </a:br>
            <a:r>
              <a:rPr lang="en-US" sz="3600" dirty="0"/>
              <a:t>VNS algorithm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endParaRPr lang="en-US" dirty="0" smtClean="0"/>
          </a:p>
          <a:p>
            <a:r>
              <a:rPr lang="en-US" dirty="0" smtClean="0"/>
              <a:t>Performance results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3984-9870-4A69-83A6-3C41CB2D6C7F}" type="slidenum">
              <a:rPr lang="pt-PT" smtClean="0"/>
              <a:t>25</a:t>
            </a:fld>
            <a:r>
              <a:rPr lang="pt-PT" sz="1200" dirty="0">
                <a:solidFill>
                  <a:prstClr val="black"/>
                </a:solidFill>
              </a:rPr>
              <a:t> de </a:t>
            </a:r>
            <a:r>
              <a:rPr lang="pt-PT" sz="1200" dirty="0" smtClean="0">
                <a:solidFill>
                  <a:prstClr val="black"/>
                </a:solidFill>
              </a:rPr>
              <a:t>27</a:t>
            </a:r>
            <a:endParaRPr lang="pt-PT" dirty="0"/>
          </a:p>
        </p:txBody>
      </p:sp>
      <p:pic>
        <p:nvPicPr>
          <p:cNvPr id="5122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8318"/>
            <a:ext cx="5400000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954421526"/>
              </p:ext>
            </p:extLst>
          </p:nvPr>
        </p:nvGraphicFramePr>
        <p:xfrm>
          <a:off x="8244408" y="404664"/>
          <a:ext cx="90504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6083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Computational results:</a:t>
            </a:r>
            <a:br>
              <a:rPr lang="en-US" dirty="0"/>
            </a:br>
            <a:r>
              <a:rPr lang="en-US" sz="3600" dirty="0" smtClean="0"/>
              <a:t>GRASP algorithm</a:t>
            </a:r>
            <a:endParaRPr lang="en-US" sz="3600" dirty="0"/>
          </a:p>
        </p:txBody>
      </p:sp>
      <p:sp>
        <p:nvSpPr>
          <p:cNvPr id="6" name="Marcador de Posição de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3"/>
            <a:endParaRPr lang="en-US" dirty="0" smtClean="0"/>
          </a:p>
          <a:p>
            <a:r>
              <a:rPr lang="en-US" dirty="0" smtClean="0"/>
              <a:t>Performance results</a:t>
            </a:r>
            <a:endParaRPr lang="en-US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3984-9870-4A69-83A6-3C41CB2D6C7F}" type="slidenum">
              <a:rPr lang="pt-PT" smtClean="0"/>
              <a:t>26</a:t>
            </a:fld>
            <a:r>
              <a:rPr lang="pt-PT" sz="1200" dirty="0">
                <a:solidFill>
                  <a:prstClr val="black"/>
                </a:solidFill>
              </a:rPr>
              <a:t> de </a:t>
            </a:r>
            <a:r>
              <a:rPr lang="pt-PT" sz="1200" dirty="0" smtClean="0">
                <a:solidFill>
                  <a:prstClr val="black"/>
                </a:solidFill>
              </a:rPr>
              <a:t>27</a:t>
            </a:r>
            <a:endParaRPr lang="pt-PT" dirty="0"/>
          </a:p>
        </p:txBody>
      </p:sp>
      <p:pic>
        <p:nvPicPr>
          <p:cNvPr id="6146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348880"/>
            <a:ext cx="5400000" cy="36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Diagrama 7"/>
          <p:cNvGraphicFramePr/>
          <p:nvPr>
            <p:extLst>
              <p:ext uri="{D42A27DB-BD31-4B8C-83A1-F6EECF244321}">
                <p14:modId xmlns:p14="http://schemas.microsoft.com/office/powerpoint/2010/main" val="2954421526"/>
              </p:ext>
            </p:extLst>
          </p:nvPr>
        </p:nvGraphicFramePr>
        <p:xfrm>
          <a:off x="8244408" y="404664"/>
          <a:ext cx="90504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5920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6" name="Marcador de Posição de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Algorithms development for leather nesting problems::</a:t>
            </a:r>
          </a:p>
          <a:p>
            <a:pPr lvl="2"/>
            <a:r>
              <a:rPr lang="en-US" dirty="0" smtClean="0"/>
              <a:t>Constructive heuristic;</a:t>
            </a:r>
          </a:p>
          <a:p>
            <a:pPr lvl="2"/>
            <a:r>
              <a:rPr lang="en-US" dirty="0" smtClean="0"/>
              <a:t>VNS meta-heuristic;</a:t>
            </a:r>
          </a:p>
          <a:p>
            <a:pPr lvl="2"/>
            <a:r>
              <a:rPr lang="en-US" dirty="0" smtClean="0"/>
              <a:t>GRASP </a:t>
            </a:r>
            <a:r>
              <a:rPr lang="en-US" dirty="0"/>
              <a:t>meta-heuristic;</a:t>
            </a:r>
          </a:p>
          <a:p>
            <a:pPr lvl="3"/>
            <a:endParaRPr lang="en-US" dirty="0" smtClean="0"/>
          </a:p>
          <a:p>
            <a:r>
              <a:rPr lang="en-US" dirty="0"/>
              <a:t>Accomplishment of extensive computational </a:t>
            </a:r>
            <a:r>
              <a:rPr lang="en-US" dirty="0" smtClean="0"/>
              <a:t>experiments:</a:t>
            </a:r>
          </a:p>
          <a:p>
            <a:pPr lvl="2"/>
            <a:r>
              <a:rPr lang="en-US" dirty="0" smtClean="0"/>
              <a:t>Quality of material usage efficiency;</a:t>
            </a:r>
          </a:p>
          <a:p>
            <a:pPr lvl="2"/>
            <a:r>
              <a:rPr lang="en-US" dirty="0" smtClean="0"/>
              <a:t>Clear improvements given by VNS and GRASP meta-heuristics;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Feasible algorithm integration into:</a:t>
            </a:r>
          </a:p>
          <a:p>
            <a:pPr lvl="2"/>
            <a:r>
              <a:rPr lang="en-US" dirty="0" smtClean="0"/>
              <a:t>Decision support tools;</a:t>
            </a:r>
          </a:p>
          <a:p>
            <a:pPr lvl="2"/>
            <a:r>
              <a:rPr lang="en-US" dirty="0" smtClean="0"/>
              <a:t>Automation of leather </a:t>
            </a:r>
            <a:r>
              <a:rPr lang="en-US" dirty="0" smtClean="0"/>
              <a:t>cutting </a:t>
            </a:r>
            <a:r>
              <a:rPr lang="en-US" dirty="0" smtClean="0"/>
              <a:t>process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3984-9870-4A69-83A6-3C41CB2D6C7F}" type="slidenum">
              <a:rPr lang="pt-PT" smtClean="0"/>
              <a:t>27</a:t>
            </a:fld>
            <a:r>
              <a:rPr lang="pt-PT" sz="1200" dirty="0">
                <a:solidFill>
                  <a:prstClr val="black"/>
                </a:solidFill>
              </a:rPr>
              <a:t> de </a:t>
            </a:r>
            <a:r>
              <a:rPr lang="pt-PT" sz="1200" dirty="0" smtClean="0">
                <a:solidFill>
                  <a:prstClr val="black"/>
                </a:solidFill>
              </a:rPr>
              <a:t>27</a:t>
            </a:r>
            <a:endParaRPr lang="pt-PT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221096039"/>
              </p:ext>
            </p:extLst>
          </p:nvPr>
        </p:nvGraphicFramePr>
        <p:xfrm>
          <a:off x="8244408" y="404664"/>
          <a:ext cx="90504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8389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Publications</a:t>
            </a:r>
            <a:endParaRPr lang="en-US" dirty="0"/>
          </a:p>
        </p:txBody>
      </p:sp>
      <p:sp>
        <p:nvSpPr>
          <p:cNvPr id="6" name="Marcador de Posição de Conteúdo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Alves, C., </a:t>
            </a:r>
            <a:r>
              <a:rPr lang="en-US" dirty="0" err="1"/>
              <a:t>Brás</a:t>
            </a:r>
            <a:r>
              <a:rPr lang="en-US" dirty="0"/>
              <a:t>, P., </a:t>
            </a:r>
            <a:r>
              <a:rPr lang="en-US" dirty="0" err="1"/>
              <a:t>Valério</a:t>
            </a:r>
            <a:r>
              <a:rPr lang="en-US" dirty="0"/>
              <a:t> de </a:t>
            </a:r>
            <a:r>
              <a:rPr lang="en-US" dirty="0" err="1"/>
              <a:t>Carvalho</a:t>
            </a:r>
            <a:r>
              <a:rPr lang="en-US" dirty="0"/>
              <a:t>, J., </a:t>
            </a:r>
            <a:r>
              <a:rPr lang="en-US" dirty="0" smtClean="0"/>
              <a:t>and </a:t>
            </a:r>
            <a:r>
              <a:rPr lang="en-US" dirty="0"/>
              <a:t>Pinto, T. </a:t>
            </a:r>
          </a:p>
          <a:p>
            <a:pPr marL="361950" indent="0">
              <a:buNone/>
            </a:pPr>
            <a:r>
              <a:rPr lang="en-US" dirty="0" smtClean="0"/>
              <a:t>New </a:t>
            </a:r>
            <a:r>
              <a:rPr lang="en-US" dirty="0"/>
              <a:t>constructive algorithms for leather nesting in the automotive industry. </a:t>
            </a:r>
            <a:endParaRPr lang="en-US" dirty="0" smtClean="0"/>
          </a:p>
          <a:p>
            <a:pPr marL="361950" indent="0">
              <a:buNone/>
            </a:pPr>
            <a:r>
              <a:rPr lang="en-US" i="1" dirty="0" smtClean="0"/>
              <a:t>Computers </a:t>
            </a:r>
            <a:r>
              <a:rPr lang="en-US" i="1" dirty="0"/>
              <a:t>&amp; Operations Research</a:t>
            </a:r>
            <a:r>
              <a:rPr lang="en-US" dirty="0"/>
              <a:t>, (2011</a:t>
            </a:r>
            <a:r>
              <a:rPr lang="en-US" dirty="0" smtClean="0"/>
              <a:t>).</a:t>
            </a:r>
          </a:p>
          <a:p>
            <a:endParaRPr lang="en-US" dirty="0"/>
          </a:p>
          <a:p>
            <a:r>
              <a:rPr lang="en-US" dirty="0" err="1"/>
              <a:t>Alves</a:t>
            </a:r>
            <a:r>
              <a:rPr lang="en-US" dirty="0"/>
              <a:t>, C., </a:t>
            </a:r>
            <a:r>
              <a:rPr lang="en-US" dirty="0" err="1"/>
              <a:t>Brás</a:t>
            </a:r>
            <a:r>
              <a:rPr lang="en-US" dirty="0"/>
              <a:t>, P., </a:t>
            </a:r>
            <a:r>
              <a:rPr lang="en-US" dirty="0" err="1"/>
              <a:t>Valério</a:t>
            </a:r>
            <a:r>
              <a:rPr lang="en-US" dirty="0"/>
              <a:t> de </a:t>
            </a:r>
            <a:r>
              <a:rPr lang="en-US" dirty="0" err="1"/>
              <a:t>Carvalho</a:t>
            </a:r>
            <a:r>
              <a:rPr lang="en-US" dirty="0"/>
              <a:t>, J., </a:t>
            </a:r>
            <a:r>
              <a:rPr lang="en-US" dirty="0" smtClean="0"/>
              <a:t>and </a:t>
            </a:r>
            <a:r>
              <a:rPr lang="en-US" dirty="0"/>
              <a:t>Pinto, T. </a:t>
            </a:r>
            <a:endParaRPr lang="en-US" dirty="0" smtClean="0"/>
          </a:p>
          <a:p>
            <a:pPr marL="361950" indent="0">
              <a:buNone/>
            </a:pPr>
            <a:r>
              <a:rPr lang="en-US" dirty="0"/>
              <a:t>A variable neighborhood search algorithm for the leather nesting problem. </a:t>
            </a:r>
            <a:endParaRPr lang="en-US" dirty="0" smtClean="0"/>
          </a:p>
          <a:p>
            <a:pPr marL="361950" indent="0">
              <a:buNone/>
            </a:pPr>
            <a:r>
              <a:rPr lang="en-US" dirty="0" smtClean="0"/>
              <a:t>(accepted</a:t>
            </a:r>
            <a:r>
              <a:rPr lang="en-US" dirty="0"/>
              <a:t>) </a:t>
            </a:r>
            <a:r>
              <a:rPr lang="en-US" i="1" dirty="0"/>
              <a:t>Mathematical Problems in Engineering</a:t>
            </a:r>
            <a:r>
              <a:rPr lang="en-US" dirty="0" smtClean="0"/>
              <a:t>, </a:t>
            </a:r>
            <a:r>
              <a:rPr lang="en-US" dirty="0"/>
              <a:t>(2011).</a:t>
            </a:r>
          </a:p>
          <a:p>
            <a:endParaRPr lang="en-US" dirty="0" smtClean="0"/>
          </a:p>
          <a:p>
            <a:r>
              <a:rPr lang="en-US" dirty="0" err="1"/>
              <a:t>Brás</a:t>
            </a:r>
            <a:r>
              <a:rPr lang="en-US" dirty="0"/>
              <a:t>, P., </a:t>
            </a:r>
            <a:r>
              <a:rPr lang="en-US" dirty="0" err="1"/>
              <a:t>Alves</a:t>
            </a:r>
            <a:r>
              <a:rPr lang="en-US" dirty="0"/>
              <a:t>, C., </a:t>
            </a:r>
            <a:r>
              <a:rPr lang="en-US" dirty="0" err="1"/>
              <a:t>Valério</a:t>
            </a:r>
            <a:r>
              <a:rPr lang="en-US" dirty="0"/>
              <a:t> de </a:t>
            </a:r>
            <a:r>
              <a:rPr lang="en-US" dirty="0" err="1"/>
              <a:t>Carvalho</a:t>
            </a:r>
            <a:r>
              <a:rPr lang="en-US" dirty="0"/>
              <a:t>, J., </a:t>
            </a:r>
            <a:r>
              <a:rPr lang="en-US" dirty="0" smtClean="0"/>
              <a:t>and </a:t>
            </a:r>
            <a:r>
              <a:rPr lang="en-US" dirty="0"/>
              <a:t>Pinto, T.</a:t>
            </a:r>
          </a:p>
          <a:p>
            <a:pPr marL="361950" indent="0">
              <a:buNone/>
            </a:pPr>
            <a:r>
              <a:rPr lang="en-US" dirty="0"/>
              <a:t>Exploring New Constructive Algorithms for the Leather Nesting Problem in the Automotive Industry. </a:t>
            </a:r>
            <a:r>
              <a:rPr lang="en-US" i="1" dirty="0"/>
              <a:t>5th International Conference on Management and Control of Production and Logistics, International Federation of Automatic Control (IFAC), Coimbra, </a:t>
            </a:r>
            <a:r>
              <a:rPr lang="en-US" i="1" dirty="0" smtClean="0"/>
              <a:t>Portugal</a:t>
            </a:r>
            <a:r>
              <a:rPr lang="en-US" dirty="0" smtClean="0"/>
              <a:t>, (2010).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Brás</a:t>
            </a:r>
            <a:r>
              <a:rPr lang="en-US" dirty="0" smtClean="0"/>
              <a:t>, P., </a:t>
            </a:r>
            <a:r>
              <a:rPr lang="en-US" dirty="0" err="1" smtClean="0"/>
              <a:t>Alves</a:t>
            </a:r>
            <a:r>
              <a:rPr lang="en-US" dirty="0" smtClean="0"/>
              <a:t>, C., </a:t>
            </a:r>
            <a:r>
              <a:rPr lang="en-US" dirty="0" err="1"/>
              <a:t>Valério</a:t>
            </a:r>
            <a:r>
              <a:rPr lang="en-US" dirty="0"/>
              <a:t> de </a:t>
            </a:r>
            <a:r>
              <a:rPr lang="en-US" dirty="0" err="1"/>
              <a:t>Carvalho</a:t>
            </a:r>
            <a:r>
              <a:rPr lang="en-US" dirty="0"/>
              <a:t>, J., </a:t>
            </a:r>
            <a:r>
              <a:rPr lang="en-US" dirty="0" smtClean="0"/>
              <a:t>and </a:t>
            </a:r>
            <a:r>
              <a:rPr lang="en-US" dirty="0"/>
              <a:t>Pinto, T</a:t>
            </a:r>
            <a:r>
              <a:rPr lang="en-US" dirty="0" smtClean="0"/>
              <a:t>.</a:t>
            </a:r>
          </a:p>
          <a:p>
            <a:pPr marL="361950" indent="0">
              <a:buNone/>
            </a:pPr>
            <a:r>
              <a:rPr lang="en-US" dirty="0"/>
              <a:t>Irregular Shape Packing on Leather Hides </a:t>
            </a:r>
            <a:r>
              <a:rPr lang="en-US" dirty="0" smtClean="0"/>
              <a:t>using GRASP</a:t>
            </a:r>
            <a:r>
              <a:rPr lang="en-US" dirty="0"/>
              <a:t>: a Real Case </a:t>
            </a:r>
            <a:r>
              <a:rPr lang="en-US" dirty="0" smtClean="0"/>
              <a:t>Study. </a:t>
            </a:r>
          </a:p>
          <a:p>
            <a:pPr marL="361950" indent="0">
              <a:buNone/>
            </a:pPr>
            <a:r>
              <a:rPr lang="en-US" i="1" dirty="0" smtClean="0"/>
              <a:t>International Conference on Engineering </a:t>
            </a:r>
            <a:r>
              <a:rPr lang="en-US" i="1" dirty="0"/>
              <a:t>UBI2011 – “Innovation and </a:t>
            </a:r>
            <a:r>
              <a:rPr lang="en-US" i="1" dirty="0" smtClean="0"/>
              <a:t>Development”, </a:t>
            </a:r>
            <a:r>
              <a:rPr lang="en-US" i="1" dirty="0" err="1" smtClean="0"/>
              <a:t>Covilhã</a:t>
            </a:r>
            <a:r>
              <a:rPr lang="en-US" i="1" dirty="0" smtClean="0"/>
              <a:t>, Portugal,</a:t>
            </a:r>
            <a:r>
              <a:rPr lang="en-US" dirty="0" smtClean="0"/>
              <a:t> (2011).</a:t>
            </a:r>
          </a:p>
          <a:p>
            <a:endParaRPr lang="en-US" dirty="0"/>
          </a:p>
          <a:p>
            <a:r>
              <a:rPr lang="en-US" dirty="0" err="1"/>
              <a:t>Brás</a:t>
            </a:r>
            <a:r>
              <a:rPr lang="en-US" dirty="0"/>
              <a:t>, P., </a:t>
            </a:r>
            <a:r>
              <a:rPr lang="en-US" dirty="0" err="1"/>
              <a:t>Alves</a:t>
            </a:r>
            <a:r>
              <a:rPr lang="en-US" dirty="0"/>
              <a:t>, C</a:t>
            </a:r>
            <a:r>
              <a:rPr lang="en-US" dirty="0" smtClean="0"/>
              <a:t>. and </a:t>
            </a:r>
            <a:r>
              <a:rPr lang="en-US" dirty="0" err="1"/>
              <a:t>Valério</a:t>
            </a:r>
            <a:r>
              <a:rPr lang="en-US" dirty="0"/>
              <a:t> de </a:t>
            </a:r>
            <a:r>
              <a:rPr lang="en-US" dirty="0" err="1"/>
              <a:t>Carvalho</a:t>
            </a:r>
            <a:r>
              <a:rPr lang="en-US" dirty="0"/>
              <a:t>, J</a:t>
            </a:r>
            <a:r>
              <a:rPr lang="en-US" dirty="0" smtClean="0"/>
              <a:t>.</a:t>
            </a:r>
          </a:p>
          <a:p>
            <a:pPr marL="361950" indent="0">
              <a:buNone/>
            </a:pPr>
            <a:r>
              <a:rPr lang="en-US" dirty="0"/>
              <a:t>Algorithms for industrial process optimization: An application in the automotive </a:t>
            </a:r>
            <a:r>
              <a:rPr lang="en-US" dirty="0" smtClean="0"/>
              <a:t>industry. </a:t>
            </a:r>
          </a:p>
          <a:p>
            <a:pPr marL="361950" indent="0">
              <a:buNone/>
            </a:pPr>
            <a:r>
              <a:rPr lang="en-US" i="1" dirty="0" err="1" smtClean="0"/>
              <a:t>Semana</a:t>
            </a:r>
            <a:r>
              <a:rPr lang="en-US" i="1" dirty="0" smtClean="0"/>
              <a:t> da </a:t>
            </a:r>
            <a:r>
              <a:rPr lang="en-US" i="1" dirty="0" err="1" smtClean="0"/>
              <a:t>Escola</a:t>
            </a:r>
            <a:r>
              <a:rPr lang="en-US" i="1" dirty="0" smtClean="0"/>
              <a:t> de </a:t>
            </a:r>
            <a:r>
              <a:rPr lang="en-US" i="1" dirty="0" err="1" smtClean="0"/>
              <a:t>Engenharia</a:t>
            </a:r>
            <a:r>
              <a:rPr lang="en-US" dirty="0" smtClean="0"/>
              <a:t>, (2011).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38833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218828" y="2574032"/>
            <a:ext cx="7620000" cy="854968"/>
          </a:xfrm>
        </p:spPr>
        <p:txBody>
          <a:bodyPr/>
          <a:lstStyle/>
          <a:p>
            <a:pPr algn="ctr"/>
            <a:r>
              <a:rPr lang="pt-PT" dirty="0" smtClean="0"/>
              <a:t>Obrigado!</a:t>
            </a:r>
            <a:endParaRPr lang="pt-PT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5261212"/>
            <a:ext cx="1217913" cy="1552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Conexão recta 10"/>
          <p:cNvCxnSpPr/>
          <p:nvPr/>
        </p:nvCxnSpPr>
        <p:spPr>
          <a:xfrm>
            <a:off x="1259632" y="3429000"/>
            <a:ext cx="5544616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bg1"/>
                </a:gs>
                <a:gs pos="50000">
                  <a:srgbClr val="E25B00"/>
                </a:gs>
                <a:gs pos="100000">
                  <a:schemeClr val="bg1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ítulo 1"/>
          <p:cNvSpPr txBox="1">
            <a:spLocks/>
          </p:cNvSpPr>
          <p:nvPr/>
        </p:nvSpPr>
        <p:spPr>
          <a:xfrm>
            <a:off x="218828" y="3433564"/>
            <a:ext cx="7620000" cy="8549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NewsGotTLig" pitchFamily="2" charset="0"/>
                <a:ea typeface="+mj-ea"/>
                <a:cs typeface="+mj-cs"/>
              </a:defRPr>
            </a:lvl1pPr>
          </a:lstStyle>
          <a:p>
            <a:pPr algn="ctr"/>
            <a:r>
              <a:rPr lang="en-US" sz="4000" smtClean="0"/>
              <a:t>Thank you!</a:t>
            </a:r>
            <a:endParaRPr lang="en-US" sz="4000"/>
          </a:p>
        </p:txBody>
      </p:sp>
    </p:spTree>
    <p:extLst>
      <p:ext uri="{BB962C8B-B14F-4D97-AF65-F5344CB8AC3E}">
        <p14:creationId xmlns:p14="http://schemas.microsoft.com/office/powerpoint/2010/main" val="336453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6" name="Marcador de Posição de Conteúdo 5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637112"/>
          </a:xfrm>
        </p:spPr>
        <p:txBody>
          <a:bodyPr>
            <a:noAutofit/>
          </a:bodyPr>
          <a:lstStyle/>
          <a:p>
            <a:pPr marL="381000" indent="-381000">
              <a:lnSpc>
                <a:spcPct val="80000"/>
              </a:lnSpc>
              <a:buNone/>
            </a:pPr>
            <a:r>
              <a:rPr lang="en-US" b="1" i="1" dirty="0"/>
              <a:t>Nesting Problem</a:t>
            </a:r>
            <a:endParaRPr lang="en-US" b="1" dirty="0"/>
          </a:p>
          <a:p>
            <a:pPr marL="381000" indent="-381000">
              <a:lnSpc>
                <a:spcPct val="80000"/>
              </a:lnSpc>
              <a:buNone/>
            </a:pPr>
            <a:r>
              <a:rPr lang="en-US" sz="1800" dirty="0"/>
              <a:t>Cutting and packing problem with strong geometrical component</a:t>
            </a:r>
          </a:p>
          <a:p>
            <a:pPr marL="1318260" lvl="3" indent="-381000">
              <a:lnSpc>
                <a:spcPct val="80000"/>
              </a:lnSpc>
              <a:buNone/>
            </a:pPr>
            <a:endParaRPr lang="en-US" sz="1400" b="1" dirty="0"/>
          </a:p>
          <a:p>
            <a:pPr marL="381000" indent="-381000">
              <a:lnSpc>
                <a:spcPct val="80000"/>
              </a:lnSpc>
            </a:pPr>
            <a:r>
              <a:rPr lang="en-US" dirty="0"/>
              <a:t>Elements</a:t>
            </a:r>
          </a:p>
          <a:p>
            <a:pPr marL="800100" lvl="1" indent="-342900">
              <a:lnSpc>
                <a:spcPct val="80000"/>
              </a:lnSpc>
            </a:pPr>
            <a:r>
              <a:rPr lang="en-US" sz="1800" dirty="0"/>
              <a:t>Small objects: car seat pieces</a:t>
            </a:r>
          </a:p>
          <a:p>
            <a:pPr marL="800100" lvl="1" indent="-342900">
              <a:lnSpc>
                <a:spcPct val="80000"/>
              </a:lnSpc>
            </a:pPr>
            <a:r>
              <a:rPr lang="en-US" sz="1800" dirty="0"/>
              <a:t>Large objects: leather hides</a:t>
            </a:r>
          </a:p>
          <a:p>
            <a:pPr marL="1043940" lvl="2" indent="-381000">
              <a:lnSpc>
                <a:spcPct val="80000"/>
              </a:lnSpc>
            </a:pPr>
            <a:endParaRPr lang="en-US" sz="1600" dirty="0"/>
          </a:p>
          <a:p>
            <a:pPr marL="381000" indent="-381000">
              <a:lnSpc>
                <a:spcPct val="80000"/>
              </a:lnSpc>
            </a:pPr>
            <a:r>
              <a:rPr lang="en-US" dirty="0"/>
              <a:t>Problem</a:t>
            </a:r>
          </a:p>
          <a:p>
            <a:pPr marL="800100" lvl="1" indent="-342900">
              <a:lnSpc>
                <a:spcPct val="80000"/>
              </a:lnSpc>
            </a:pPr>
            <a:r>
              <a:rPr lang="en-US" sz="1800" dirty="0"/>
              <a:t>Find a configuration of a given set of pieces on leather hides</a:t>
            </a:r>
          </a:p>
          <a:p>
            <a:pPr marL="1440180" lvl="3" indent="-342900">
              <a:lnSpc>
                <a:spcPct val="80000"/>
              </a:lnSpc>
            </a:pPr>
            <a:endParaRPr lang="en-US" sz="1400" dirty="0"/>
          </a:p>
          <a:p>
            <a:pPr marL="381000" indent="-381000">
              <a:lnSpc>
                <a:spcPct val="80000"/>
              </a:lnSpc>
            </a:pPr>
            <a:r>
              <a:rPr lang="en-US" dirty="0"/>
              <a:t>Objective</a:t>
            </a:r>
          </a:p>
          <a:p>
            <a:pPr marL="800100" lvl="1" indent="-342900">
              <a:lnSpc>
                <a:spcPct val="80000"/>
              </a:lnSpc>
            </a:pPr>
            <a:r>
              <a:rPr lang="en-US" sz="1800" dirty="0"/>
              <a:t>Minimize waste / Maximize the space occupied by the pieces on the leather hide</a:t>
            </a:r>
          </a:p>
          <a:p>
            <a:pPr marL="1440180" lvl="3" indent="-342900">
              <a:lnSpc>
                <a:spcPct val="80000"/>
              </a:lnSpc>
            </a:pPr>
            <a:endParaRPr lang="en-US" sz="1400" dirty="0"/>
          </a:p>
          <a:p>
            <a:pPr marL="381000" indent="-381000">
              <a:lnSpc>
                <a:spcPct val="80000"/>
              </a:lnSpc>
            </a:pPr>
            <a:r>
              <a:rPr lang="en-US" dirty="0"/>
              <a:t>Restrictions</a:t>
            </a:r>
          </a:p>
          <a:p>
            <a:pPr marL="800100" lvl="1" indent="-342900">
              <a:lnSpc>
                <a:spcPct val="80000"/>
              </a:lnSpc>
            </a:pPr>
            <a:r>
              <a:rPr lang="en-US" sz="1800" dirty="0"/>
              <a:t>Non-overlapping</a:t>
            </a:r>
          </a:p>
          <a:p>
            <a:pPr marL="800100" lvl="1" indent="-342900">
              <a:lnSpc>
                <a:spcPct val="80000"/>
              </a:lnSpc>
            </a:pPr>
            <a:r>
              <a:rPr lang="en-US" sz="1800" dirty="0"/>
              <a:t>Quality zones and defects in small and large objects</a:t>
            </a:r>
          </a:p>
          <a:p>
            <a:pPr lvl="1"/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3984-9870-4A69-83A6-3C41CB2D6C7F}" type="slidenum">
              <a:rPr lang="pt-PT" smtClean="0"/>
              <a:t>3</a:t>
            </a:fld>
            <a:r>
              <a:rPr lang="pt-PT" sz="1200" dirty="0">
                <a:solidFill>
                  <a:prstClr val="black"/>
                </a:solidFill>
              </a:rPr>
              <a:t> de </a:t>
            </a:r>
            <a:r>
              <a:rPr lang="pt-PT" sz="1200" dirty="0" smtClean="0">
                <a:solidFill>
                  <a:prstClr val="black"/>
                </a:solidFill>
              </a:rPr>
              <a:t>27</a:t>
            </a:r>
            <a:endParaRPr lang="pt-PT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7257265"/>
              </p:ext>
            </p:extLst>
          </p:nvPr>
        </p:nvGraphicFramePr>
        <p:xfrm>
          <a:off x="8244408" y="404664"/>
          <a:ext cx="90504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4984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</a:t>
            </a:r>
            <a:endParaRPr lang="en-US" dirty="0"/>
          </a:p>
        </p:txBody>
      </p:sp>
      <p:sp>
        <p:nvSpPr>
          <p:cNvPr id="6" name="Marcador de Posição de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3984-9870-4A69-83A6-3C41CB2D6C7F}" type="slidenum">
              <a:rPr lang="pt-PT" smtClean="0"/>
              <a:t>4</a:t>
            </a:fld>
            <a:r>
              <a:rPr lang="pt-PT" sz="1200" dirty="0">
                <a:solidFill>
                  <a:prstClr val="black"/>
                </a:solidFill>
              </a:rPr>
              <a:t> de </a:t>
            </a:r>
            <a:r>
              <a:rPr lang="pt-PT" sz="1200" dirty="0" smtClean="0">
                <a:solidFill>
                  <a:prstClr val="black"/>
                </a:solidFill>
              </a:rPr>
              <a:t>27</a:t>
            </a:r>
            <a:endParaRPr lang="pt-PT" dirty="0"/>
          </a:p>
        </p:txBody>
      </p:sp>
      <p:pic>
        <p:nvPicPr>
          <p:cNvPr id="1026" name="Picture 2" descr="D:\DOCUMENTOS\UM\Doutoramento\Dissertação\PHD_Thesis\FINAL\Lixo\banco copy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36479"/>
            <a:ext cx="2520280" cy="3865985"/>
          </a:xfrm>
          <a:prstGeom prst="rect">
            <a:avLst/>
          </a:prstGeom>
          <a:noFill/>
          <a:effectLst>
            <a:outerShdw blurRad="127000" dist="38100" dir="2700000" algn="tl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OCUMENTOS\UM\Doutoramento\Dissertação\PHD_Thesis\FINAL\Lixo\Imagem1 cop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072" y="404664"/>
            <a:ext cx="3816424" cy="3869472"/>
          </a:xfrm>
          <a:prstGeom prst="rect">
            <a:avLst/>
          </a:prstGeom>
          <a:noFill/>
          <a:effectLst>
            <a:outerShdw blurRad="127000" dist="38100" dir="2700000" algn="tl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DOCUMENTOS\UM\Doutoramento\Dissertação\PHD_Thesis\FINAL\Lixo\Pecas copy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005064"/>
            <a:ext cx="3546680" cy="2242154"/>
          </a:xfrm>
          <a:prstGeom prst="rect">
            <a:avLst/>
          </a:prstGeom>
          <a:noFill/>
          <a:effectLst>
            <a:outerShdw blurRad="127000" dist="38100" dir="2700000" algn="tl" rotWithShape="0">
              <a:schemeClr val="tx1"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1675577751"/>
              </p:ext>
            </p:extLst>
          </p:nvPr>
        </p:nvGraphicFramePr>
        <p:xfrm>
          <a:off x="8244408" y="404664"/>
          <a:ext cx="90504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08531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1043608" y="2852936"/>
            <a:ext cx="7056784" cy="266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Geometrical aspects</a:t>
            </a:r>
            <a:br>
              <a:rPr lang="en-US" dirty="0" smtClean="0"/>
            </a:br>
            <a:r>
              <a:rPr lang="en-US" sz="2800" dirty="0" smtClean="0"/>
              <a:t>Shapes representation</a:t>
            </a:r>
            <a:endParaRPr lang="en-US" sz="2800" dirty="0"/>
          </a:p>
        </p:txBody>
      </p:sp>
      <p:sp>
        <p:nvSpPr>
          <p:cNvPr id="6" name="Marcador de Posição de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3984-9870-4A69-83A6-3C41CB2D6C7F}" type="slidenum">
              <a:rPr lang="pt-PT" smtClean="0"/>
              <a:t>5</a:t>
            </a:fld>
            <a:r>
              <a:rPr lang="pt-PT" sz="1200" dirty="0">
                <a:solidFill>
                  <a:prstClr val="black"/>
                </a:solidFill>
              </a:rPr>
              <a:t> de </a:t>
            </a:r>
            <a:r>
              <a:rPr lang="pt-PT" sz="1200" dirty="0" smtClean="0">
                <a:solidFill>
                  <a:prstClr val="black"/>
                </a:solidFill>
              </a:rPr>
              <a:t>27</a:t>
            </a:r>
            <a:endParaRPr lang="pt-PT" dirty="0"/>
          </a:p>
        </p:txBody>
      </p:sp>
      <p:pic>
        <p:nvPicPr>
          <p:cNvPr id="2050" name="Picture 2" descr="D:\DOCUMENTOS\UM\Doutoramento\Dissertação\PHD_Thesis\imagens\CoinduNester_simp peça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79060" y="1649155"/>
            <a:ext cx="4890953" cy="240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DOCUMENTOS\UM\Doutoramento\Dissertação\PHD_Thesis\imagens\CoinduNester_simp peça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547664" y="3933056"/>
            <a:ext cx="4947477" cy="245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31409524"/>
              </p:ext>
            </p:extLst>
          </p:nvPr>
        </p:nvGraphicFramePr>
        <p:xfrm>
          <a:off x="8244408" y="404664"/>
          <a:ext cx="90504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0767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1259632" y="4550926"/>
            <a:ext cx="5992435" cy="22624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Geometrical aspects</a:t>
            </a:r>
            <a:br>
              <a:rPr lang="en-US" dirty="0" smtClean="0"/>
            </a:br>
            <a:r>
              <a:rPr lang="en-US" sz="2800" dirty="0" smtClean="0"/>
              <a:t>No-Fit-Polygon</a:t>
            </a:r>
            <a:endParaRPr lang="en-US" sz="2800" dirty="0"/>
          </a:p>
        </p:txBody>
      </p:sp>
      <p:sp>
        <p:nvSpPr>
          <p:cNvPr id="6" name="Marcador de Posição de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/>
              <a:t>Polygon representing the region that divides a legal placement of an illegal one (overlapping)</a:t>
            </a:r>
            <a:r>
              <a:rPr lang="pt-PT" sz="2400" dirty="0"/>
              <a:t>.</a:t>
            </a:r>
          </a:p>
          <a:p>
            <a:pPr lvl="4"/>
            <a:endParaRPr lang="pt-PT" dirty="0"/>
          </a:p>
          <a:p>
            <a:r>
              <a:rPr lang="en-GB" sz="2400" dirty="0"/>
              <a:t>Given two polygons A and B, the NFP</a:t>
            </a:r>
            <a:r>
              <a:rPr lang="en-GB" sz="2400" baseline="-25000" dirty="0"/>
              <a:t>AB</a:t>
            </a:r>
            <a:r>
              <a:rPr lang="en-GB" sz="2400" dirty="0"/>
              <a:t> (No-Fit-Polygon) is the polygon that results from the locus of a reference point of polygon A when this polygon travels around the polygon B</a:t>
            </a:r>
            <a:r>
              <a:rPr lang="pt-PT" sz="2400" dirty="0"/>
              <a:t>.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3984-9870-4A69-83A6-3C41CB2D6C7F}" type="slidenum">
              <a:rPr lang="pt-PT" smtClean="0"/>
              <a:t>6</a:t>
            </a:fld>
            <a:r>
              <a:rPr lang="pt-PT" sz="1200" dirty="0">
                <a:solidFill>
                  <a:prstClr val="black"/>
                </a:solidFill>
              </a:rPr>
              <a:t> de </a:t>
            </a:r>
            <a:r>
              <a:rPr lang="pt-PT" sz="1200" dirty="0" smtClean="0">
                <a:solidFill>
                  <a:prstClr val="black"/>
                </a:solidFill>
              </a:rPr>
              <a:t>27</a:t>
            </a:r>
            <a:endParaRPr lang="pt-PT" dirty="0"/>
          </a:p>
        </p:txBody>
      </p:sp>
      <p:grpSp>
        <p:nvGrpSpPr>
          <p:cNvPr id="8" name="Grupo 7"/>
          <p:cNvGrpSpPr/>
          <p:nvPr/>
        </p:nvGrpSpPr>
        <p:grpSpPr>
          <a:xfrm>
            <a:off x="1870512" y="4483545"/>
            <a:ext cx="4161377" cy="1836814"/>
            <a:chOff x="658906" y="2278156"/>
            <a:chExt cx="6221308" cy="2746059"/>
          </a:xfrm>
        </p:grpSpPr>
        <p:sp>
          <p:nvSpPr>
            <p:cNvPr id="10" name="Forma livre 9"/>
            <p:cNvSpPr/>
            <p:nvPr/>
          </p:nvSpPr>
          <p:spPr>
            <a:xfrm>
              <a:off x="658906" y="2278156"/>
              <a:ext cx="4790514" cy="2627779"/>
            </a:xfrm>
            <a:custGeom>
              <a:avLst/>
              <a:gdLst>
                <a:gd name="connsiteX0" fmla="*/ 2306170 w 4790514"/>
                <a:gd name="connsiteY0" fmla="*/ 2623297 h 2627779"/>
                <a:gd name="connsiteX1" fmla="*/ 1775012 w 4790514"/>
                <a:gd name="connsiteY1" fmla="*/ 2569509 h 2627779"/>
                <a:gd name="connsiteX2" fmla="*/ 1102659 w 4790514"/>
                <a:gd name="connsiteY2" fmla="*/ 2401420 h 2627779"/>
                <a:gd name="connsiteX3" fmla="*/ 544606 w 4790514"/>
                <a:gd name="connsiteY3" fmla="*/ 2172820 h 2627779"/>
                <a:gd name="connsiteX4" fmla="*/ 275665 w 4790514"/>
                <a:gd name="connsiteY4" fmla="*/ 1850091 h 2627779"/>
                <a:gd name="connsiteX5" fmla="*/ 73959 w 4790514"/>
                <a:gd name="connsiteY5" fmla="*/ 1547532 h 2627779"/>
                <a:gd name="connsiteX6" fmla="*/ 80682 w 4790514"/>
                <a:gd name="connsiteY6" fmla="*/ 1211356 h 2627779"/>
                <a:gd name="connsiteX7" fmla="*/ 558053 w 4790514"/>
                <a:gd name="connsiteY7" fmla="*/ 1090332 h 2627779"/>
                <a:gd name="connsiteX8" fmla="*/ 1035423 w 4790514"/>
                <a:gd name="connsiteY8" fmla="*/ 1117226 h 2627779"/>
                <a:gd name="connsiteX9" fmla="*/ 954741 w 4790514"/>
                <a:gd name="connsiteY9" fmla="*/ 989479 h 2627779"/>
                <a:gd name="connsiteX10" fmla="*/ 766482 w 4790514"/>
                <a:gd name="connsiteY10" fmla="*/ 774326 h 2627779"/>
                <a:gd name="connsiteX11" fmla="*/ 638735 w 4790514"/>
                <a:gd name="connsiteY11" fmla="*/ 539003 h 2627779"/>
                <a:gd name="connsiteX12" fmla="*/ 739588 w 4790514"/>
                <a:gd name="connsiteY12" fmla="*/ 344020 h 2627779"/>
                <a:gd name="connsiteX13" fmla="*/ 974912 w 4790514"/>
                <a:gd name="connsiteY13" fmla="*/ 182656 h 2627779"/>
                <a:gd name="connsiteX14" fmla="*/ 1304365 w 4790514"/>
                <a:gd name="connsiteY14" fmla="*/ 182656 h 2627779"/>
                <a:gd name="connsiteX15" fmla="*/ 1721223 w 4790514"/>
                <a:gd name="connsiteY15" fmla="*/ 303679 h 2627779"/>
                <a:gd name="connsiteX16" fmla="*/ 2279276 w 4790514"/>
                <a:gd name="connsiteY16" fmla="*/ 337297 h 2627779"/>
                <a:gd name="connsiteX17" fmla="*/ 2716306 w 4790514"/>
                <a:gd name="connsiteY17" fmla="*/ 303679 h 2627779"/>
                <a:gd name="connsiteX18" fmla="*/ 3018865 w 4790514"/>
                <a:gd name="connsiteY18" fmla="*/ 169209 h 2627779"/>
                <a:gd name="connsiteX19" fmla="*/ 3240741 w 4790514"/>
                <a:gd name="connsiteY19" fmla="*/ 21291 h 2627779"/>
                <a:gd name="connsiteX20" fmla="*/ 3576918 w 4790514"/>
                <a:gd name="connsiteY20" fmla="*/ 41462 h 2627779"/>
                <a:gd name="connsiteX21" fmla="*/ 3946712 w 4790514"/>
                <a:gd name="connsiteY21" fmla="*/ 128868 h 2627779"/>
                <a:gd name="connsiteX22" fmla="*/ 4208929 w 4790514"/>
                <a:gd name="connsiteY22" fmla="*/ 270062 h 2627779"/>
                <a:gd name="connsiteX23" fmla="*/ 4491318 w 4790514"/>
                <a:gd name="connsiteY23" fmla="*/ 552450 h 2627779"/>
                <a:gd name="connsiteX24" fmla="*/ 4719918 w 4790514"/>
                <a:gd name="connsiteY24" fmla="*/ 908797 h 2627779"/>
                <a:gd name="connsiteX25" fmla="*/ 4780429 w 4790514"/>
                <a:gd name="connsiteY25" fmla="*/ 1258420 h 2627779"/>
                <a:gd name="connsiteX26" fmla="*/ 4659406 w 4790514"/>
                <a:gd name="connsiteY26" fmla="*/ 1708897 h 2627779"/>
                <a:gd name="connsiteX27" fmla="*/ 4303059 w 4790514"/>
                <a:gd name="connsiteY27" fmla="*/ 2018179 h 2627779"/>
                <a:gd name="connsiteX28" fmla="*/ 3899647 w 4790514"/>
                <a:gd name="connsiteY28" fmla="*/ 2226609 h 2627779"/>
                <a:gd name="connsiteX29" fmla="*/ 3388659 w 4790514"/>
                <a:gd name="connsiteY29" fmla="*/ 2468656 h 2627779"/>
                <a:gd name="connsiteX30" fmla="*/ 2837329 w 4790514"/>
                <a:gd name="connsiteY30" fmla="*/ 2596403 h 2627779"/>
                <a:gd name="connsiteX31" fmla="*/ 2306170 w 4790514"/>
                <a:gd name="connsiteY31" fmla="*/ 2623297 h 262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4790514" h="2627779">
                  <a:moveTo>
                    <a:pt x="2306170" y="2623297"/>
                  </a:moveTo>
                  <a:cubicBezTo>
                    <a:pt x="2129117" y="2618815"/>
                    <a:pt x="1975597" y="2606489"/>
                    <a:pt x="1775012" y="2569509"/>
                  </a:cubicBezTo>
                  <a:cubicBezTo>
                    <a:pt x="1574427" y="2532530"/>
                    <a:pt x="1307727" y="2467535"/>
                    <a:pt x="1102659" y="2401420"/>
                  </a:cubicBezTo>
                  <a:cubicBezTo>
                    <a:pt x="897591" y="2335305"/>
                    <a:pt x="682438" y="2264708"/>
                    <a:pt x="544606" y="2172820"/>
                  </a:cubicBezTo>
                  <a:cubicBezTo>
                    <a:pt x="406774" y="2080932"/>
                    <a:pt x="354106" y="1954306"/>
                    <a:pt x="275665" y="1850091"/>
                  </a:cubicBezTo>
                  <a:cubicBezTo>
                    <a:pt x="197224" y="1745876"/>
                    <a:pt x="106456" y="1653988"/>
                    <a:pt x="73959" y="1547532"/>
                  </a:cubicBezTo>
                  <a:cubicBezTo>
                    <a:pt x="41462" y="1441076"/>
                    <a:pt x="0" y="1287556"/>
                    <a:pt x="80682" y="1211356"/>
                  </a:cubicBezTo>
                  <a:cubicBezTo>
                    <a:pt x="161364" y="1135156"/>
                    <a:pt x="398929" y="1106020"/>
                    <a:pt x="558053" y="1090332"/>
                  </a:cubicBezTo>
                  <a:cubicBezTo>
                    <a:pt x="717177" y="1074644"/>
                    <a:pt x="969308" y="1134035"/>
                    <a:pt x="1035423" y="1117226"/>
                  </a:cubicBezTo>
                  <a:cubicBezTo>
                    <a:pt x="1101538" y="1100417"/>
                    <a:pt x="999564" y="1046629"/>
                    <a:pt x="954741" y="989479"/>
                  </a:cubicBezTo>
                  <a:cubicBezTo>
                    <a:pt x="909918" y="932329"/>
                    <a:pt x="819150" y="849405"/>
                    <a:pt x="766482" y="774326"/>
                  </a:cubicBezTo>
                  <a:cubicBezTo>
                    <a:pt x="713814" y="699247"/>
                    <a:pt x="643217" y="610721"/>
                    <a:pt x="638735" y="539003"/>
                  </a:cubicBezTo>
                  <a:cubicBezTo>
                    <a:pt x="634253" y="467285"/>
                    <a:pt x="683559" y="403411"/>
                    <a:pt x="739588" y="344020"/>
                  </a:cubicBezTo>
                  <a:cubicBezTo>
                    <a:pt x="795618" y="284629"/>
                    <a:pt x="880783" y="209550"/>
                    <a:pt x="974912" y="182656"/>
                  </a:cubicBezTo>
                  <a:cubicBezTo>
                    <a:pt x="1069042" y="155762"/>
                    <a:pt x="1179980" y="162486"/>
                    <a:pt x="1304365" y="182656"/>
                  </a:cubicBezTo>
                  <a:cubicBezTo>
                    <a:pt x="1428750" y="202826"/>
                    <a:pt x="1558738" y="277906"/>
                    <a:pt x="1721223" y="303679"/>
                  </a:cubicBezTo>
                  <a:cubicBezTo>
                    <a:pt x="1883708" y="329453"/>
                    <a:pt x="2113429" y="337297"/>
                    <a:pt x="2279276" y="337297"/>
                  </a:cubicBezTo>
                  <a:cubicBezTo>
                    <a:pt x="2445123" y="337297"/>
                    <a:pt x="2593041" y="331694"/>
                    <a:pt x="2716306" y="303679"/>
                  </a:cubicBezTo>
                  <a:cubicBezTo>
                    <a:pt x="2839571" y="275664"/>
                    <a:pt x="2931459" y="216274"/>
                    <a:pt x="3018865" y="169209"/>
                  </a:cubicBezTo>
                  <a:cubicBezTo>
                    <a:pt x="3106271" y="122144"/>
                    <a:pt x="3147732" y="42582"/>
                    <a:pt x="3240741" y="21291"/>
                  </a:cubicBezTo>
                  <a:cubicBezTo>
                    <a:pt x="3333750" y="0"/>
                    <a:pt x="3459256" y="23532"/>
                    <a:pt x="3576918" y="41462"/>
                  </a:cubicBezTo>
                  <a:cubicBezTo>
                    <a:pt x="3694580" y="59392"/>
                    <a:pt x="3841377" y="90768"/>
                    <a:pt x="3946712" y="128868"/>
                  </a:cubicBezTo>
                  <a:cubicBezTo>
                    <a:pt x="4052047" y="166968"/>
                    <a:pt x="4118161" y="199465"/>
                    <a:pt x="4208929" y="270062"/>
                  </a:cubicBezTo>
                  <a:cubicBezTo>
                    <a:pt x="4299697" y="340659"/>
                    <a:pt x="4406153" y="445994"/>
                    <a:pt x="4491318" y="552450"/>
                  </a:cubicBezTo>
                  <a:cubicBezTo>
                    <a:pt x="4576483" y="658906"/>
                    <a:pt x="4671733" y="791135"/>
                    <a:pt x="4719918" y="908797"/>
                  </a:cubicBezTo>
                  <a:cubicBezTo>
                    <a:pt x="4768103" y="1026459"/>
                    <a:pt x="4790514" y="1125070"/>
                    <a:pt x="4780429" y="1258420"/>
                  </a:cubicBezTo>
                  <a:cubicBezTo>
                    <a:pt x="4770344" y="1391770"/>
                    <a:pt x="4738968" y="1582271"/>
                    <a:pt x="4659406" y="1708897"/>
                  </a:cubicBezTo>
                  <a:cubicBezTo>
                    <a:pt x="4579844" y="1835524"/>
                    <a:pt x="4429686" y="1931894"/>
                    <a:pt x="4303059" y="2018179"/>
                  </a:cubicBezTo>
                  <a:cubicBezTo>
                    <a:pt x="4176432" y="2104464"/>
                    <a:pt x="4052047" y="2151530"/>
                    <a:pt x="3899647" y="2226609"/>
                  </a:cubicBezTo>
                  <a:cubicBezTo>
                    <a:pt x="3747247" y="2301688"/>
                    <a:pt x="3565712" y="2407024"/>
                    <a:pt x="3388659" y="2468656"/>
                  </a:cubicBezTo>
                  <a:cubicBezTo>
                    <a:pt x="3211606" y="2530288"/>
                    <a:pt x="3016623" y="2571750"/>
                    <a:pt x="2837329" y="2596403"/>
                  </a:cubicBezTo>
                  <a:cubicBezTo>
                    <a:pt x="2658035" y="2621056"/>
                    <a:pt x="2483223" y="2627779"/>
                    <a:pt x="2306170" y="2623297"/>
                  </a:cubicBezTo>
                  <a:close/>
                </a:path>
              </a:pathLst>
            </a:custGeom>
            <a:solidFill>
              <a:srgbClr val="FFB64B"/>
            </a:solidFill>
            <a:ln w="508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pic>
          <p:nvPicPr>
            <p:cNvPr id="12" name="Picture 6" descr="D:\DOCUMENTOS\UM\Doutoramento\Apresentações\Diversos\peca-2_fill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28992" y="2285992"/>
              <a:ext cx="2145281" cy="1878008"/>
            </a:xfrm>
            <a:prstGeom prst="rect">
              <a:avLst/>
            </a:prstGeom>
            <a:noFill/>
          </p:spPr>
        </p:pic>
        <p:pic>
          <p:nvPicPr>
            <p:cNvPr id="13" name="Picture 4" descr="D:\DOCUMENTOS\UM\Doutoramento\Apresentações\Diversos\peca-1_fill.png"/>
            <p:cNvPicPr>
              <a:picLocks noChangeAspect="1" noChangeArrowheads="1"/>
            </p:cNvPicPr>
            <p:nvPr/>
          </p:nvPicPr>
          <p:blipFill>
            <a:blip r:embed="rId4" cstate="print"/>
            <a:stretch>
              <a:fillRect/>
            </a:stretch>
          </p:blipFill>
          <p:spPr bwMode="auto">
            <a:xfrm>
              <a:off x="1643571" y="2428868"/>
              <a:ext cx="2878666" cy="1079500"/>
            </a:xfrm>
            <a:prstGeom prst="rect">
              <a:avLst/>
            </a:prstGeom>
            <a:noFill/>
          </p:spPr>
        </p:pic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1643042" y="333739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016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pic>
          <p:nvPicPr>
            <p:cNvPr id="15" name="Picture 5" descr="D:\DOCUMENTOS\UM\Doutoramento\Apresentações\Diversos\peca-1_tracejad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000489" y="3787868"/>
              <a:ext cx="2879725" cy="1079500"/>
            </a:xfrm>
            <a:prstGeom prst="rect">
              <a:avLst/>
            </a:prstGeom>
            <a:noFill/>
          </p:spPr>
        </p:pic>
        <p:sp>
          <p:nvSpPr>
            <p:cNvPr id="16" name="Oval 15"/>
            <p:cNvSpPr>
              <a:spLocks noChangeAspect="1"/>
            </p:cNvSpPr>
            <p:nvPr/>
          </p:nvSpPr>
          <p:spPr>
            <a:xfrm>
              <a:off x="4000489" y="4696200"/>
              <a:ext cx="108000" cy="108000"/>
            </a:xfrm>
            <a:prstGeom prst="ellipse">
              <a:avLst/>
            </a:prstGeom>
            <a:solidFill>
              <a:srgbClr val="FF0000"/>
            </a:solidFill>
            <a:ln w="1016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pic>
          <p:nvPicPr>
            <p:cNvPr id="17" name="Picture 5" descr="D:\DOCUMENTOS\UM\Doutoramento\Apresentações\Diversos\peca-1_tracejado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56435" y="3492032"/>
              <a:ext cx="2879725" cy="1079500"/>
            </a:xfrm>
            <a:prstGeom prst="rect">
              <a:avLst/>
            </a:prstGeom>
            <a:noFill/>
          </p:spPr>
        </p:pic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1156435" y="4400364"/>
              <a:ext cx="108000" cy="108000"/>
            </a:xfrm>
            <a:prstGeom prst="ellipse">
              <a:avLst/>
            </a:prstGeom>
            <a:solidFill>
              <a:srgbClr val="FF0000"/>
            </a:solidFill>
            <a:ln w="1016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19" name="Seta para a direita 18"/>
            <p:cNvSpPr/>
            <p:nvPr/>
          </p:nvSpPr>
          <p:spPr>
            <a:xfrm rot="10961186">
              <a:off x="2721486" y="4767683"/>
              <a:ext cx="379999" cy="256532"/>
            </a:xfrm>
            <a:prstGeom prst="rightArrow">
              <a:avLst>
                <a:gd name="adj1" fmla="val 16309"/>
                <a:gd name="adj2" fmla="val 78485"/>
              </a:avLst>
            </a:prstGeom>
            <a:solidFill>
              <a:srgbClr val="FF66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20" name="Seta para a direita 19"/>
            <p:cNvSpPr/>
            <p:nvPr/>
          </p:nvSpPr>
          <p:spPr>
            <a:xfrm rot="14210766">
              <a:off x="631717" y="3815118"/>
              <a:ext cx="379999" cy="256532"/>
            </a:xfrm>
            <a:prstGeom prst="rightArrow">
              <a:avLst>
                <a:gd name="adj1" fmla="val 16309"/>
                <a:gd name="adj2" fmla="val 78485"/>
              </a:avLst>
            </a:prstGeom>
            <a:solidFill>
              <a:srgbClr val="FF660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21" name="CaixaDeTexto 20"/>
            <p:cNvSpPr txBox="1"/>
            <p:nvPr/>
          </p:nvSpPr>
          <p:spPr>
            <a:xfrm>
              <a:off x="4714876" y="3143248"/>
              <a:ext cx="357190" cy="6901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400" b="1" dirty="0"/>
                <a:t>B</a:t>
              </a:r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5036328" y="4515577"/>
            <a:ext cx="1925868" cy="1080331"/>
            <a:chOff x="5325024" y="2228010"/>
            <a:chExt cx="2879195" cy="1615107"/>
          </a:xfrm>
        </p:grpSpPr>
        <p:pic>
          <p:nvPicPr>
            <p:cNvPr id="23" name="Picture 5" descr="D:\DOCUMENTOS\UM\Doutoramento\Apresentações\Diversos\peca-1_tracejado.png"/>
            <p:cNvPicPr>
              <a:picLocks noChangeAspect="1" noChangeArrowheads="1"/>
            </p:cNvPicPr>
            <p:nvPr/>
          </p:nvPicPr>
          <p:blipFill>
            <a:blip r:embed="rId5" cstate="print"/>
            <a:stretch>
              <a:fillRect/>
            </a:stretch>
          </p:blipFill>
          <p:spPr bwMode="auto">
            <a:xfrm>
              <a:off x="5325553" y="2228010"/>
              <a:ext cx="2878666" cy="1079500"/>
            </a:xfrm>
            <a:prstGeom prst="rect">
              <a:avLst/>
            </a:prstGeom>
            <a:noFill/>
          </p:spPr>
        </p:pic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5325024" y="3136342"/>
              <a:ext cx="108000" cy="108000"/>
            </a:xfrm>
            <a:prstGeom prst="ellipse">
              <a:avLst/>
            </a:prstGeom>
            <a:solidFill>
              <a:srgbClr val="FF0000"/>
            </a:solidFill>
            <a:ln w="101600"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6643702" y="2357430"/>
              <a:ext cx="357190" cy="6901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2400" b="1" dirty="0" smtClean="0"/>
                <a:t>A</a:t>
              </a:r>
              <a:endParaRPr lang="pt-PT" sz="2400" b="1" dirty="0"/>
            </a:p>
          </p:txBody>
        </p:sp>
        <p:sp>
          <p:nvSpPr>
            <p:cNvPr id="26" name="CaixaDeTexto 25"/>
            <p:cNvSpPr txBox="1"/>
            <p:nvPr/>
          </p:nvSpPr>
          <p:spPr>
            <a:xfrm>
              <a:off x="6516216" y="3429000"/>
              <a:ext cx="1656184" cy="414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1200" b="1" dirty="0" smtClean="0">
                  <a:latin typeface="NewsGotTLig" pitchFamily="2" charset="0"/>
                </a:rPr>
                <a:t>Reference point</a:t>
              </a:r>
              <a:endParaRPr lang="pt-PT" sz="1200" b="1" dirty="0">
                <a:latin typeface="NewsGotTLig" pitchFamily="2" charset="0"/>
              </a:endParaRPr>
            </a:p>
          </p:txBody>
        </p:sp>
        <p:cxnSp>
          <p:nvCxnSpPr>
            <p:cNvPr id="27" name="Conexão recta unidireccional 26"/>
            <p:cNvCxnSpPr>
              <a:stCxn id="26" idx="1"/>
            </p:cNvCxnSpPr>
            <p:nvPr/>
          </p:nvCxnSpPr>
          <p:spPr>
            <a:xfrm flipH="1" flipV="1">
              <a:off x="5500694" y="3286130"/>
              <a:ext cx="1015523" cy="34993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29" name="Diagrama 28"/>
          <p:cNvGraphicFramePr/>
          <p:nvPr>
            <p:extLst>
              <p:ext uri="{D42A27DB-BD31-4B8C-83A1-F6EECF244321}">
                <p14:modId xmlns:p14="http://schemas.microsoft.com/office/powerpoint/2010/main" val="1519892021"/>
              </p:ext>
            </p:extLst>
          </p:nvPr>
        </p:nvGraphicFramePr>
        <p:xfrm>
          <a:off x="8244408" y="404664"/>
          <a:ext cx="90504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58772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0.00741 C 0.00087 0.00347 0.00139 0.01482 0.00295 0.0257 C 0.00243 0.03079 0.00104 0.03681 0.0007 0.04144 C 0.00017 0.0463 -0.00121 0.05023 -0.00226 0.05463 C -0.00295 0.05833 -0.00451 0.06435 -0.00608 0.06759 C -0.01128 0.07755 -0.01719 0.08519 -0.02587 0.09306 C -0.03177 0.09884 -0.04323 0.1081 -0.04774 0.11019 C -0.0493 0.11088 -0.06354 0.11991 -0.06528 0.1206 C -0.06996 0.12384 -0.09479 0.13889 -0.10208 0.14306 C -0.11094 0.14792 -0.13368 0.15255 -0.14201 0.15486 C -0.15399 0.15764 -0.16649 0.15671 -0.17778 0.15695 C -0.19219 0.15602 -0.20156 0.15509 -0.21302 0.15324 C -0.2191 0.15162 -0.2434 0.14491 -0.2493 0.14283 C -0.25712 0.14005 -0.27587 0.13241 -0.28351 0.12894 C -0.29167 0.12546 -0.30295 0.11852 -0.30833 0.11366 C -0.31354 0.10972 -0.31979 0.10046 -0.32448 0.08889 C -0.33055 0.07963 -0.33524 0.06759 -0.34184 0.05371 C -0.34531 0.04329 -0.3467 0.04005 -0.34601 0.03287 C -0.34496 0.02662 -0.34618 0.02361 -0.34132 0.02014 C -0.33611 0.01644 -0.32639 0.01181 -0.31545 0.01042 C -0.29983 0.00857 -0.28976 0.0125 -0.27396 0.01181 C -0.27118 0.00671 -0.27378 0.00463 -0.27552 0.00324 C -0.27795 -0.00139 -0.28576 -0.01018 -0.28923 -0.01551 C -0.29236 -0.02199 -0.29288 -0.02129 -0.29705 -0.03102 C -0.29844 -0.03426 -0.30121 -0.04004 -0.30139 -0.04444 C -0.30173 -0.0493 -0.29878 -0.05648 -0.29583 -0.06018 C -0.29305 -0.06389 -0.29114 -0.0662 -0.28403 -0.07245 C -0.27639 -0.07986 -0.27552 -0.07893 -0.26927 -0.08009 C -0.26215 -0.07986 -0.25417 -0.07847 -0.24514 -0.07592 C -0.23715 -0.07292 -0.23351 -0.06967 -0.22899 -0.06782 C -0.22326 -0.06504 -0.21354 -0.06435 -0.20746 -0.06342 C -0.20121 -0.06273 -0.19809 -0.06366 -0.19201 -0.06273 C -0.18802 -0.06204 -0.18368 -0.06319 -0.18368 -0.06296 C -0.17413 -0.06342 -0.17691 -0.06296 -0.16684 -0.06342 C -0.16024 -0.06389 -0.14826 -0.06435 -0.14253 -0.06875 C -0.13212 -0.07407 -0.1368 -0.07176 -0.13142 -0.07523 C -0.12812 -0.07754 -0.12413 -0.08171 -0.12222 -0.08333 C -0.11476 -0.09213 -0.11788 -0.08889 -0.11285 -0.09259 C -0.10694 -0.09653 -0.1066 -0.09421 -0.09809 -0.09398 C -0.08767 -0.09305 -0.08229 -0.09051 -0.07083 -0.08773 C -0.06597 -0.08611 -0.0592 -0.08449 -0.05486 -0.08194 C -0.04896 -0.07893 -0.03785 -0.06667 -0.03298 -0.06296 C -0.02673 -0.05764 -0.02205 -0.04676 -0.01753 -0.04051 C -0.01198 -0.03264 -0.00608 -0.01898 -0.0033 -0.01342 C -0.00173 -0.00717 -0.00295 -0.01412 -1.11111E-6 -0.00741 Z " pathEditMode="relative" rAng="0" ptsTypes="ffffffffffffffffffaffffffffffffffffffffffffff">
                                      <p:cBhvr>
                                        <p:cTn id="6" dur="1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88" y="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>
          <a:xfrm>
            <a:off x="1043608" y="2852936"/>
            <a:ext cx="7056784" cy="266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Geometrical aspects</a:t>
            </a:r>
            <a:br>
              <a:rPr lang="en-US" dirty="0" smtClean="0"/>
            </a:br>
            <a:r>
              <a:rPr lang="en-US" sz="2800" dirty="0" smtClean="0"/>
              <a:t>No-Fit-Polygon</a:t>
            </a:r>
            <a:endParaRPr lang="en-US" dirty="0"/>
          </a:p>
        </p:txBody>
      </p:sp>
      <p:sp>
        <p:nvSpPr>
          <p:cNvPr id="6" name="Marcador de Posição de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3984-9870-4A69-83A6-3C41CB2D6C7F}" type="slidenum">
              <a:rPr lang="pt-PT" smtClean="0"/>
              <a:t>7</a:t>
            </a:fld>
            <a:r>
              <a:rPr lang="pt-PT" sz="1200" dirty="0">
                <a:solidFill>
                  <a:prstClr val="black"/>
                </a:solidFill>
              </a:rPr>
              <a:t> de </a:t>
            </a:r>
            <a:r>
              <a:rPr lang="pt-PT" sz="1200" dirty="0" smtClean="0">
                <a:solidFill>
                  <a:prstClr val="black"/>
                </a:solidFill>
              </a:rPr>
              <a:t>27</a:t>
            </a:r>
            <a:endParaRPr lang="pt-PT" dirty="0"/>
          </a:p>
        </p:txBody>
      </p:sp>
      <p:pic>
        <p:nvPicPr>
          <p:cNvPr id="11" name="Picture 3" descr="D:\DOCUMENTOS\UM\Doutoramento\Apresentações\Diversos\NFP_zonasQ_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0215" y="2788542"/>
            <a:ext cx="3051209" cy="1961331"/>
          </a:xfrm>
          <a:prstGeom prst="rect">
            <a:avLst/>
          </a:prstGeom>
          <a:noFill/>
        </p:spPr>
      </p:pic>
      <p:pic>
        <p:nvPicPr>
          <p:cNvPr id="12" name="Picture 4" descr="D:\DOCUMENTOS\UM\Doutoramento\Apresentações\Diversos\NFP_zonasQ_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0215" y="2788542"/>
            <a:ext cx="3051209" cy="1961331"/>
          </a:xfrm>
          <a:prstGeom prst="rect">
            <a:avLst/>
          </a:prstGeom>
          <a:noFill/>
        </p:spPr>
      </p:pic>
      <p:pic>
        <p:nvPicPr>
          <p:cNvPr id="13" name="Picture 5" descr="D:\DOCUMENTOS\UM\Doutoramento\Apresentações\Diversos\NFP_zonasQ_4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0215" y="2788542"/>
            <a:ext cx="3051209" cy="1961331"/>
          </a:xfrm>
          <a:prstGeom prst="rect">
            <a:avLst/>
          </a:prstGeom>
          <a:noFill/>
        </p:spPr>
      </p:pic>
      <p:pic>
        <p:nvPicPr>
          <p:cNvPr id="14" name="Picture 6" descr="D:\DOCUMENTOS\UM\Doutoramento\Apresentações\Diversos\NFP_zonasQ_5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700215" y="2788542"/>
            <a:ext cx="3051209" cy="1961331"/>
          </a:xfrm>
          <a:prstGeom prst="rect">
            <a:avLst/>
          </a:prstGeom>
          <a:noFill/>
        </p:spPr>
      </p:pic>
      <p:grpSp>
        <p:nvGrpSpPr>
          <p:cNvPr id="28" name="Grupo 27"/>
          <p:cNvGrpSpPr/>
          <p:nvPr/>
        </p:nvGrpSpPr>
        <p:grpSpPr>
          <a:xfrm>
            <a:off x="323528" y="1700808"/>
            <a:ext cx="2200944" cy="1446305"/>
            <a:chOff x="-2295936" y="1600112"/>
            <a:chExt cx="2200944" cy="1446305"/>
          </a:xfrm>
        </p:grpSpPr>
        <p:sp>
          <p:nvSpPr>
            <p:cNvPr id="22" name="Seta para baixo 21"/>
            <p:cNvSpPr/>
            <p:nvPr/>
          </p:nvSpPr>
          <p:spPr>
            <a:xfrm flipV="1">
              <a:off x="-1728640" y="2140171"/>
              <a:ext cx="1080000" cy="366185"/>
            </a:xfrm>
            <a:prstGeom prst="downArrow">
              <a:avLst>
                <a:gd name="adj1" fmla="val 50000"/>
                <a:gd name="adj2" fmla="val 57454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grpSp>
          <p:nvGrpSpPr>
            <p:cNvPr id="27" name="Grupo 26"/>
            <p:cNvGrpSpPr/>
            <p:nvPr/>
          </p:nvGrpSpPr>
          <p:grpSpPr>
            <a:xfrm>
              <a:off x="-2295936" y="1600112"/>
              <a:ext cx="2200944" cy="540060"/>
              <a:chOff x="-2404008" y="1600112"/>
              <a:chExt cx="2200944" cy="540060"/>
            </a:xfrm>
          </p:grpSpPr>
          <p:sp>
            <p:nvSpPr>
              <p:cNvPr id="23" name="Rectângulo arredondado 22"/>
              <p:cNvSpPr/>
              <p:nvPr/>
            </p:nvSpPr>
            <p:spPr>
              <a:xfrm>
                <a:off x="-2404008" y="1600112"/>
                <a:ext cx="540000" cy="54006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t-PT" sz="2400" b="1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NewsGotTLig" pitchFamily="2" charset="0"/>
                  </a:rPr>
                  <a:t>B</a:t>
                </a:r>
              </a:p>
            </p:txBody>
          </p:sp>
          <p:sp>
            <p:nvSpPr>
              <p:cNvPr id="25" name="Rectângulo arredondado 24"/>
              <p:cNvSpPr/>
              <p:nvPr/>
            </p:nvSpPr>
            <p:spPr>
              <a:xfrm>
                <a:off x="-1850360" y="1600112"/>
                <a:ext cx="540000" cy="54006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t-PT" sz="2400" b="1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NewsGotTLig" pitchFamily="2" charset="0"/>
                  </a:rPr>
                  <a:t>C</a:t>
                </a:r>
                <a:endParaRPr lang="pt-PT" sz="2400" b="1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ewsGotTLig" pitchFamily="2" charset="0"/>
                </a:endParaRPr>
              </a:p>
            </p:txBody>
          </p:sp>
          <p:sp>
            <p:nvSpPr>
              <p:cNvPr id="26" name="Rectângulo arredondado 25"/>
              <p:cNvSpPr/>
              <p:nvPr/>
            </p:nvSpPr>
            <p:spPr>
              <a:xfrm>
                <a:off x="-1296712" y="1600112"/>
                <a:ext cx="540000" cy="54006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t-PT" sz="2400" b="1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NewsGotTLig" pitchFamily="2" charset="0"/>
                  </a:rPr>
                  <a:t>D</a:t>
                </a:r>
                <a:endParaRPr lang="pt-PT" sz="2400" b="1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ewsGotTLig" pitchFamily="2" charset="0"/>
                </a:endParaRPr>
              </a:p>
            </p:txBody>
          </p:sp>
          <p:sp>
            <p:nvSpPr>
              <p:cNvPr id="24" name="Rectângulo arredondado 23"/>
              <p:cNvSpPr/>
              <p:nvPr/>
            </p:nvSpPr>
            <p:spPr>
              <a:xfrm>
                <a:off x="-743064" y="1600112"/>
                <a:ext cx="540000" cy="54006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t-PT" sz="2400" b="1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NewsGotTLig" pitchFamily="2" charset="0"/>
                  </a:rPr>
                  <a:t>W</a:t>
                </a:r>
                <a:endParaRPr lang="pt-PT" sz="2400" b="1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ewsGotTLig" pitchFamily="2" charset="0"/>
                </a:endParaRPr>
              </a:p>
            </p:txBody>
          </p:sp>
        </p:grpSp>
        <p:sp>
          <p:nvSpPr>
            <p:cNvPr id="19" name="Rectângulo arredondado 18"/>
            <p:cNvSpPr/>
            <p:nvPr/>
          </p:nvSpPr>
          <p:spPr>
            <a:xfrm>
              <a:off x="-1836712" y="2506357"/>
              <a:ext cx="1296144" cy="540060"/>
            </a:xfrm>
            <a:prstGeom prst="roundRect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PT" sz="3200" b="1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NewsGotTLig" pitchFamily="2" charset="0"/>
                </a:rPr>
                <a:t>A</a:t>
              </a:r>
              <a:endParaRPr lang="pt-PT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ewsGotTLig" pitchFamily="2" charset="0"/>
              </a:endParaRPr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6052681" y="1700808"/>
            <a:ext cx="1647296" cy="1446305"/>
            <a:chOff x="-2012288" y="1600112"/>
            <a:chExt cx="1647296" cy="1446305"/>
          </a:xfrm>
        </p:grpSpPr>
        <p:sp>
          <p:nvSpPr>
            <p:cNvPr id="30" name="Seta para baixo 29"/>
            <p:cNvSpPr/>
            <p:nvPr/>
          </p:nvSpPr>
          <p:spPr>
            <a:xfrm flipV="1">
              <a:off x="-1728640" y="2140171"/>
              <a:ext cx="1080000" cy="366185"/>
            </a:xfrm>
            <a:prstGeom prst="downArrow">
              <a:avLst>
                <a:gd name="adj1" fmla="val 50000"/>
                <a:gd name="adj2" fmla="val 57454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grpSp>
          <p:nvGrpSpPr>
            <p:cNvPr id="31" name="Grupo 30"/>
            <p:cNvGrpSpPr/>
            <p:nvPr/>
          </p:nvGrpSpPr>
          <p:grpSpPr>
            <a:xfrm>
              <a:off x="-2012288" y="1600112"/>
              <a:ext cx="1647296" cy="540060"/>
              <a:chOff x="-2120360" y="1600112"/>
              <a:chExt cx="1647296" cy="540060"/>
            </a:xfrm>
          </p:grpSpPr>
          <p:sp>
            <p:nvSpPr>
              <p:cNvPr id="34" name="Rectângulo arredondado 33"/>
              <p:cNvSpPr/>
              <p:nvPr/>
            </p:nvSpPr>
            <p:spPr>
              <a:xfrm>
                <a:off x="-2120360" y="1600112"/>
                <a:ext cx="540000" cy="54006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t-PT" sz="2400" b="1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NewsGotTLig" pitchFamily="2" charset="0"/>
                  </a:rPr>
                  <a:t>C</a:t>
                </a:r>
                <a:endParaRPr lang="pt-PT" sz="2400" b="1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ewsGotTLig" pitchFamily="2" charset="0"/>
                </a:endParaRPr>
              </a:p>
            </p:txBody>
          </p:sp>
          <p:sp>
            <p:nvSpPr>
              <p:cNvPr id="35" name="Rectângulo arredondado 34"/>
              <p:cNvSpPr/>
              <p:nvPr/>
            </p:nvSpPr>
            <p:spPr>
              <a:xfrm>
                <a:off x="-1566712" y="1600112"/>
                <a:ext cx="540000" cy="54006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t-PT" sz="2400" b="1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NewsGotTLig" pitchFamily="2" charset="0"/>
                  </a:rPr>
                  <a:t>D</a:t>
                </a:r>
                <a:endParaRPr lang="pt-PT" sz="2400" b="1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ewsGotTLig" pitchFamily="2" charset="0"/>
                </a:endParaRPr>
              </a:p>
            </p:txBody>
          </p:sp>
          <p:sp>
            <p:nvSpPr>
              <p:cNvPr id="36" name="Rectângulo arredondado 35"/>
              <p:cNvSpPr/>
              <p:nvPr/>
            </p:nvSpPr>
            <p:spPr>
              <a:xfrm>
                <a:off x="-1013064" y="1600112"/>
                <a:ext cx="540000" cy="54006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t-PT" sz="2400" b="1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NewsGotTLig" pitchFamily="2" charset="0"/>
                  </a:rPr>
                  <a:t>W</a:t>
                </a:r>
                <a:endParaRPr lang="pt-PT" sz="2400" b="1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ewsGotTLig" pitchFamily="2" charset="0"/>
                </a:endParaRPr>
              </a:p>
            </p:txBody>
          </p:sp>
        </p:grpSp>
        <p:sp>
          <p:nvSpPr>
            <p:cNvPr id="32" name="Rectângulo arredondado 31"/>
            <p:cNvSpPr/>
            <p:nvPr/>
          </p:nvSpPr>
          <p:spPr>
            <a:xfrm>
              <a:off x="-1836712" y="2506357"/>
              <a:ext cx="1296144" cy="540060"/>
            </a:xfrm>
            <a:prstGeom prst="roundRect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PT" sz="32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NewsGotTLig" pitchFamily="2" charset="0"/>
                </a:rPr>
                <a:t>B</a:t>
              </a:r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782752" y="4368758"/>
            <a:ext cx="1296144" cy="1446305"/>
            <a:chOff x="-1836712" y="1600112"/>
            <a:chExt cx="1296144" cy="1446305"/>
          </a:xfrm>
        </p:grpSpPr>
        <p:sp>
          <p:nvSpPr>
            <p:cNvPr id="38" name="Seta para baixo 37"/>
            <p:cNvSpPr/>
            <p:nvPr/>
          </p:nvSpPr>
          <p:spPr>
            <a:xfrm flipV="1">
              <a:off x="-1728640" y="2140171"/>
              <a:ext cx="1080000" cy="366185"/>
            </a:xfrm>
            <a:prstGeom prst="downArrow">
              <a:avLst>
                <a:gd name="adj1" fmla="val 50000"/>
                <a:gd name="adj2" fmla="val 57454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grpSp>
          <p:nvGrpSpPr>
            <p:cNvPr id="39" name="Grupo 38"/>
            <p:cNvGrpSpPr/>
            <p:nvPr/>
          </p:nvGrpSpPr>
          <p:grpSpPr>
            <a:xfrm>
              <a:off x="-1742288" y="1600112"/>
              <a:ext cx="1093648" cy="540060"/>
              <a:chOff x="-1850360" y="1600112"/>
              <a:chExt cx="1093648" cy="540060"/>
            </a:xfrm>
          </p:grpSpPr>
          <p:sp>
            <p:nvSpPr>
              <p:cNvPr id="42" name="Rectângulo arredondado 41"/>
              <p:cNvSpPr/>
              <p:nvPr/>
            </p:nvSpPr>
            <p:spPr>
              <a:xfrm>
                <a:off x="-1850360" y="1600112"/>
                <a:ext cx="540000" cy="54006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t-PT" sz="2400" b="1" dirty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NewsGotTLig" pitchFamily="2" charset="0"/>
                  </a:rPr>
                  <a:t>D</a:t>
                </a:r>
              </a:p>
            </p:txBody>
          </p:sp>
          <p:sp>
            <p:nvSpPr>
              <p:cNvPr id="43" name="Rectângulo arredondado 42"/>
              <p:cNvSpPr/>
              <p:nvPr/>
            </p:nvSpPr>
            <p:spPr>
              <a:xfrm>
                <a:off x="-1296712" y="1600112"/>
                <a:ext cx="540000" cy="540060"/>
              </a:xfrm>
              <a:prstGeom prst="roundRect">
                <a:avLst/>
              </a:prstGeom>
              <a:solidFill>
                <a:schemeClr val="bg1">
                  <a:lumMod val="9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pt-PT" sz="2400" b="1" dirty="0" smtClean="0">
                    <a:ln>
                      <a:solidFill>
                        <a:schemeClr val="tx1"/>
                      </a:solidFill>
                    </a:ln>
                    <a:solidFill>
                      <a:schemeClr val="tx1"/>
                    </a:solidFill>
                    <a:latin typeface="NewsGotTLig" pitchFamily="2" charset="0"/>
                  </a:rPr>
                  <a:t>W</a:t>
                </a:r>
                <a:endParaRPr lang="pt-PT" sz="2400" b="1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ewsGotTLig" pitchFamily="2" charset="0"/>
                </a:endParaRPr>
              </a:p>
            </p:txBody>
          </p:sp>
        </p:grpSp>
        <p:sp>
          <p:nvSpPr>
            <p:cNvPr id="40" name="Rectângulo arredondado 39"/>
            <p:cNvSpPr/>
            <p:nvPr/>
          </p:nvSpPr>
          <p:spPr>
            <a:xfrm>
              <a:off x="-1836712" y="2506357"/>
              <a:ext cx="1296144" cy="540060"/>
            </a:xfrm>
            <a:prstGeom prst="roundRect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PT" sz="3200" b="1" dirty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NewsGotTLig" pitchFamily="2" charset="0"/>
                </a:rPr>
                <a:t>C</a:t>
              </a:r>
            </a:p>
          </p:txBody>
        </p:sp>
      </p:grpSp>
      <p:grpSp>
        <p:nvGrpSpPr>
          <p:cNvPr id="45" name="Grupo 44"/>
          <p:cNvGrpSpPr/>
          <p:nvPr/>
        </p:nvGrpSpPr>
        <p:grpSpPr>
          <a:xfrm>
            <a:off x="6228257" y="4368756"/>
            <a:ext cx="1296144" cy="1446305"/>
            <a:chOff x="-1836712" y="1600112"/>
            <a:chExt cx="1296144" cy="1446305"/>
          </a:xfrm>
        </p:grpSpPr>
        <p:sp>
          <p:nvSpPr>
            <p:cNvPr id="46" name="Seta para baixo 45"/>
            <p:cNvSpPr/>
            <p:nvPr/>
          </p:nvSpPr>
          <p:spPr>
            <a:xfrm flipV="1">
              <a:off x="-1728640" y="2140171"/>
              <a:ext cx="1080000" cy="366185"/>
            </a:xfrm>
            <a:prstGeom prst="downArrow">
              <a:avLst>
                <a:gd name="adj1" fmla="val 50000"/>
                <a:gd name="adj2" fmla="val 57454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sp>
          <p:nvSpPr>
            <p:cNvPr id="50" name="Rectângulo arredondado 49"/>
            <p:cNvSpPr/>
            <p:nvPr/>
          </p:nvSpPr>
          <p:spPr>
            <a:xfrm>
              <a:off x="-1458640" y="1600112"/>
              <a:ext cx="540000" cy="54006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PT" sz="2400" b="1" dirty="0">
                  <a:ln>
                    <a:solidFill>
                      <a:schemeClr val="tx1"/>
                    </a:solidFill>
                  </a:ln>
                  <a:solidFill>
                    <a:schemeClr val="tx1"/>
                  </a:solidFill>
                  <a:latin typeface="NewsGotTLig" pitchFamily="2" charset="0"/>
                </a:rPr>
                <a:t>W</a:t>
              </a:r>
            </a:p>
          </p:txBody>
        </p:sp>
        <p:sp>
          <p:nvSpPr>
            <p:cNvPr id="48" name="Rectângulo arredondado 47"/>
            <p:cNvSpPr/>
            <p:nvPr/>
          </p:nvSpPr>
          <p:spPr>
            <a:xfrm>
              <a:off x="-1836712" y="2506357"/>
              <a:ext cx="1296144" cy="540060"/>
            </a:xfrm>
            <a:prstGeom prst="roundRect">
              <a:avLst/>
            </a:prstGeom>
            <a:solidFill>
              <a:schemeClr val="tx1"/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pt-PT" sz="3200" b="1" dirty="0" smtClean="0">
                  <a:ln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NewsGotTLig" pitchFamily="2" charset="0"/>
                </a:rPr>
                <a:t>D</a:t>
              </a:r>
              <a:endParaRPr lang="pt-PT" sz="3200" b="1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ewsGotTLig" pitchFamily="2" charset="0"/>
              </a:endParaRPr>
            </a:p>
          </p:txBody>
        </p:sp>
      </p:grpSp>
      <p:graphicFrame>
        <p:nvGraphicFramePr>
          <p:cNvPr id="47" name="Diagrama 46"/>
          <p:cNvGraphicFramePr/>
          <p:nvPr>
            <p:extLst>
              <p:ext uri="{D42A27DB-BD31-4B8C-83A1-F6EECF244321}">
                <p14:modId xmlns:p14="http://schemas.microsoft.com/office/powerpoint/2010/main" val="1519892021"/>
              </p:ext>
            </p:extLst>
          </p:nvPr>
        </p:nvGraphicFramePr>
        <p:xfrm>
          <a:off x="8244408" y="404664"/>
          <a:ext cx="90504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8938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77521E-8 L 0.04861 -0.121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1" y="-610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0.1875 0.1615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81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-0.08802 -0.142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00" y="-72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77521E-8 L -0.14028 0.1928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14" y="9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Constructive algorithm</a:t>
            </a:r>
            <a:endParaRPr lang="en-US" dirty="0"/>
          </a:p>
        </p:txBody>
      </p:sp>
      <p:sp>
        <p:nvSpPr>
          <p:cNvPr id="6" name="Marcador de Posição de Conteúdo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Strategies</a:t>
            </a:r>
          </a:p>
          <a:p>
            <a:pPr lvl="1"/>
            <a:r>
              <a:rPr lang="en-US" dirty="0" smtClean="0"/>
              <a:t>Grouping the pieces (GRP)</a:t>
            </a:r>
          </a:p>
          <a:p>
            <a:pPr lvl="1"/>
            <a:r>
              <a:rPr lang="en-US" dirty="0" smtClean="0"/>
              <a:t>Selecting the next piece to place (SEL)</a:t>
            </a:r>
          </a:p>
          <a:p>
            <a:pPr lvl="1"/>
            <a:r>
              <a:rPr lang="en-US" dirty="0" smtClean="0"/>
              <a:t>Selecting a feasible placement region inside the hide (PLAC)</a:t>
            </a:r>
          </a:p>
          <a:p>
            <a:pPr lvl="1"/>
            <a:r>
              <a:rPr lang="en-US" dirty="0" smtClean="0"/>
              <a:t>Evaluate a given placement position (EVAL)</a:t>
            </a:r>
            <a:endParaRPr lang="en-US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3984-9870-4A69-83A6-3C41CB2D6C7F}" type="slidenum">
              <a:rPr lang="pt-PT" smtClean="0"/>
              <a:t>8</a:t>
            </a:fld>
            <a:r>
              <a:rPr lang="pt-PT" sz="1200" dirty="0">
                <a:solidFill>
                  <a:prstClr val="black"/>
                </a:solidFill>
              </a:rPr>
              <a:t> de </a:t>
            </a:r>
            <a:r>
              <a:rPr lang="pt-PT" sz="1200" dirty="0" smtClean="0">
                <a:solidFill>
                  <a:prstClr val="black"/>
                </a:solidFill>
              </a:rPr>
              <a:t>27</a:t>
            </a:r>
            <a:endParaRPr lang="pt-PT" dirty="0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146368129"/>
              </p:ext>
            </p:extLst>
          </p:nvPr>
        </p:nvGraphicFramePr>
        <p:xfrm>
          <a:off x="8244408" y="404664"/>
          <a:ext cx="90504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6935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Constructive algorithm</a:t>
            </a:r>
            <a:br>
              <a:rPr lang="en-US" dirty="0" smtClean="0"/>
            </a:br>
            <a:r>
              <a:rPr lang="en-US" sz="2800" dirty="0" smtClean="0"/>
              <a:t>Strategies for grouping the pieces (GRP)</a:t>
            </a:r>
            <a:endParaRPr lang="en-US" sz="2800" dirty="0"/>
          </a:p>
        </p:txBody>
      </p:sp>
      <p:sp>
        <p:nvSpPr>
          <p:cNvPr id="6" name="Marcador de Posição de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endParaRPr lang="pt-PT" sz="1100" dirty="0" smtClean="0"/>
          </a:p>
          <a:p>
            <a:r>
              <a:rPr lang="en-US" sz="2000" dirty="0" smtClean="0"/>
              <a:t>Area</a:t>
            </a:r>
            <a:endParaRPr lang="en-US" sz="2000" dirty="0"/>
          </a:p>
          <a:p>
            <a:pPr lvl="2"/>
            <a:endParaRPr lang="en-US" sz="1600" dirty="0"/>
          </a:p>
          <a:p>
            <a:r>
              <a:rPr lang="en-US" sz="2000" dirty="0"/>
              <a:t>Irregularity</a:t>
            </a:r>
          </a:p>
          <a:p>
            <a:pPr lvl="2"/>
            <a:endParaRPr lang="en-US" sz="1600" dirty="0"/>
          </a:p>
          <a:p>
            <a:r>
              <a:rPr lang="en-US" sz="2000" dirty="0"/>
              <a:t>Concavity</a:t>
            </a:r>
          </a:p>
          <a:p>
            <a:pPr lvl="2"/>
            <a:endParaRPr lang="en-US" sz="1600" dirty="0"/>
          </a:p>
          <a:p>
            <a:r>
              <a:rPr lang="en-US" sz="2000" dirty="0"/>
              <a:t>Length/height ratio</a:t>
            </a:r>
          </a:p>
          <a:p>
            <a:pPr lvl="2"/>
            <a:endParaRPr lang="en-US" sz="1600" dirty="0"/>
          </a:p>
          <a:p>
            <a:r>
              <a:rPr lang="en-US" sz="2000" dirty="0"/>
              <a:t>Quality area value</a:t>
            </a:r>
          </a:p>
          <a:p>
            <a:pPr lvl="2"/>
            <a:endParaRPr lang="en-US" sz="1600" dirty="0"/>
          </a:p>
          <a:p>
            <a:r>
              <a:rPr lang="en-US" sz="2000" dirty="0"/>
              <a:t>Homogeneity between quality zones</a:t>
            </a:r>
          </a:p>
          <a:p>
            <a:pPr lvl="2"/>
            <a:endParaRPr lang="en-US" sz="1600" dirty="0"/>
          </a:p>
          <a:p>
            <a:r>
              <a:rPr lang="en-US" sz="2000" dirty="0"/>
              <a:t>Mix function</a:t>
            </a:r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3A3984-9870-4A69-83A6-3C41CB2D6C7F}" type="slidenum">
              <a:rPr lang="pt-PT" smtClean="0"/>
              <a:t>9</a:t>
            </a:fld>
            <a:r>
              <a:rPr lang="pt-PT" sz="1200" dirty="0">
                <a:solidFill>
                  <a:prstClr val="black"/>
                </a:solidFill>
              </a:rPr>
              <a:t> de </a:t>
            </a:r>
            <a:r>
              <a:rPr lang="pt-PT" sz="1200" dirty="0" smtClean="0">
                <a:solidFill>
                  <a:prstClr val="black"/>
                </a:solidFill>
              </a:rPr>
              <a:t>27</a:t>
            </a:r>
            <a:endParaRPr lang="pt-PT" dirty="0"/>
          </a:p>
        </p:txBody>
      </p:sp>
      <p:pic>
        <p:nvPicPr>
          <p:cNvPr id="12" name="Picture 1" descr="A4Twinleder.Pecas.23.png"/>
          <p:cNvPicPr>
            <a:picLocks noChangeAspect="1"/>
          </p:cNvPicPr>
          <p:nvPr/>
        </p:nvPicPr>
        <p:blipFill>
          <a:blip r:embed="rId3" cstate="print"/>
          <a:srcRect l="4604" r="7840" b="11459"/>
          <a:stretch>
            <a:fillRect/>
          </a:stretch>
        </p:blipFill>
        <p:spPr>
          <a:xfrm>
            <a:off x="3851920" y="2060848"/>
            <a:ext cx="4209533" cy="2660521"/>
          </a:xfrm>
          <a:prstGeom prst="rect">
            <a:avLst/>
          </a:prstGeom>
        </p:spPr>
      </p:pic>
      <p:grpSp>
        <p:nvGrpSpPr>
          <p:cNvPr id="13" name="Grupo 12"/>
          <p:cNvGrpSpPr/>
          <p:nvPr/>
        </p:nvGrpSpPr>
        <p:grpSpPr>
          <a:xfrm>
            <a:off x="4852932" y="2276872"/>
            <a:ext cx="3156402" cy="3228139"/>
            <a:chOff x="1043608" y="188640"/>
            <a:chExt cx="3168352" cy="3240360"/>
          </a:xfrm>
        </p:grpSpPr>
        <p:pic>
          <p:nvPicPr>
            <p:cNvPr id="14" name="Picture 1" descr="A4Twinleder.Pecas.23.png"/>
            <p:cNvPicPr>
              <a:picLocks noChangeAspect="1"/>
            </p:cNvPicPr>
            <p:nvPr/>
          </p:nvPicPr>
          <p:blipFill>
            <a:blip r:embed="rId3" cstate="print"/>
            <a:srcRect l="4604" t="34178" r="79064" b="39691"/>
            <a:stretch>
              <a:fillRect/>
            </a:stretch>
          </p:blipFill>
          <p:spPr>
            <a:xfrm>
              <a:off x="1043608" y="307256"/>
              <a:ext cx="1080120" cy="1080120"/>
            </a:xfrm>
            <a:prstGeom prst="rect">
              <a:avLst/>
            </a:prstGeom>
          </p:spPr>
        </p:pic>
        <p:pic>
          <p:nvPicPr>
            <p:cNvPr id="15" name="Picture 1" descr="A4Twinleder.Pecas.23.png"/>
            <p:cNvPicPr>
              <a:picLocks noChangeAspect="1"/>
            </p:cNvPicPr>
            <p:nvPr/>
          </p:nvPicPr>
          <p:blipFill>
            <a:blip r:embed="rId3" cstate="print"/>
            <a:srcRect l="51421" t="63307" r="33336" b="11459"/>
            <a:stretch>
              <a:fillRect/>
            </a:stretch>
          </p:blipFill>
          <p:spPr>
            <a:xfrm>
              <a:off x="1043608" y="1196752"/>
              <a:ext cx="1008112" cy="1043097"/>
            </a:xfrm>
            <a:prstGeom prst="rect">
              <a:avLst/>
            </a:prstGeom>
          </p:spPr>
        </p:pic>
        <p:pic>
          <p:nvPicPr>
            <p:cNvPr id="16" name="Picture 1" descr="A4Twinleder.Pecas.23.png"/>
            <p:cNvPicPr>
              <a:picLocks noChangeAspect="1"/>
            </p:cNvPicPr>
            <p:nvPr/>
          </p:nvPicPr>
          <p:blipFill>
            <a:blip r:embed="rId3" cstate="print"/>
            <a:srcRect l="66664" t="60972" r="21360" b="11459"/>
            <a:stretch>
              <a:fillRect/>
            </a:stretch>
          </p:blipFill>
          <p:spPr>
            <a:xfrm>
              <a:off x="2699792" y="188640"/>
              <a:ext cx="792088" cy="1139573"/>
            </a:xfrm>
            <a:prstGeom prst="rect">
              <a:avLst/>
            </a:prstGeom>
          </p:spPr>
        </p:pic>
        <p:pic>
          <p:nvPicPr>
            <p:cNvPr id="17" name="Picture 1" descr="A4Twinleder.Pecas.23.png"/>
            <p:cNvPicPr>
              <a:picLocks noChangeAspect="1"/>
            </p:cNvPicPr>
            <p:nvPr/>
          </p:nvPicPr>
          <p:blipFill>
            <a:blip r:embed="rId3" cstate="print"/>
            <a:srcRect l="79729" t="64152" r="7840" b="11459"/>
            <a:stretch>
              <a:fillRect/>
            </a:stretch>
          </p:blipFill>
          <p:spPr>
            <a:xfrm>
              <a:off x="3389815" y="273348"/>
              <a:ext cx="822145" cy="1008112"/>
            </a:xfrm>
            <a:prstGeom prst="rect">
              <a:avLst/>
            </a:prstGeom>
          </p:spPr>
        </p:pic>
        <p:pic>
          <p:nvPicPr>
            <p:cNvPr id="18" name="Picture 1" descr="A4Twinleder.Pecas.23.png"/>
            <p:cNvPicPr>
              <a:picLocks noChangeAspect="1"/>
            </p:cNvPicPr>
            <p:nvPr/>
          </p:nvPicPr>
          <p:blipFill>
            <a:blip r:embed="rId3" cstate="print"/>
            <a:srcRect l="30734" t="5226" r="59467" b="70385"/>
            <a:stretch>
              <a:fillRect/>
            </a:stretch>
          </p:blipFill>
          <p:spPr>
            <a:xfrm>
              <a:off x="2771800" y="1196752"/>
              <a:ext cx="648072" cy="1008112"/>
            </a:xfrm>
            <a:prstGeom prst="rect">
              <a:avLst/>
            </a:prstGeom>
          </p:spPr>
        </p:pic>
        <p:pic>
          <p:nvPicPr>
            <p:cNvPr id="19" name="Picture 1" descr="A4Twinleder.Pecas.23.png"/>
            <p:cNvPicPr>
              <a:picLocks noChangeAspect="1"/>
            </p:cNvPicPr>
            <p:nvPr/>
          </p:nvPicPr>
          <p:blipFill>
            <a:blip r:embed="rId3" cstate="print"/>
            <a:srcRect l="54688" t="5226" r="33336" b="68643"/>
            <a:stretch>
              <a:fillRect/>
            </a:stretch>
          </p:blipFill>
          <p:spPr>
            <a:xfrm>
              <a:off x="3419872" y="1171352"/>
              <a:ext cx="792088" cy="1080120"/>
            </a:xfrm>
            <a:prstGeom prst="rect">
              <a:avLst/>
            </a:prstGeom>
          </p:spPr>
        </p:pic>
        <p:pic>
          <p:nvPicPr>
            <p:cNvPr id="20" name="Picture 1" descr="A4Twinleder.Pecas.23.png"/>
            <p:cNvPicPr>
              <a:picLocks noChangeAspect="1"/>
            </p:cNvPicPr>
            <p:nvPr/>
          </p:nvPicPr>
          <p:blipFill>
            <a:blip r:embed="rId3" cstate="print"/>
            <a:srcRect l="22024" t="31357" r="31159" b="42512"/>
            <a:stretch>
              <a:fillRect/>
            </a:stretch>
          </p:blipFill>
          <p:spPr>
            <a:xfrm>
              <a:off x="1115616" y="2348880"/>
              <a:ext cx="3096344" cy="1080120"/>
            </a:xfrm>
            <a:prstGeom prst="rect">
              <a:avLst/>
            </a:prstGeom>
          </p:spPr>
        </p:pic>
      </p:grpSp>
      <p:grpSp>
        <p:nvGrpSpPr>
          <p:cNvPr id="21" name="Grupo 20"/>
          <p:cNvGrpSpPr/>
          <p:nvPr/>
        </p:nvGrpSpPr>
        <p:grpSpPr>
          <a:xfrm>
            <a:off x="5217570" y="2621627"/>
            <a:ext cx="1937174" cy="2122860"/>
            <a:chOff x="1067499" y="-1040094"/>
            <a:chExt cx="6459034" cy="7078157"/>
          </a:xfrm>
        </p:grpSpPr>
        <p:sp>
          <p:nvSpPr>
            <p:cNvPr id="22" name="Forma livre 21"/>
            <p:cNvSpPr/>
            <p:nvPr/>
          </p:nvSpPr>
          <p:spPr>
            <a:xfrm>
              <a:off x="1067499" y="780913"/>
              <a:ext cx="6459034" cy="4244881"/>
            </a:xfrm>
            <a:custGeom>
              <a:avLst/>
              <a:gdLst>
                <a:gd name="connsiteX0" fmla="*/ 38100 w 6261100"/>
                <a:gd name="connsiteY0" fmla="*/ 165100 h 4114800"/>
                <a:gd name="connsiteX1" fmla="*/ 1041400 w 6261100"/>
                <a:gd name="connsiteY1" fmla="*/ 25400 h 4114800"/>
                <a:gd name="connsiteX2" fmla="*/ 2197100 w 6261100"/>
                <a:gd name="connsiteY2" fmla="*/ 0 h 4114800"/>
                <a:gd name="connsiteX3" fmla="*/ 4089400 w 6261100"/>
                <a:gd name="connsiteY3" fmla="*/ 0 h 4114800"/>
                <a:gd name="connsiteX4" fmla="*/ 5041900 w 6261100"/>
                <a:gd name="connsiteY4" fmla="*/ 25400 h 4114800"/>
                <a:gd name="connsiteX5" fmla="*/ 5727700 w 6261100"/>
                <a:gd name="connsiteY5" fmla="*/ 88900 h 4114800"/>
                <a:gd name="connsiteX6" fmla="*/ 6134100 w 6261100"/>
                <a:gd name="connsiteY6" fmla="*/ 215900 h 4114800"/>
                <a:gd name="connsiteX7" fmla="*/ 6261100 w 6261100"/>
                <a:gd name="connsiteY7" fmla="*/ 3860800 h 4114800"/>
                <a:gd name="connsiteX8" fmla="*/ 6045200 w 6261100"/>
                <a:gd name="connsiteY8" fmla="*/ 3987800 h 4114800"/>
                <a:gd name="connsiteX9" fmla="*/ 5168900 w 6261100"/>
                <a:gd name="connsiteY9" fmla="*/ 4076700 h 4114800"/>
                <a:gd name="connsiteX10" fmla="*/ 3810000 w 6261100"/>
                <a:gd name="connsiteY10" fmla="*/ 4114800 h 4114800"/>
                <a:gd name="connsiteX11" fmla="*/ 1917700 w 6261100"/>
                <a:gd name="connsiteY11" fmla="*/ 4076700 h 4114800"/>
                <a:gd name="connsiteX12" fmla="*/ 165100 w 6261100"/>
                <a:gd name="connsiteY12" fmla="*/ 4025900 h 4114800"/>
                <a:gd name="connsiteX13" fmla="*/ 63500 w 6261100"/>
                <a:gd name="connsiteY13" fmla="*/ 3822700 h 4114800"/>
                <a:gd name="connsiteX14" fmla="*/ 0 w 6261100"/>
                <a:gd name="connsiteY14" fmla="*/ 355600 h 4114800"/>
                <a:gd name="connsiteX15" fmla="*/ 38100 w 6261100"/>
                <a:gd name="connsiteY15" fmla="*/ 165100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261100" h="4114800">
                  <a:moveTo>
                    <a:pt x="38100" y="165100"/>
                  </a:moveTo>
                  <a:lnTo>
                    <a:pt x="1041400" y="25400"/>
                  </a:lnTo>
                  <a:lnTo>
                    <a:pt x="2197100" y="0"/>
                  </a:lnTo>
                  <a:lnTo>
                    <a:pt x="4089400" y="0"/>
                  </a:lnTo>
                  <a:lnTo>
                    <a:pt x="5041900" y="25400"/>
                  </a:lnTo>
                  <a:lnTo>
                    <a:pt x="5727700" y="88900"/>
                  </a:lnTo>
                  <a:lnTo>
                    <a:pt x="6134100" y="215900"/>
                  </a:lnTo>
                  <a:lnTo>
                    <a:pt x="6261100" y="3860800"/>
                  </a:lnTo>
                  <a:lnTo>
                    <a:pt x="6045200" y="3987800"/>
                  </a:lnTo>
                  <a:lnTo>
                    <a:pt x="5168900" y="4076700"/>
                  </a:lnTo>
                  <a:lnTo>
                    <a:pt x="3810000" y="4114800"/>
                  </a:lnTo>
                  <a:lnTo>
                    <a:pt x="1917700" y="4076700"/>
                  </a:lnTo>
                  <a:lnTo>
                    <a:pt x="165100" y="4025900"/>
                  </a:lnTo>
                  <a:lnTo>
                    <a:pt x="63500" y="3822700"/>
                  </a:lnTo>
                  <a:lnTo>
                    <a:pt x="0" y="355600"/>
                  </a:lnTo>
                  <a:lnTo>
                    <a:pt x="38100" y="165100"/>
                  </a:lnTo>
                  <a:close/>
                </a:path>
              </a:pathLst>
            </a:custGeom>
            <a:solidFill>
              <a:srgbClr val="FFC0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pic>
          <p:nvPicPr>
            <p:cNvPr id="23" name="Picture 1" descr="A4Twinleder.Pecas.23.png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2028" t="63307" r="34139" b="11459"/>
            <a:stretch>
              <a:fillRect/>
            </a:stretch>
          </p:blipFill>
          <p:spPr>
            <a:xfrm>
              <a:off x="1243394" y="-1040094"/>
              <a:ext cx="6208926" cy="7078157"/>
            </a:xfrm>
            <a:prstGeom prst="rect">
              <a:avLst/>
            </a:prstGeom>
          </p:spPr>
        </p:pic>
      </p:grpSp>
      <p:grpSp>
        <p:nvGrpSpPr>
          <p:cNvPr id="24" name="Grupo 23"/>
          <p:cNvGrpSpPr/>
          <p:nvPr/>
        </p:nvGrpSpPr>
        <p:grpSpPr>
          <a:xfrm>
            <a:off x="5471201" y="2621627"/>
            <a:ext cx="1131331" cy="2323420"/>
            <a:chOff x="2601896" y="3025755"/>
            <a:chExt cx="1538056" cy="3158713"/>
          </a:xfrm>
        </p:grpSpPr>
        <p:grpSp>
          <p:nvGrpSpPr>
            <p:cNvPr id="25" name="Grupo 32"/>
            <p:cNvGrpSpPr/>
            <p:nvPr/>
          </p:nvGrpSpPr>
          <p:grpSpPr>
            <a:xfrm>
              <a:off x="3059832" y="3025755"/>
              <a:ext cx="1080120" cy="2635493"/>
              <a:chOff x="3059832" y="3025755"/>
              <a:chExt cx="1080120" cy="2635493"/>
            </a:xfrm>
          </p:grpSpPr>
          <p:pic>
            <p:nvPicPr>
              <p:cNvPr id="28" name="Picture 1" descr="A4Twinleder.Pecas.23.png"/>
              <p:cNvPicPr>
                <a:picLocks noChangeAspect="1"/>
              </p:cNvPicPr>
              <p:nvPr/>
            </p:nvPicPr>
            <p:blipFill>
              <a:blip r:embed="rId3" cstate="print"/>
              <a:srcRect l="20390" t="4355" r="74165" b="71256"/>
              <a:stretch>
                <a:fillRect/>
              </a:stretch>
            </p:blipFill>
            <p:spPr>
              <a:xfrm>
                <a:off x="3275856" y="3025755"/>
                <a:ext cx="864096" cy="2419469"/>
              </a:xfrm>
              <a:prstGeom prst="rect">
                <a:avLst/>
              </a:prstGeom>
            </p:spPr>
          </p:pic>
          <p:cxnSp>
            <p:nvCxnSpPr>
              <p:cNvPr id="29" name="Conexão recta 28"/>
              <p:cNvCxnSpPr/>
              <p:nvPr/>
            </p:nvCxnSpPr>
            <p:spPr>
              <a:xfrm rot="5400000">
                <a:off x="2231740" y="4559638"/>
                <a:ext cx="1656184" cy="0"/>
              </a:xfrm>
              <a:prstGeom prst="line">
                <a:avLst/>
              </a:prstGeom>
              <a:ln w="50800">
                <a:solidFill>
                  <a:schemeClr val="accent6"/>
                </a:solidFill>
                <a:headEnd type="diamond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exão recta 29"/>
              <p:cNvCxnSpPr/>
              <p:nvPr/>
            </p:nvCxnSpPr>
            <p:spPr>
              <a:xfrm rot="10800000">
                <a:off x="3419872" y="5661248"/>
                <a:ext cx="648072" cy="0"/>
              </a:xfrm>
              <a:prstGeom prst="line">
                <a:avLst/>
              </a:prstGeom>
              <a:ln w="50800">
                <a:solidFill>
                  <a:schemeClr val="accent6"/>
                </a:solidFill>
                <a:headEnd type="diamond"/>
                <a:tailEnd type="diamon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CaixaDeTexto 25"/>
            <p:cNvSpPr txBox="1"/>
            <p:nvPr/>
          </p:nvSpPr>
          <p:spPr>
            <a:xfrm>
              <a:off x="2601896" y="4293096"/>
              <a:ext cx="360040" cy="711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800" b="1" dirty="0" smtClean="0"/>
                <a:t>a</a:t>
              </a:r>
              <a:endParaRPr lang="pt-PT" sz="2800" b="1" dirty="0"/>
            </a:p>
          </p:txBody>
        </p:sp>
        <p:sp>
          <p:nvSpPr>
            <p:cNvPr id="27" name="CaixaDeTexto 26"/>
            <p:cNvSpPr txBox="1"/>
            <p:nvPr/>
          </p:nvSpPr>
          <p:spPr>
            <a:xfrm>
              <a:off x="3563888" y="5661248"/>
              <a:ext cx="3600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PT" sz="2800" b="1" dirty="0" smtClean="0"/>
                <a:t>l</a:t>
              </a:r>
              <a:endParaRPr lang="pt-PT" sz="2800" b="1" dirty="0"/>
            </a:p>
          </p:txBody>
        </p:sp>
      </p:grpSp>
      <p:graphicFrame>
        <p:nvGraphicFramePr>
          <p:cNvPr id="33" name="Diagrama 32"/>
          <p:cNvGraphicFramePr/>
          <p:nvPr>
            <p:extLst>
              <p:ext uri="{D42A27DB-BD31-4B8C-83A1-F6EECF244321}">
                <p14:modId xmlns:p14="http://schemas.microsoft.com/office/powerpoint/2010/main" val="3838061634"/>
              </p:ext>
            </p:extLst>
          </p:nvPr>
        </p:nvGraphicFramePr>
        <p:xfrm>
          <a:off x="8244408" y="404664"/>
          <a:ext cx="905040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59096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tiguidade">
  <a:themeElements>
    <a:clrScheme name="Tons de Cinzento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tiguidad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2583</TotalTime>
  <Words>1699</Words>
  <Application>Microsoft Office PowerPoint</Application>
  <PresentationFormat>Apresentação no Ecrã (4:3)</PresentationFormat>
  <Paragraphs>823</Paragraphs>
  <Slides>29</Slides>
  <Notes>29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29</vt:i4>
      </vt:variant>
    </vt:vector>
  </HeadingPairs>
  <TitlesOfParts>
    <vt:vector size="30" baseType="lpstr">
      <vt:lpstr>Contiguidade</vt:lpstr>
      <vt:lpstr>Algorithms for the leather nesting problem:  application to a real automotive industry instance</vt:lpstr>
      <vt:lpstr>Presentation Structure</vt:lpstr>
      <vt:lpstr>Introduction</vt:lpstr>
      <vt:lpstr>Case Study</vt:lpstr>
      <vt:lpstr>Geometrical aspects Shapes representation</vt:lpstr>
      <vt:lpstr>Geometrical aspects No-Fit-Polygon</vt:lpstr>
      <vt:lpstr>Geometrical aspects No-Fit-Polygon</vt:lpstr>
      <vt:lpstr>Constructive algorithm</vt:lpstr>
      <vt:lpstr>Constructive algorithm Strategies for grouping the pieces (GRP)</vt:lpstr>
      <vt:lpstr>Constructive algorithm Strategies for selecting the next piece to place (SEL)</vt:lpstr>
      <vt:lpstr>Constructive algorithm Strategies for selecting a feasible region where to place the next piece (PLAC)</vt:lpstr>
      <vt:lpstr>Constructive algorithm Strategies to evaluate a given placement position (EVAL)</vt:lpstr>
      <vt:lpstr>VNS algorithm</vt:lpstr>
      <vt:lpstr>VNS algorithm</vt:lpstr>
      <vt:lpstr>VNS algorithm Movement M1</vt:lpstr>
      <vt:lpstr>VNS algorithm Movement M2</vt:lpstr>
      <vt:lpstr>VNS algorithm Movement M3</vt:lpstr>
      <vt:lpstr>VNS algorithm Movement M4</vt:lpstr>
      <vt:lpstr>GRASP algorithm</vt:lpstr>
      <vt:lpstr>GRASP algorithm Constructive phase</vt:lpstr>
      <vt:lpstr>GRASP algorithm Improvement phase</vt:lpstr>
      <vt:lpstr>Computational results: Constructive algorithm</vt:lpstr>
      <vt:lpstr>Computational results: Constructive algorithm</vt:lpstr>
      <vt:lpstr>Computational results: VNS algorithm</vt:lpstr>
      <vt:lpstr>Computational results: VNS algorithm</vt:lpstr>
      <vt:lpstr>Computational results: GRASP algorithm</vt:lpstr>
      <vt:lpstr>Conclusions</vt:lpstr>
      <vt:lpstr>Publications</vt:lpstr>
      <vt:lpstr>Obrigado!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Algoritmos de posicionamento de figuras irregulares  aplicação a um caso real da indústria automóvel</dc:title>
  <dc:creator>Pedro Brás</dc:creator>
  <cp:lastModifiedBy>Pedro Brás</cp:lastModifiedBy>
  <cp:revision>61</cp:revision>
  <cp:lastPrinted>2011-09-26T16:46:13Z</cp:lastPrinted>
  <dcterms:created xsi:type="dcterms:W3CDTF">2011-08-03T07:27:45Z</dcterms:created>
  <dcterms:modified xsi:type="dcterms:W3CDTF">2011-10-11T08:50:31Z</dcterms:modified>
</cp:coreProperties>
</file>