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42808525" cy="30279975"/>
  <p:notesSz cx="6797675" cy="9926638"/>
  <p:defaultTextStyle>
    <a:defPPr>
      <a:defRPr lang="en-US"/>
    </a:defPPr>
    <a:lvl1pPr algn="l" rtl="0" fontAlgn="base">
      <a:spcBef>
        <a:spcPct val="0"/>
      </a:spcBef>
      <a:spcAft>
        <a:spcPct val="0"/>
      </a:spcAft>
      <a:defRPr sz="3200" kern="1200">
        <a:solidFill>
          <a:schemeClr val="tx1"/>
        </a:solidFill>
        <a:latin typeface="Arial" charset="0"/>
        <a:ea typeface="+mn-ea"/>
        <a:cs typeface="+mn-cs"/>
      </a:defRPr>
    </a:lvl1pPr>
    <a:lvl2pPr marL="457200" algn="l" rtl="0" fontAlgn="base">
      <a:spcBef>
        <a:spcPct val="0"/>
      </a:spcBef>
      <a:spcAft>
        <a:spcPct val="0"/>
      </a:spcAft>
      <a:defRPr sz="3200" kern="1200">
        <a:solidFill>
          <a:schemeClr val="tx1"/>
        </a:solidFill>
        <a:latin typeface="Arial" charset="0"/>
        <a:ea typeface="+mn-ea"/>
        <a:cs typeface="+mn-cs"/>
      </a:defRPr>
    </a:lvl2pPr>
    <a:lvl3pPr marL="914400" algn="l" rtl="0" fontAlgn="base">
      <a:spcBef>
        <a:spcPct val="0"/>
      </a:spcBef>
      <a:spcAft>
        <a:spcPct val="0"/>
      </a:spcAft>
      <a:defRPr sz="3200" kern="1200">
        <a:solidFill>
          <a:schemeClr val="tx1"/>
        </a:solidFill>
        <a:latin typeface="Arial" charset="0"/>
        <a:ea typeface="+mn-ea"/>
        <a:cs typeface="+mn-cs"/>
      </a:defRPr>
    </a:lvl3pPr>
    <a:lvl4pPr marL="1371600" algn="l" rtl="0" fontAlgn="base">
      <a:spcBef>
        <a:spcPct val="0"/>
      </a:spcBef>
      <a:spcAft>
        <a:spcPct val="0"/>
      </a:spcAft>
      <a:defRPr sz="3200" kern="1200">
        <a:solidFill>
          <a:schemeClr val="tx1"/>
        </a:solidFill>
        <a:latin typeface="Arial" charset="0"/>
        <a:ea typeface="+mn-ea"/>
        <a:cs typeface="+mn-cs"/>
      </a:defRPr>
    </a:lvl4pPr>
    <a:lvl5pPr marL="1828800" algn="l" rtl="0" fontAlgn="base">
      <a:spcBef>
        <a:spcPct val="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D1F9"/>
    <a:srgbClr val="FFD5AB"/>
    <a:srgbClr val="FFF2B9"/>
    <a:srgbClr val="FFD215"/>
    <a:srgbClr val="FAD57A"/>
    <a:srgbClr val="FFC775"/>
    <a:srgbClr val="FFCC00"/>
    <a:srgbClr val="800000"/>
    <a:srgbClr val="936363"/>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88" autoAdjust="0"/>
    <p:restoredTop sz="94624" autoAdjust="0"/>
  </p:normalViewPr>
  <p:slideViewPr>
    <p:cSldViewPr>
      <p:cViewPr varScale="1">
        <p:scale>
          <a:sx n="16" d="100"/>
          <a:sy n="16" d="100"/>
        </p:scale>
        <p:origin x="-1974" y="-186"/>
      </p:cViewPr>
      <p:guideLst>
        <p:guide orient="horz" pos="9537"/>
        <p:guide pos="13483"/>
      </p:guideLst>
    </p:cSldViewPr>
  </p:slideViewPr>
  <p:notesTextViewPr>
    <p:cViewPr>
      <p:scale>
        <a:sx n="100" d="100"/>
        <a:sy n="100" d="100"/>
      </p:scale>
      <p:origin x="0" y="0"/>
    </p:cViewPr>
  </p:notesTextViewPr>
  <p:sorterViewPr>
    <p:cViewPr varScale="1">
      <p:scale>
        <a:sx n="1" d="1"/>
        <a:sy n="1" d="1"/>
      </p:scale>
      <p:origin x="0" y="0"/>
    </p:cViewPr>
  </p:sorter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ção do Cabeçalho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pt-PT" dirty="0"/>
          </a:p>
        </p:txBody>
      </p:sp>
      <p:sp>
        <p:nvSpPr>
          <p:cNvPr id="3" name="Marcador de Posição da Data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21D6F65-5ADE-4B93-AF65-F2ED7F022232}" type="datetimeFigureOut">
              <a:rPr lang="pt-PT" smtClean="0"/>
              <a:pPr/>
              <a:t>29-09-2011</a:t>
            </a:fld>
            <a:endParaRPr lang="pt-PT" dirty="0"/>
          </a:p>
        </p:txBody>
      </p:sp>
      <p:sp>
        <p:nvSpPr>
          <p:cNvPr id="4" name="Marcador de Posição da Imagem do Diapositivo 3"/>
          <p:cNvSpPr>
            <a:spLocks noGrp="1" noRot="1" noChangeAspect="1"/>
          </p:cNvSpPr>
          <p:nvPr>
            <p:ph type="sldImg" idx="2"/>
          </p:nvPr>
        </p:nvSpPr>
        <p:spPr>
          <a:xfrm>
            <a:off x="768350" y="744538"/>
            <a:ext cx="5260975" cy="3722687"/>
          </a:xfrm>
          <a:prstGeom prst="rect">
            <a:avLst/>
          </a:prstGeom>
          <a:noFill/>
          <a:ln w="12700">
            <a:solidFill>
              <a:prstClr val="black"/>
            </a:solidFill>
          </a:ln>
        </p:spPr>
        <p:txBody>
          <a:bodyPr vert="horz" lIns="91440" tIns="45720" rIns="91440" bIns="45720" rtlCol="0" anchor="ctr"/>
          <a:lstStyle/>
          <a:p>
            <a:endParaRPr lang="pt-PT" dirty="0"/>
          </a:p>
        </p:txBody>
      </p:sp>
      <p:sp>
        <p:nvSpPr>
          <p:cNvPr id="5" name="Marcador de Posição de Notas 4"/>
          <p:cNvSpPr>
            <a:spLocks noGrp="1"/>
          </p:cNvSpPr>
          <p:nvPr>
            <p:ph type="body" sz="quarter" idx="3"/>
          </p:nvPr>
        </p:nvSpPr>
        <p:spPr>
          <a:xfrm>
            <a:off x="679450" y="4714875"/>
            <a:ext cx="5438775" cy="4467225"/>
          </a:xfrm>
          <a:prstGeom prst="rect">
            <a:avLst/>
          </a:prstGeom>
        </p:spPr>
        <p:txBody>
          <a:bodyPr vert="horz" lIns="91440" tIns="45720" rIns="91440" bIns="45720" rtlCol="0">
            <a:normAutofit/>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6" name="Marcador de Posição do Rodapé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pt-PT" dirty="0"/>
          </a:p>
        </p:txBody>
      </p:sp>
      <p:sp>
        <p:nvSpPr>
          <p:cNvPr id="7" name="Marcador de Posição do Número do Diapositivo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98E86F0D-87B6-4137-8A0C-EB4FE5FEB790}" type="slidenum">
              <a:rPr lang="pt-PT" smtClean="0"/>
              <a:pPr/>
              <a:t>‹nº›</a:t>
            </a:fld>
            <a:endParaRPr lang="pt-PT"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ção da Imagem do Diapositivo 1"/>
          <p:cNvSpPr>
            <a:spLocks noGrp="1" noRot="1" noChangeAspect="1"/>
          </p:cNvSpPr>
          <p:nvPr>
            <p:ph type="sldImg"/>
          </p:nvPr>
        </p:nvSpPr>
        <p:spPr/>
      </p:sp>
      <p:sp>
        <p:nvSpPr>
          <p:cNvPr id="3" name="Marcador de Posição de Notas 2"/>
          <p:cNvSpPr>
            <a:spLocks noGrp="1"/>
          </p:cNvSpPr>
          <p:nvPr>
            <p:ph type="body" idx="1"/>
          </p:nvPr>
        </p:nvSpPr>
        <p:spPr/>
        <p:txBody>
          <a:bodyPr>
            <a:normAutofit/>
          </a:bodyPr>
          <a:lstStyle/>
          <a:p>
            <a:endParaRPr lang="pt-PT" dirty="0"/>
          </a:p>
        </p:txBody>
      </p:sp>
      <p:sp>
        <p:nvSpPr>
          <p:cNvPr id="4" name="Marcador de Posição do Número do Diapositivo 3"/>
          <p:cNvSpPr>
            <a:spLocks noGrp="1"/>
          </p:cNvSpPr>
          <p:nvPr>
            <p:ph type="sldNum" sz="quarter" idx="10"/>
          </p:nvPr>
        </p:nvSpPr>
        <p:spPr/>
        <p:txBody>
          <a:bodyPr/>
          <a:lstStyle/>
          <a:p>
            <a:fld id="{98E86F0D-87B6-4137-8A0C-EB4FE5FEB790}" type="slidenum">
              <a:rPr lang="pt-PT" smtClean="0"/>
              <a:pPr/>
              <a:t>1</a:t>
            </a:fld>
            <a:endParaRPr lang="pt-PT"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o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3209369" y="9405939"/>
            <a:ext cx="36389788" cy="6491287"/>
          </a:xfrm>
        </p:spPr>
        <p:txBody>
          <a:bodyPr/>
          <a:lstStyle/>
          <a:p>
            <a:r>
              <a:rPr lang="pt-PT" smtClean="0"/>
              <a:t>Clique para editar o estilo</a:t>
            </a:r>
            <a:endParaRPr lang="pt-PT"/>
          </a:p>
        </p:txBody>
      </p:sp>
      <p:sp>
        <p:nvSpPr>
          <p:cNvPr id="3" name="Subtítulo 2"/>
          <p:cNvSpPr>
            <a:spLocks noGrp="1"/>
          </p:cNvSpPr>
          <p:nvPr>
            <p:ph type="subTitle" idx="1"/>
          </p:nvPr>
        </p:nvSpPr>
        <p:spPr>
          <a:xfrm>
            <a:off x="6421917" y="17159289"/>
            <a:ext cx="29964696" cy="77374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PT" smtClean="0"/>
              <a:t>Faça clique para editar o estilo</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6" name="Rectangle 6"/>
          <p:cNvSpPr>
            <a:spLocks noGrp="1" noChangeArrowheads="1"/>
          </p:cNvSpPr>
          <p:nvPr>
            <p:ph type="sldNum" sz="quarter" idx="12"/>
          </p:nvPr>
        </p:nvSpPr>
        <p:spPr>
          <a:ln/>
        </p:spPr>
        <p:txBody>
          <a:bodyPr/>
          <a:lstStyle>
            <a:lvl1pPr>
              <a:defRPr/>
            </a:lvl1pPr>
          </a:lstStyle>
          <a:p>
            <a:pPr>
              <a:defRPr/>
            </a:pPr>
            <a:fld id="{24112FAB-FDCB-4207-9EB5-7C4254C7589E}" type="slidenum">
              <a:rPr lang="en-US"/>
              <a:pPr>
                <a:defRPr/>
              </a:pPr>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Texto Vertical 2"/>
          <p:cNvSpPr>
            <a:spLocks noGrp="1"/>
          </p:cNvSpPr>
          <p:nvPr>
            <p:ph type="body" orient="vert" idx="1"/>
          </p:nvPr>
        </p:nvSpPr>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6" name="Rectangle 6"/>
          <p:cNvSpPr>
            <a:spLocks noGrp="1" noChangeArrowheads="1"/>
          </p:cNvSpPr>
          <p:nvPr>
            <p:ph type="sldNum" sz="quarter" idx="12"/>
          </p:nvPr>
        </p:nvSpPr>
        <p:spPr>
          <a:ln/>
        </p:spPr>
        <p:txBody>
          <a:bodyPr/>
          <a:lstStyle>
            <a:lvl1pPr>
              <a:defRPr/>
            </a:lvl1pPr>
          </a:lstStyle>
          <a:p>
            <a:pPr>
              <a:defRPr/>
            </a:pPr>
            <a:fld id="{07F71158-5AED-4140-84FF-2351DE637DF0}" type="slidenum">
              <a:rPr lang="en-US"/>
              <a:pPr>
                <a:defRPr/>
              </a:pPr>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e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31035546" y="1212851"/>
            <a:ext cx="9631282" cy="25836563"/>
          </a:xfrm>
        </p:spPr>
        <p:txBody>
          <a:bodyPr vert="eaVert"/>
          <a:lstStyle/>
          <a:p>
            <a:r>
              <a:rPr lang="pt-PT" smtClean="0"/>
              <a:t>Clique para editar o estilo</a:t>
            </a:r>
            <a:endParaRPr lang="pt-PT"/>
          </a:p>
        </p:txBody>
      </p:sp>
      <p:sp>
        <p:nvSpPr>
          <p:cNvPr id="3" name="Marcador de Posição de Texto Vertical 2"/>
          <p:cNvSpPr>
            <a:spLocks noGrp="1"/>
          </p:cNvSpPr>
          <p:nvPr>
            <p:ph type="body" orient="vert" idx="1"/>
          </p:nvPr>
        </p:nvSpPr>
        <p:spPr>
          <a:xfrm>
            <a:off x="2141697" y="1212851"/>
            <a:ext cx="28588800" cy="25836563"/>
          </a:xfrm>
        </p:spPr>
        <p:txBody>
          <a:bodyPr vert="eaVert"/>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6" name="Rectangle 6"/>
          <p:cNvSpPr>
            <a:spLocks noGrp="1" noChangeArrowheads="1"/>
          </p:cNvSpPr>
          <p:nvPr>
            <p:ph type="sldNum" sz="quarter" idx="12"/>
          </p:nvPr>
        </p:nvSpPr>
        <p:spPr>
          <a:ln/>
        </p:spPr>
        <p:txBody>
          <a:bodyPr/>
          <a:lstStyle>
            <a:lvl1pPr>
              <a:defRPr/>
            </a:lvl1pPr>
          </a:lstStyle>
          <a:p>
            <a:pPr>
              <a:defRPr/>
            </a:pPr>
            <a:fld id="{F631B07F-4A93-419D-87AC-EBF105AE0EA8}" type="slidenum">
              <a:rPr lang="en-US"/>
              <a:pPr>
                <a:defRPr/>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e object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idx="1"/>
          </p:nvPr>
        </p:nvSpPr>
        <p:spPr/>
        <p:txBody>
          <a:body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Rectangle 4"/>
          <p:cNvSpPr>
            <a:spLocks noGrp="1" noChangeArrowheads="1"/>
          </p:cNvSpPr>
          <p:nvPr>
            <p:ph type="dt" sz="half" idx="10"/>
          </p:nvPr>
        </p:nvSpPr>
        <p:spPr>
          <a:ln/>
        </p:spPr>
        <p:txBody>
          <a:bodyPr/>
          <a:lstStyle>
            <a:lvl1pPr>
              <a:defRPr/>
            </a:lvl1pPr>
          </a:lstStyle>
          <a:p>
            <a:pPr>
              <a:defRPr/>
            </a:pPr>
            <a:endParaRPr lang="pt-P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6" name="Rectangle 6"/>
          <p:cNvSpPr>
            <a:spLocks noGrp="1" noChangeArrowheads="1"/>
          </p:cNvSpPr>
          <p:nvPr>
            <p:ph type="sldNum" sz="quarter" idx="12"/>
          </p:nvPr>
        </p:nvSpPr>
        <p:spPr>
          <a:ln/>
        </p:spPr>
        <p:txBody>
          <a:bodyPr/>
          <a:lstStyle>
            <a:lvl1pPr>
              <a:defRPr/>
            </a:lvl1pPr>
          </a:lstStyle>
          <a:p>
            <a:pPr>
              <a:defRPr/>
            </a:pPr>
            <a:fld id="{9E38131A-9BE1-4D12-A34E-D84518A3A07B}" type="slidenum">
              <a:rPr lang="en-US"/>
              <a:pPr>
                <a:defRPr/>
              </a:pPr>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cção">
    <p:spTree>
      <p:nvGrpSpPr>
        <p:cNvPr id="1" name=""/>
        <p:cNvGrpSpPr/>
        <p:nvPr/>
      </p:nvGrpSpPr>
      <p:grpSpPr>
        <a:xfrm>
          <a:off x="0" y="0"/>
          <a:ext cx="0" cy="0"/>
          <a:chOff x="0" y="0"/>
          <a:chExt cx="0" cy="0"/>
        </a:xfrm>
      </p:grpSpPr>
      <p:sp>
        <p:nvSpPr>
          <p:cNvPr id="2" name="Título 1"/>
          <p:cNvSpPr>
            <a:spLocks noGrp="1"/>
          </p:cNvSpPr>
          <p:nvPr>
            <p:ph type="title"/>
          </p:nvPr>
        </p:nvSpPr>
        <p:spPr>
          <a:xfrm>
            <a:off x="3380959" y="19457988"/>
            <a:ext cx="36386612" cy="6013450"/>
          </a:xfrm>
        </p:spPr>
        <p:txBody>
          <a:bodyPr anchor="t"/>
          <a:lstStyle>
            <a:lvl1pPr algn="l">
              <a:defRPr sz="4000" b="1" cap="all"/>
            </a:lvl1pPr>
          </a:lstStyle>
          <a:p>
            <a:r>
              <a:rPr lang="pt-PT" smtClean="0"/>
              <a:t>Clique para editar o estilo</a:t>
            </a:r>
            <a:endParaRPr lang="pt-PT"/>
          </a:p>
        </p:txBody>
      </p:sp>
      <p:sp>
        <p:nvSpPr>
          <p:cNvPr id="3" name="Marcador de Posição do Texto 2"/>
          <p:cNvSpPr>
            <a:spLocks noGrp="1"/>
          </p:cNvSpPr>
          <p:nvPr>
            <p:ph type="body" idx="1"/>
          </p:nvPr>
        </p:nvSpPr>
        <p:spPr>
          <a:xfrm>
            <a:off x="3380959" y="12833350"/>
            <a:ext cx="36386612" cy="662463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PT" smtClean="0"/>
              <a:t>Clique para editar os estilos</a:t>
            </a:r>
          </a:p>
        </p:txBody>
      </p:sp>
      <p:sp>
        <p:nvSpPr>
          <p:cNvPr id="4" name="Rectangle 4"/>
          <p:cNvSpPr>
            <a:spLocks noGrp="1" noChangeArrowheads="1"/>
          </p:cNvSpPr>
          <p:nvPr>
            <p:ph type="dt" sz="half" idx="10"/>
          </p:nvPr>
        </p:nvSpPr>
        <p:spPr>
          <a:ln/>
        </p:spPr>
        <p:txBody>
          <a:bodyPr/>
          <a:lstStyle>
            <a:lvl1pPr>
              <a:defRPr/>
            </a:lvl1pPr>
          </a:lstStyle>
          <a:p>
            <a:pPr>
              <a:defRPr/>
            </a:pPr>
            <a:endParaRPr lang="pt-PT" dirty="0"/>
          </a:p>
        </p:txBody>
      </p:sp>
      <p:sp>
        <p:nvSpPr>
          <p:cNvPr id="5"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6" name="Rectangle 6"/>
          <p:cNvSpPr>
            <a:spLocks noGrp="1" noChangeArrowheads="1"/>
          </p:cNvSpPr>
          <p:nvPr>
            <p:ph type="sldNum" sz="quarter" idx="12"/>
          </p:nvPr>
        </p:nvSpPr>
        <p:spPr>
          <a:ln/>
        </p:spPr>
        <p:txBody>
          <a:bodyPr/>
          <a:lstStyle>
            <a:lvl1pPr>
              <a:defRPr/>
            </a:lvl1pPr>
          </a:lstStyle>
          <a:p>
            <a:pPr>
              <a:defRPr/>
            </a:pPr>
            <a:fld id="{50732C5C-1102-485E-939F-3A5B5A39E9FE}" type="slidenum">
              <a:rPr lang="en-US"/>
              <a:pPr>
                <a:defRPr/>
              </a:pPr>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Conteúdo Dup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Marcador de Posição de Conteúdo 2"/>
          <p:cNvSpPr>
            <a:spLocks noGrp="1"/>
          </p:cNvSpPr>
          <p:nvPr>
            <p:ph sz="half" idx="1"/>
          </p:nvPr>
        </p:nvSpPr>
        <p:spPr>
          <a:xfrm>
            <a:off x="214169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e Conteúdo 3"/>
          <p:cNvSpPr>
            <a:spLocks noGrp="1"/>
          </p:cNvSpPr>
          <p:nvPr>
            <p:ph sz="half" idx="2"/>
          </p:nvPr>
        </p:nvSpPr>
        <p:spPr>
          <a:xfrm>
            <a:off x="21556788" y="7065963"/>
            <a:ext cx="19110041" cy="1998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Rectangle 4"/>
          <p:cNvSpPr>
            <a:spLocks noGrp="1" noChangeArrowheads="1"/>
          </p:cNvSpPr>
          <p:nvPr>
            <p:ph type="dt" sz="half" idx="10"/>
          </p:nvPr>
        </p:nvSpPr>
        <p:spPr>
          <a:ln/>
        </p:spPr>
        <p:txBody>
          <a:bodyPr/>
          <a:lstStyle>
            <a:lvl1pPr>
              <a:defRPr/>
            </a:lvl1pPr>
          </a:lstStyle>
          <a:p>
            <a:pPr>
              <a:defRPr/>
            </a:pPr>
            <a:endParaRPr lang="pt-P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7" name="Rectangle 6"/>
          <p:cNvSpPr>
            <a:spLocks noGrp="1" noChangeArrowheads="1"/>
          </p:cNvSpPr>
          <p:nvPr>
            <p:ph type="sldNum" sz="quarter" idx="12"/>
          </p:nvPr>
        </p:nvSpPr>
        <p:spPr>
          <a:ln/>
        </p:spPr>
        <p:txBody>
          <a:bodyPr/>
          <a:lstStyle>
            <a:lvl1pPr>
              <a:defRPr/>
            </a:lvl1pPr>
          </a:lstStyle>
          <a:p>
            <a:pPr>
              <a:defRPr/>
            </a:pPr>
            <a:fld id="{890B3842-9728-4FBB-8923-CD5B390BDD8B}" type="slidenum">
              <a:rPr lang="en-US"/>
              <a:pPr>
                <a:defRPr/>
              </a:pPr>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PT" smtClean="0"/>
              <a:t>Clique para editar o estilo</a:t>
            </a:r>
            <a:endParaRPr lang="pt-PT"/>
          </a:p>
        </p:txBody>
      </p:sp>
      <p:sp>
        <p:nvSpPr>
          <p:cNvPr id="3" name="Marcador de Posição do Texto 2"/>
          <p:cNvSpPr>
            <a:spLocks noGrp="1"/>
          </p:cNvSpPr>
          <p:nvPr>
            <p:ph type="body" idx="1"/>
          </p:nvPr>
        </p:nvSpPr>
        <p:spPr>
          <a:xfrm>
            <a:off x="2141697" y="6778626"/>
            <a:ext cx="18913030"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4" name="Marcador de Posição de Conteúdo 3"/>
          <p:cNvSpPr>
            <a:spLocks noGrp="1"/>
          </p:cNvSpPr>
          <p:nvPr>
            <p:ph sz="half" idx="2"/>
          </p:nvPr>
        </p:nvSpPr>
        <p:spPr>
          <a:xfrm>
            <a:off x="2141697" y="9602789"/>
            <a:ext cx="18913030"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5" name="Marcador de Posição do Texto 4"/>
          <p:cNvSpPr>
            <a:spLocks noGrp="1"/>
          </p:cNvSpPr>
          <p:nvPr>
            <p:ph type="body" sz="quarter" idx="3"/>
          </p:nvPr>
        </p:nvSpPr>
        <p:spPr>
          <a:xfrm>
            <a:off x="21747444" y="6778626"/>
            <a:ext cx="18919385" cy="28241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PT" smtClean="0"/>
              <a:t>Clique para editar os estilos</a:t>
            </a:r>
          </a:p>
        </p:txBody>
      </p:sp>
      <p:sp>
        <p:nvSpPr>
          <p:cNvPr id="6" name="Marcador de Posição de Conteúdo 5"/>
          <p:cNvSpPr>
            <a:spLocks noGrp="1"/>
          </p:cNvSpPr>
          <p:nvPr>
            <p:ph sz="quarter" idx="4"/>
          </p:nvPr>
        </p:nvSpPr>
        <p:spPr>
          <a:xfrm>
            <a:off x="21747444" y="9602789"/>
            <a:ext cx="18919385" cy="174466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7" name="Rectangle 4"/>
          <p:cNvSpPr>
            <a:spLocks noGrp="1" noChangeArrowheads="1"/>
          </p:cNvSpPr>
          <p:nvPr>
            <p:ph type="dt" sz="half" idx="10"/>
          </p:nvPr>
        </p:nvSpPr>
        <p:spPr>
          <a:ln/>
        </p:spPr>
        <p:txBody>
          <a:bodyPr/>
          <a:lstStyle>
            <a:lvl1pPr>
              <a:defRPr/>
            </a:lvl1pPr>
          </a:lstStyle>
          <a:p>
            <a:pPr>
              <a:defRPr/>
            </a:pPr>
            <a:endParaRPr lang="pt-PT" dirty="0"/>
          </a:p>
        </p:txBody>
      </p:sp>
      <p:sp>
        <p:nvSpPr>
          <p:cNvPr id="8"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9" name="Rectangle 6"/>
          <p:cNvSpPr>
            <a:spLocks noGrp="1" noChangeArrowheads="1"/>
          </p:cNvSpPr>
          <p:nvPr>
            <p:ph type="sldNum" sz="quarter" idx="12"/>
          </p:nvPr>
        </p:nvSpPr>
        <p:spPr>
          <a:ln/>
        </p:spPr>
        <p:txBody>
          <a:bodyPr/>
          <a:lstStyle>
            <a:lvl1pPr>
              <a:defRPr/>
            </a:lvl1pPr>
          </a:lstStyle>
          <a:p>
            <a:pPr>
              <a:defRPr/>
            </a:pPr>
            <a:fld id="{E6DFB641-0E0B-43AB-8709-769999003D0A}" type="slidenum">
              <a:rPr lang="en-US"/>
              <a:pPr>
                <a:defRPr/>
              </a:pPr>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PT" smtClean="0"/>
              <a:t>Clique para editar o estilo</a:t>
            </a:r>
            <a:endParaRPr lang="pt-PT"/>
          </a:p>
        </p:txBody>
      </p:sp>
      <p:sp>
        <p:nvSpPr>
          <p:cNvPr id="3" name="Rectangle 4"/>
          <p:cNvSpPr>
            <a:spLocks noGrp="1" noChangeArrowheads="1"/>
          </p:cNvSpPr>
          <p:nvPr>
            <p:ph type="dt" sz="half" idx="10"/>
          </p:nvPr>
        </p:nvSpPr>
        <p:spPr>
          <a:ln/>
        </p:spPr>
        <p:txBody>
          <a:bodyPr/>
          <a:lstStyle>
            <a:lvl1pPr>
              <a:defRPr/>
            </a:lvl1pPr>
          </a:lstStyle>
          <a:p>
            <a:pPr>
              <a:defRPr/>
            </a:pPr>
            <a:endParaRPr lang="pt-PT" dirty="0"/>
          </a:p>
        </p:txBody>
      </p:sp>
      <p:sp>
        <p:nvSpPr>
          <p:cNvPr id="4"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5" name="Rectangle 6"/>
          <p:cNvSpPr>
            <a:spLocks noGrp="1" noChangeArrowheads="1"/>
          </p:cNvSpPr>
          <p:nvPr>
            <p:ph type="sldNum" sz="quarter" idx="12"/>
          </p:nvPr>
        </p:nvSpPr>
        <p:spPr>
          <a:ln/>
        </p:spPr>
        <p:txBody>
          <a:bodyPr/>
          <a:lstStyle>
            <a:lvl1pPr>
              <a:defRPr/>
            </a:lvl1pPr>
          </a:lstStyle>
          <a:p>
            <a:pPr>
              <a:defRPr/>
            </a:pPr>
            <a:fld id="{0C29C6F3-B373-4C58-B364-03C397BEBAAD}" type="slidenum">
              <a:rPr lang="en-US"/>
              <a:pPr>
                <a:defRPr/>
              </a:pPr>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pt-PT" dirty="0"/>
          </a:p>
        </p:txBody>
      </p:sp>
      <p:sp>
        <p:nvSpPr>
          <p:cNvPr id="3"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4" name="Rectangle 6"/>
          <p:cNvSpPr>
            <a:spLocks noGrp="1" noChangeArrowheads="1"/>
          </p:cNvSpPr>
          <p:nvPr>
            <p:ph type="sldNum" sz="quarter" idx="12"/>
          </p:nvPr>
        </p:nvSpPr>
        <p:spPr>
          <a:ln/>
        </p:spPr>
        <p:txBody>
          <a:bodyPr/>
          <a:lstStyle>
            <a:lvl1pPr>
              <a:defRPr/>
            </a:lvl1pPr>
          </a:lstStyle>
          <a:p>
            <a:pPr>
              <a:defRPr/>
            </a:pPr>
            <a:fld id="{8D13AB5E-15E9-477B-B9CE-FDDAE8267C8A}" type="slidenum">
              <a:rPr lang="en-US"/>
              <a:pPr>
                <a:defRPr/>
              </a:pPr>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2141697" y="1204913"/>
            <a:ext cx="14083090" cy="5130800"/>
          </a:xfrm>
        </p:spPr>
        <p:txBody>
          <a:bodyPr anchor="b"/>
          <a:lstStyle>
            <a:lvl1pPr algn="l">
              <a:defRPr sz="2000" b="1"/>
            </a:lvl1pPr>
          </a:lstStyle>
          <a:p>
            <a:r>
              <a:rPr lang="pt-PT" smtClean="0"/>
              <a:t>Clique para editar o estilo</a:t>
            </a:r>
            <a:endParaRPr lang="pt-PT"/>
          </a:p>
        </p:txBody>
      </p:sp>
      <p:sp>
        <p:nvSpPr>
          <p:cNvPr id="3" name="Marcador de Posição de Conteúdo 2"/>
          <p:cNvSpPr>
            <a:spLocks noGrp="1"/>
          </p:cNvSpPr>
          <p:nvPr>
            <p:ph idx="1"/>
          </p:nvPr>
        </p:nvSpPr>
        <p:spPr>
          <a:xfrm>
            <a:off x="16736380" y="1204913"/>
            <a:ext cx="23930447" cy="258445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PT" smtClean="0"/>
              <a:t>Clique para editar os estilos</a:t>
            </a:r>
          </a:p>
          <a:p>
            <a:pPr lvl="1"/>
            <a:r>
              <a:rPr lang="pt-PT" smtClean="0"/>
              <a:t>Segundo nível</a:t>
            </a:r>
          </a:p>
          <a:p>
            <a:pPr lvl="2"/>
            <a:r>
              <a:rPr lang="pt-PT" smtClean="0"/>
              <a:t>Terceiro nível</a:t>
            </a:r>
          </a:p>
          <a:p>
            <a:pPr lvl="3"/>
            <a:r>
              <a:rPr lang="pt-PT" smtClean="0"/>
              <a:t>Quarto nível</a:t>
            </a:r>
          </a:p>
          <a:p>
            <a:pPr lvl="4"/>
            <a:r>
              <a:rPr lang="pt-PT" smtClean="0"/>
              <a:t>Quinto nível</a:t>
            </a:r>
            <a:endParaRPr lang="pt-PT"/>
          </a:p>
        </p:txBody>
      </p:sp>
      <p:sp>
        <p:nvSpPr>
          <p:cNvPr id="4" name="Marcador de Posição do Texto 3"/>
          <p:cNvSpPr>
            <a:spLocks noGrp="1"/>
          </p:cNvSpPr>
          <p:nvPr>
            <p:ph type="body" sz="half" idx="2"/>
          </p:nvPr>
        </p:nvSpPr>
        <p:spPr>
          <a:xfrm>
            <a:off x="2141697" y="6335713"/>
            <a:ext cx="14083090" cy="207137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7" name="Rectangle 6"/>
          <p:cNvSpPr>
            <a:spLocks noGrp="1" noChangeArrowheads="1"/>
          </p:cNvSpPr>
          <p:nvPr>
            <p:ph type="sldNum" sz="quarter" idx="12"/>
          </p:nvPr>
        </p:nvSpPr>
        <p:spPr>
          <a:ln/>
        </p:spPr>
        <p:txBody>
          <a:bodyPr/>
          <a:lstStyle>
            <a:lvl1pPr>
              <a:defRPr/>
            </a:lvl1pPr>
          </a:lstStyle>
          <a:p>
            <a:pPr>
              <a:defRPr/>
            </a:pPr>
            <a:fld id="{B127DDBB-10C4-491C-8878-6698F3259477}" type="slidenum">
              <a:rPr lang="en-US"/>
              <a:pPr>
                <a:defRPr/>
              </a:pPr>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2023" y="21196300"/>
            <a:ext cx="25684478" cy="2501900"/>
          </a:xfrm>
        </p:spPr>
        <p:txBody>
          <a:bodyPr anchor="b"/>
          <a:lstStyle>
            <a:lvl1pPr algn="l">
              <a:defRPr sz="2000" b="1"/>
            </a:lvl1pPr>
          </a:lstStyle>
          <a:p>
            <a:r>
              <a:rPr lang="pt-PT" smtClean="0"/>
              <a:t>Clique para editar o estilo</a:t>
            </a:r>
            <a:endParaRPr lang="pt-PT"/>
          </a:p>
        </p:txBody>
      </p:sp>
      <p:sp>
        <p:nvSpPr>
          <p:cNvPr id="3" name="Marcador de Posição da Imagem 2"/>
          <p:cNvSpPr>
            <a:spLocks noGrp="1"/>
          </p:cNvSpPr>
          <p:nvPr>
            <p:ph type="pic" idx="1"/>
          </p:nvPr>
        </p:nvSpPr>
        <p:spPr>
          <a:xfrm>
            <a:off x="8392023" y="2705100"/>
            <a:ext cx="25684478" cy="181689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PT" noProof="0" dirty="0" smtClean="0"/>
          </a:p>
        </p:txBody>
      </p:sp>
      <p:sp>
        <p:nvSpPr>
          <p:cNvPr id="4" name="Marcador de Posição do Texto 3"/>
          <p:cNvSpPr>
            <a:spLocks noGrp="1"/>
          </p:cNvSpPr>
          <p:nvPr>
            <p:ph type="body" sz="half" idx="2"/>
          </p:nvPr>
        </p:nvSpPr>
        <p:spPr>
          <a:xfrm>
            <a:off x="8392023" y="23698201"/>
            <a:ext cx="25684478" cy="35544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PT" smtClean="0"/>
              <a:t>Clique para editar os estilos</a:t>
            </a:r>
          </a:p>
        </p:txBody>
      </p:sp>
      <p:sp>
        <p:nvSpPr>
          <p:cNvPr id="5" name="Rectangle 4"/>
          <p:cNvSpPr>
            <a:spLocks noGrp="1" noChangeArrowheads="1"/>
          </p:cNvSpPr>
          <p:nvPr>
            <p:ph type="dt" sz="half" idx="10"/>
          </p:nvPr>
        </p:nvSpPr>
        <p:spPr>
          <a:ln/>
        </p:spPr>
        <p:txBody>
          <a:bodyPr/>
          <a:lstStyle>
            <a:lvl1pPr>
              <a:defRPr/>
            </a:lvl1pPr>
          </a:lstStyle>
          <a:p>
            <a:pPr>
              <a:defRPr/>
            </a:pPr>
            <a:endParaRPr lang="pt-PT" dirty="0"/>
          </a:p>
        </p:txBody>
      </p:sp>
      <p:sp>
        <p:nvSpPr>
          <p:cNvPr id="6" name="Rectangle 5"/>
          <p:cNvSpPr>
            <a:spLocks noGrp="1" noChangeArrowheads="1"/>
          </p:cNvSpPr>
          <p:nvPr>
            <p:ph type="ftr" sz="quarter" idx="11"/>
          </p:nvPr>
        </p:nvSpPr>
        <p:spPr>
          <a:ln/>
        </p:spPr>
        <p:txBody>
          <a:bodyPr/>
          <a:lstStyle>
            <a:lvl1pPr>
              <a:defRPr/>
            </a:lvl1pPr>
          </a:lstStyle>
          <a:p>
            <a:pPr>
              <a:defRPr/>
            </a:pPr>
            <a:endParaRPr lang="pt-PT" dirty="0"/>
          </a:p>
        </p:txBody>
      </p:sp>
      <p:sp>
        <p:nvSpPr>
          <p:cNvPr id="7" name="Rectangle 6"/>
          <p:cNvSpPr>
            <a:spLocks noGrp="1" noChangeArrowheads="1"/>
          </p:cNvSpPr>
          <p:nvPr>
            <p:ph type="sldNum" sz="quarter" idx="12"/>
          </p:nvPr>
        </p:nvSpPr>
        <p:spPr>
          <a:ln/>
        </p:spPr>
        <p:txBody>
          <a:bodyPr/>
          <a:lstStyle>
            <a:lvl1pPr>
              <a:defRPr/>
            </a:lvl1pPr>
          </a:lstStyle>
          <a:p>
            <a:pPr>
              <a:defRPr/>
            </a:pPr>
            <a:fld id="{DB096722-211F-4B95-B00C-794E801BFD53}" type="slidenum">
              <a:rPr lang="en-US"/>
              <a:pPr>
                <a:defRPr/>
              </a:pPr>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bwMode="auto">
          <a:xfrm>
            <a:off x="2141538" y="1212850"/>
            <a:ext cx="38525450" cy="5046663"/>
          </a:xfrm>
          <a:prstGeom prst="rect">
            <a:avLst/>
          </a:prstGeom>
          <a:noFill/>
          <a:ln w="9525">
            <a:noFill/>
            <a:miter lim="800000"/>
            <a:headEnd/>
            <a:tailEnd/>
          </a:ln>
        </p:spPr>
        <p:txBody>
          <a:bodyPr vert="horz" wrap="square" lIns="295232" tIns="147616" rIns="295232" bIns="147616" numCol="1" anchor="ctr" anchorCtr="0" compatLnSpc="1">
            <a:prstTxWarp prst="textNoShape">
              <a:avLst/>
            </a:prstTxWarp>
          </a:bodyPr>
          <a:lstStyle/>
          <a:p>
            <a:pPr lvl="0"/>
            <a:r>
              <a:rPr lang="en-US" smtClean="0"/>
              <a:t>Click to edit Master title style</a:t>
            </a:r>
          </a:p>
        </p:txBody>
      </p:sp>
      <p:sp>
        <p:nvSpPr>
          <p:cNvPr id="14339" name="Rectangle 3"/>
          <p:cNvSpPr>
            <a:spLocks noGrp="1" noChangeArrowheads="1"/>
          </p:cNvSpPr>
          <p:nvPr>
            <p:ph type="body" idx="1"/>
          </p:nvPr>
        </p:nvSpPr>
        <p:spPr bwMode="auto">
          <a:xfrm>
            <a:off x="2141538" y="7065963"/>
            <a:ext cx="38525450" cy="19983450"/>
          </a:xfrm>
          <a:prstGeom prst="rect">
            <a:avLst/>
          </a:prstGeom>
          <a:noFill/>
          <a:ln w="9525">
            <a:noFill/>
            <a:miter lim="800000"/>
            <a:headEnd/>
            <a:tailEnd/>
          </a:ln>
        </p:spPr>
        <p:txBody>
          <a:bodyPr vert="horz" wrap="square" lIns="295232" tIns="147616" rIns="295232" bIns="1476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141538" y="27574875"/>
            <a:ext cx="9986962"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defRPr sz="4500"/>
            </a:lvl1pPr>
          </a:lstStyle>
          <a:p>
            <a:pPr>
              <a:defRPr/>
            </a:pPr>
            <a:endParaRPr lang="pt-PT" dirty="0"/>
          </a:p>
        </p:txBody>
      </p:sp>
      <p:sp>
        <p:nvSpPr>
          <p:cNvPr id="1029" name="Rectangle 5"/>
          <p:cNvSpPr>
            <a:spLocks noGrp="1" noChangeArrowheads="1"/>
          </p:cNvSpPr>
          <p:nvPr>
            <p:ph type="ftr" sz="quarter" idx="3"/>
          </p:nvPr>
        </p:nvSpPr>
        <p:spPr bwMode="auto">
          <a:xfrm>
            <a:off x="14627225" y="27574875"/>
            <a:ext cx="13554075"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ctr">
              <a:defRPr sz="4500"/>
            </a:lvl1pPr>
          </a:lstStyle>
          <a:p>
            <a:pPr>
              <a:defRPr/>
            </a:pPr>
            <a:endParaRPr lang="pt-PT" dirty="0"/>
          </a:p>
        </p:txBody>
      </p:sp>
      <p:sp>
        <p:nvSpPr>
          <p:cNvPr id="1030" name="Rectangle 6"/>
          <p:cNvSpPr>
            <a:spLocks noGrp="1" noChangeArrowheads="1"/>
          </p:cNvSpPr>
          <p:nvPr>
            <p:ph type="sldNum" sz="quarter" idx="4"/>
          </p:nvPr>
        </p:nvSpPr>
        <p:spPr bwMode="auto">
          <a:xfrm>
            <a:off x="30680025" y="27574875"/>
            <a:ext cx="9986963" cy="2101850"/>
          </a:xfrm>
          <a:prstGeom prst="rect">
            <a:avLst/>
          </a:prstGeom>
          <a:noFill/>
          <a:ln w="9525">
            <a:noFill/>
            <a:miter lim="800000"/>
            <a:headEnd/>
            <a:tailEnd/>
          </a:ln>
          <a:effectLst/>
        </p:spPr>
        <p:txBody>
          <a:bodyPr vert="horz" wrap="square" lIns="295232" tIns="147616" rIns="295232" bIns="147616" numCol="1" anchor="t" anchorCtr="0" compatLnSpc="1">
            <a:prstTxWarp prst="textNoShape">
              <a:avLst/>
            </a:prstTxWarp>
          </a:bodyPr>
          <a:lstStyle>
            <a:lvl1pPr algn="r">
              <a:defRPr sz="4500"/>
            </a:lvl1pPr>
          </a:lstStyle>
          <a:p>
            <a:pPr>
              <a:defRPr/>
            </a:pPr>
            <a:fld id="{FC7A8EC3-4143-4760-A800-892719107632}" type="slidenum">
              <a:rPr lang="en-US"/>
              <a:pPr>
                <a:defRPr/>
              </a:pPr>
              <a:t>‹nº›</a:t>
            </a:fld>
            <a:endParaRPr 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2952750" rtl="0" eaLnBrk="0" fontAlgn="base" hangingPunct="0">
        <a:spcBef>
          <a:spcPct val="0"/>
        </a:spcBef>
        <a:spcAft>
          <a:spcPct val="0"/>
        </a:spcAft>
        <a:defRPr sz="14200">
          <a:solidFill>
            <a:schemeClr val="tx2"/>
          </a:solidFill>
          <a:latin typeface="+mj-lt"/>
          <a:ea typeface="+mj-ea"/>
          <a:cs typeface="+mj-cs"/>
        </a:defRPr>
      </a:lvl1pPr>
      <a:lvl2pPr algn="ctr" defTabSz="2952750" rtl="0" eaLnBrk="0" fontAlgn="base" hangingPunct="0">
        <a:spcBef>
          <a:spcPct val="0"/>
        </a:spcBef>
        <a:spcAft>
          <a:spcPct val="0"/>
        </a:spcAft>
        <a:defRPr sz="14200">
          <a:solidFill>
            <a:schemeClr val="tx2"/>
          </a:solidFill>
          <a:latin typeface="Arial" charset="0"/>
        </a:defRPr>
      </a:lvl2pPr>
      <a:lvl3pPr algn="ctr" defTabSz="2952750" rtl="0" eaLnBrk="0" fontAlgn="base" hangingPunct="0">
        <a:spcBef>
          <a:spcPct val="0"/>
        </a:spcBef>
        <a:spcAft>
          <a:spcPct val="0"/>
        </a:spcAft>
        <a:defRPr sz="14200">
          <a:solidFill>
            <a:schemeClr val="tx2"/>
          </a:solidFill>
          <a:latin typeface="Arial" charset="0"/>
        </a:defRPr>
      </a:lvl3pPr>
      <a:lvl4pPr algn="ctr" defTabSz="2952750" rtl="0" eaLnBrk="0" fontAlgn="base" hangingPunct="0">
        <a:spcBef>
          <a:spcPct val="0"/>
        </a:spcBef>
        <a:spcAft>
          <a:spcPct val="0"/>
        </a:spcAft>
        <a:defRPr sz="14200">
          <a:solidFill>
            <a:schemeClr val="tx2"/>
          </a:solidFill>
          <a:latin typeface="Arial" charset="0"/>
        </a:defRPr>
      </a:lvl4pPr>
      <a:lvl5pPr algn="ctr" defTabSz="2952750" rtl="0" eaLnBrk="0" fontAlgn="base" hangingPunct="0">
        <a:spcBef>
          <a:spcPct val="0"/>
        </a:spcBef>
        <a:spcAft>
          <a:spcPct val="0"/>
        </a:spcAft>
        <a:defRPr sz="14200">
          <a:solidFill>
            <a:schemeClr val="tx2"/>
          </a:solidFill>
          <a:latin typeface="Arial" charset="0"/>
        </a:defRPr>
      </a:lvl5pPr>
      <a:lvl6pPr marL="457200" algn="ctr" defTabSz="2952750" rtl="0" fontAlgn="base">
        <a:spcBef>
          <a:spcPct val="0"/>
        </a:spcBef>
        <a:spcAft>
          <a:spcPct val="0"/>
        </a:spcAft>
        <a:defRPr sz="14200">
          <a:solidFill>
            <a:schemeClr val="tx2"/>
          </a:solidFill>
          <a:latin typeface="Arial" charset="0"/>
        </a:defRPr>
      </a:lvl6pPr>
      <a:lvl7pPr marL="914400" algn="ctr" defTabSz="2952750" rtl="0" fontAlgn="base">
        <a:spcBef>
          <a:spcPct val="0"/>
        </a:spcBef>
        <a:spcAft>
          <a:spcPct val="0"/>
        </a:spcAft>
        <a:defRPr sz="14200">
          <a:solidFill>
            <a:schemeClr val="tx2"/>
          </a:solidFill>
          <a:latin typeface="Arial" charset="0"/>
        </a:defRPr>
      </a:lvl7pPr>
      <a:lvl8pPr marL="1371600" algn="ctr" defTabSz="2952750" rtl="0" fontAlgn="base">
        <a:spcBef>
          <a:spcPct val="0"/>
        </a:spcBef>
        <a:spcAft>
          <a:spcPct val="0"/>
        </a:spcAft>
        <a:defRPr sz="14200">
          <a:solidFill>
            <a:schemeClr val="tx2"/>
          </a:solidFill>
          <a:latin typeface="Arial" charset="0"/>
        </a:defRPr>
      </a:lvl8pPr>
      <a:lvl9pPr marL="1828800" algn="ctr" defTabSz="2952750" rtl="0" fontAlgn="base">
        <a:spcBef>
          <a:spcPct val="0"/>
        </a:spcBef>
        <a:spcAft>
          <a:spcPct val="0"/>
        </a:spcAft>
        <a:defRPr sz="14200">
          <a:solidFill>
            <a:schemeClr val="tx2"/>
          </a:solidFill>
          <a:latin typeface="Arial" charset="0"/>
        </a:defRPr>
      </a:lvl9pPr>
    </p:titleStyle>
    <p:bodyStyle>
      <a:lvl1pPr marL="1106488" indent="-1106488" algn="l" defTabSz="2952750" rtl="0" eaLnBrk="0" fontAlgn="base" hangingPunct="0">
        <a:spcBef>
          <a:spcPct val="20000"/>
        </a:spcBef>
        <a:spcAft>
          <a:spcPct val="0"/>
        </a:spcAft>
        <a:buChar char="•"/>
        <a:defRPr sz="10300">
          <a:solidFill>
            <a:schemeClr val="tx1"/>
          </a:solidFill>
          <a:latin typeface="+mn-lt"/>
          <a:ea typeface="+mn-ea"/>
          <a:cs typeface="+mn-cs"/>
        </a:defRPr>
      </a:lvl1pPr>
      <a:lvl2pPr marL="2398713" indent="-922338" algn="l" defTabSz="2952750" rtl="0" eaLnBrk="0" fontAlgn="base" hangingPunct="0">
        <a:spcBef>
          <a:spcPct val="20000"/>
        </a:spcBef>
        <a:spcAft>
          <a:spcPct val="0"/>
        </a:spcAft>
        <a:buChar char="–"/>
        <a:defRPr sz="9000">
          <a:solidFill>
            <a:schemeClr val="tx1"/>
          </a:solidFill>
          <a:latin typeface="+mn-lt"/>
        </a:defRPr>
      </a:lvl2pPr>
      <a:lvl3pPr marL="3690938" indent="-738188" algn="l" defTabSz="2952750" rtl="0" eaLnBrk="0" fontAlgn="base" hangingPunct="0">
        <a:spcBef>
          <a:spcPct val="20000"/>
        </a:spcBef>
        <a:spcAft>
          <a:spcPct val="0"/>
        </a:spcAft>
        <a:buChar char="•"/>
        <a:defRPr sz="7700">
          <a:solidFill>
            <a:schemeClr val="tx1"/>
          </a:solidFill>
          <a:latin typeface="+mn-lt"/>
        </a:defRPr>
      </a:lvl3pPr>
      <a:lvl4pPr marL="5167313" indent="-738188" algn="l" defTabSz="2952750" rtl="0" eaLnBrk="0" fontAlgn="base" hangingPunct="0">
        <a:spcBef>
          <a:spcPct val="20000"/>
        </a:spcBef>
        <a:spcAft>
          <a:spcPct val="0"/>
        </a:spcAft>
        <a:buChar char="–"/>
        <a:defRPr sz="6500">
          <a:solidFill>
            <a:schemeClr val="tx1"/>
          </a:solidFill>
          <a:latin typeface="+mn-lt"/>
        </a:defRPr>
      </a:lvl4pPr>
      <a:lvl5pPr marL="6642100" indent="-738188" algn="l" defTabSz="2952750" rtl="0" eaLnBrk="0" fontAlgn="base" hangingPunct="0">
        <a:spcBef>
          <a:spcPct val="20000"/>
        </a:spcBef>
        <a:spcAft>
          <a:spcPct val="0"/>
        </a:spcAft>
        <a:buChar char="»"/>
        <a:defRPr sz="6500">
          <a:solidFill>
            <a:schemeClr val="tx1"/>
          </a:solidFill>
          <a:latin typeface="+mn-lt"/>
        </a:defRPr>
      </a:lvl5pPr>
      <a:lvl6pPr marL="7099300" indent="-738188" algn="l" defTabSz="2952750" rtl="0" fontAlgn="base">
        <a:spcBef>
          <a:spcPct val="20000"/>
        </a:spcBef>
        <a:spcAft>
          <a:spcPct val="0"/>
        </a:spcAft>
        <a:buChar char="»"/>
        <a:defRPr sz="6500">
          <a:solidFill>
            <a:schemeClr val="tx1"/>
          </a:solidFill>
          <a:latin typeface="+mn-lt"/>
        </a:defRPr>
      </a:lvl6pPr>
      <a:lvl7pPr marL="7556500" indent="-738188" algn="l" defTabSz="2952750" rtl="0" fontAlgn="base">
        <a:spcBef>
          <a:spcPct val="20000"/>
        </a:spcBef>
        <a:spcAft>
          <a:spcPct val="0"/>
        </a:spcAft>
        <a:buChar char="»"/>
        <a:defRPr sz="6500">
          <a:solidFill>
            <a:schemeClr val="tx1"/>
          </a:solidFill>
          <a:latin typeface="+mn-lt"/>
        </a:defRPr>
      </a:lvl7pPr>
      <a:lvl8pPr marL="8013700" indent="-738188" algn="l" defTabSz="2952750" rtl="0" fontAlgn="base">
        <a:spcBef>
          <a:spcPct val="20000"/>
        </a:spcBef>
        <a:spcAft>
          <a:spcPct val="0"/>
        </a:spcAft>
        <a:buChar char="»"/>
        <a:defRPr sz="6500">
          <a:solidFill>
            <a:schemeClr val="tx1"/>
          </a:solidFill>
          <a:latin typeface="+mn-lt"/>
        </a:defRPr>
      </a:lvl8pPr>
      <a:lvl9pPr marL="8470900" indent="-738188" algn="l" defTabSz="2952750" rtl="0" fontAlgn="base">
        <a:spcBef>
          <a:spcPct val="20000"/>
        </a:spcBef>
        <a:spcAft>
          <a:spcPct val="0"/>
        </a:spcAft>
        <a:buChar char="»"/>
        <a:defRPr sz="6500">
          <a:solidFill>
            <a:schemeClr val="tx1"/>
          </a:solidFill>
          <a:latin typeface="+mn-lt"/>
        </a:defRPr>
      </a:lvl9pPr>
    </p:bodyStyle>
    <p:otherStyle>
      <a:defPPr>
        <a:defRPr lang="pt-P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oleObject" Target="../embeddings/oleObject1.bin"/><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259" name="Group 211"/>
          <p:cNvGraphicFramePr>
            <a:graphicFrameLocks noGrp="1"/>
          </p:cNvGraphicFramePr>
          <p:nvPr>
            <p:extLst>
              <p:ext uri="{D42A27DB-BD31-4B8C-83A1-F6EECF244321}">
                <p14:modId xmlns="" xmlns:p14="http://schemas.microsoft.com/office/powerpoint/2010/main" val="1120539390"/>
              </p:ext>
            </p:extLst>
          </p:nvPr>
        </p:nvGraphicFramePr>
        <p:xfrm>
          <a:off x="0" y="-1"/>
          <a:ext cx="42808525" cy="5635626"/>
        </p:xfrm>
        <a:graphic>
          <a:graphicData uri="http://schemas.openxmlformats.org/drawingml/2006/table">
            <a:tbl>
              <a:tblPr/>
              <a:tblGrid>
                <a:gridCol w="19243675"/>
                <a:gridCol w="23564850"/>
              </a:tblGrid>
              <a:tr h="2911517">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endParaRPr kumimoji="0" lang="pt-PT" sz="9400" b="0" i="0" u="none" strike="noStrike" cap="none" normalizeH="0" baseline="0" dirty="0" smtClean="0">
                        <a:ln>
                          <a:noFill/>
                        </a:ln>
                        <a:solidFill>
                          <a:schemeClr val="tx1"/>
                        </a:solidFill>
                        <a:effectLst/>
                        <a:latin typeface="Arial" charset="0"/>
                      </a:endParaRPr>
                    </a:p>
                  </a:txBody>
                  <a:tcPr marL="183029" marR="183029"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1"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r h="2724109">
                <a:tc>
                  <a:txBody>
                    <a:bodyPr/>
                    <a:lstStyle/>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kern="1200" cap="none" normalizeH="0" baseline="0" dirty="0" smtClean="0">
                          <a:ln>
                            <a:noFill/>
                          </a:ln>
                          <a:solidFill>
                            <a:schemeClr val="tx1"/>
                          </a:solidFill>
                          <a:effectLst/>
                          <a:latin typeface="Arial" charset="0"/>
                          <a:ea typeface="+mn-ea"/>
                          <a:cs typeface="+mn-cs"/>
                        </a:rPr>
                        <a:t> University of Minho</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kern="1200" cap="none" normalizeH="0" baseline="0" dirty="0" smtClean="0">
                          <a:ln>
                            <a:noFill/>
                          </a:ln>
                          <a:solidFill>
                            <a:schemeClr val="tx1"/>
                          </a:solidFill>
                          <a:effectLst/>
                          <a:latin typeface="Arial" charset="0"/>
                          <a:ea typeface="+mn-ea"/>
                          <a:cs typeface="+mn-cs"/>
                        </a:rPr>
                        <a:t> School of Engineering</a:t>
                      </a:r>
                    </a:p>
                    <a:p>
                      <a:pPr marL="0" marR="0" lvl="0" indent="0" algn="l" defTabSz="2952750" rtl="0" eaLnBrk="1" fontAlgn="base" latinLnBrk="0" hangingPunct="1">
                        <a:lnSpc>
                          <a:spcPct val="100000"/>
                        </a:lnSpc>
                        <a:spcBef>
                          <a:spcPct val="20000"/>
                        </a:spcBef>
                        <a:spcAft>
                          <a:spcPct val="0"/>
                        </a:spcAft>
                        <a:buClrTx/>
                        <a:buSzTx/>
                        <a:buFontTx/>
                        <a:buNone/>
                        <a:tabLst/>
                      </a:pPr>
                      <a:r>
                        <a:rPr kumimoji="0" lang="pt-PT" sz="2400" b="0" i="0" u="none" strike="noStrike" kern="1200" cap="none" normalizeH="0" baseline="0" dirty="0" smtClean="0">
                          <a:ln>
                            <a:noFill/>
                          </a:ln>
                          <a:solidFill>
                            <a:schemeClr val="tx1"/>
                          </a:solidFill>
                          <a:effectLst/>
                          <a:latin typeface="Arial" charset="0"/>
                          <a:ea typeface="+mn-ea"/>
                          <a:cs typeface="+mn-cs"/>
                        </a:rPr>
                        <a:t> </a:t>
                      </a:r>
                      <a:r>
                        <a:rPr kumimoji="0" lang="en-US" sz="2400" b="0" i="0" u="none" strike="noStrike" kern="1200" cap="none" normalizeH="0" baseline="0" dirty="0" smtClean="0">
                          <a:ln>
                            <a:noFill/>
                          </a:ln>
                          <a:solidFill>
                            <a:schemeClr val="tx1"/>
                          </a:solidFill>
                          <a:effectLst/>
                          <a:latin typeface="Arial" charset="0"/>
                          <a:ea typeface="+mn-ea"/>
                          <a:cs typeface="+mn-cs"/>
                        </a:rPr>
                        <a:t>Computer Science and Technology Center (CCTC) </a:t>
                      </a:r>
                    </a:p>
                  </a:txBody>
                  <a:tcPr marL="504412" marR="180147" marT="46800" marB="46800" anchor="ctr" horzOverflow="overflow">
                    <a:lnL>
                      <a:noFill/>
                    </a:lnL>
                    <a:lnR>
                      <a:noFill/>
                    </a:lnR>
                    <a:lnT>
                      <a:noFill/>
                    </a:lnT>
                    <a:lnB>
                      <a:noFill/>
                    </a:lnB>
                    <a:lnTlToBr>
                      <a:noFill/>
                    </a:lnTlToBr>
                    <a:lnBlToTr>
                      <a:noFill/>
                    </a:lnBlToTr>
                    <a:solidFill>
                      <a:srgbClr val="A5D1F9"/>
                    </a:solidFill>
                  </a:tcPr>
                </a:tc>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endParaRPr kumimoji="0" lang="pt-PT" sz="4000" b="0" i="0" u="none" strike="noStrike" cap="none" normalizeH="0" baseline="0" dirty="0" smtClean="0">
                        <a:ln>
                          <a:noFill/>
                        </a:ln>
                        <a:solidFill>
                          <a:schemeClr val="bg1"/>
                        </a:solidFill>
                        <a:effectLst/>
                        <a:latin typeface="Arial" charset="0"/>
                      </a:endParaRP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graphicFrame>
        <p:nvGraphicFramePr>
          <p:cNvPr id="1026" name="Object 27"/>
          <p:cNvGraphicFramePr>
            <a:graphicFrameLocks/>
          </p:cNvGraphicFramePr>
          <p:nvPr/>
        </p:nvGraphicFramePr>
        <p:xfrm>
          <a:off x="593725" y="593725"/>
          <a:ext cx="4013200" cy="1990725"/>
        </p:xfrm>
        <a:graphic>
          <a:graphicData uri="http://schemas.openxmlformats.org/presentationml/2006/ole">
            <p:oleObj spid="_x0000_s1030" name="Photo Editor Photo" r:id="rId4" imgW="4009524" imgH="1991003" progId="">
              <p:embed/>
            </p:oleObj>
          </a:graphicData>
        </a:graphic>
      </p:graphicFrame>
      <p:graphicFrame>
        <p:nvGraphicFramePr>
          <p:cNvPr id="2260" name="Group 212"/>
          <p:cNvGraphicFramePr>
            <a:graphicFrameLocks noGrp="1"/>
          </p:cNvGraphicFramePr>
          <p:nvPr>
            <p:extLst>
              <p:ext uri="{D42A27DB-BD31-4B8C-83A1-F6EECF244321}">
                <p14:modId xmlns="" xmlns:p14="http://schemas.microsoft.com/office/powerpoint/2010/main" val="2224916600"/>
              </p:ext>
            </p:extLst>
          </p:nvPr>
        </p:nvGraphicFramePr>
        <p:xfrm>
          <a:off x="-18699" y="29037531"/>
          <a:ext cx="42827224" cy="1242444"/>
        </p:xfrm>
        <a:graphic>
          <a:graphicData uri="http://schemas.openxmlformats.org/drawingml/2006/table">
            <a:tbl>
              <a:tblPr/>
              <a:tblGrid>
                <a:gridCol w="42827224"/>
              </a:tblGrid>
              <a:tr h="1242444">
                <a:tc>
                  <a:txBody>
                    <a:bodyPr/>
                    <a:lstStyle/>
                    <a:p>
                      <a:pPr marL="0" marR="0" lvl="0" indent="0" algn="ctr" defTabSz="2952750" rtl="0" eaLnBrk="1" fontAlgn="base" latinLnBrk="0" hangingPunct="1">
                        <a:lnSpc>
                          <a:spcPct val="100000"/>
                        </a:lnSpc>
                        <a:spcBef>
                          <a:spcPct val="20000"/>
                        </a:spcBef>
                        <a:spcAft>
                          <a:spcPct val="0"/>
                        </a:spcAft>
                        <a:buClrTx/>
                        <a:buSzTx/>
                        <a:buFontTx/>
                        <a:buNone/>
                        <a:tabLst/>
                      </a:pPr>
                      <a:r>
                        <a:rPr kumimoji="0" lang="pt-PT" sz="4000" b="0" i="0" u="none" strike="noStrike" cap="none" normalizeH="0" baseline="0" dirty="0" smtClean="0">
                          <a:ln>
                            <a:noFill/>
                          </a:ln>
                          <a:solidFill>
                            <a:schemeClr val="tx1"/>
                          </a:solidFill>
                          <a:effectLst/>
                          <a:latin typeface="Arial" charset="0"/>
                        </a:rPr>
                        <a:t>Uma Escola a Reinventar o Futuro – Semana da Escola de Engenharia - 24 a 27 de Outubro de 2011</a:t>
                      </a:r>
                    </a:p>
                  </a:txBody>
                  <a:tcPr marL="180147" marR="180147" marT="46800" marB="46800" anchor="ctr" horzOverflow="overflow">
                    <a:lnL>
                      <a:noFill/>
                    </a:lnL>
                    <a:lnR>
                      <a:noFill/>
                    </a:lnR>
                    <a:lnT>
                      <a:noFill/>
                    </a:lnT>
                    <a:lnB>
                      <a:noFill/>
                    </a:lnB>
                    <a:lnTlToBr>
                      <a:noFill/>
                    </a:lnTlToBr>
                    <a:lnBlToTr>
                      <a:noFill/>
                    </a:lnBlToTr>
                    <a:solidFill>
                      <a:srgbClr val="A5D1F9"/>
                    </a:solidFill>
                  </a:tcPr>
                </a:tc>
              </a:tr>
            </a:tbl>
          </a:graphicData>
        </a:graphic>
      </p:graphicFrame>
      <p:sp>
        <p:nvSpPr>
          <p:cNvPr id="1035" name="Rectangle 215"/>
          <p:cNvSpPr>
            <a:spLocks noChangeArrowheads="1"/>
          </p:cNvSpPr>
          <p:nvPr/>
        </p:nvSpPr>
        <p:spPr bwMode="auto">
          <a:xfrm>
            <a:off x="8874125" y="2322513"/>
            <a:ext cx="23350538" cy="2879725"/>
          </a:xfrm>
          <a:prstGeom prst="rect">
            <a:avLst/>
          </a:prstGeom>
          <a:solidFill>
            <a:srgbClr val="A5D1F9"/>
          </a:solidFill>
          <a:ln w="9525">
            <a:noFill/>
            <a:miter lim="800000"/>
            <a:headEnd/>
            <a:tailEnd/>
          </a:ln>
        </p:spPr>
        <p:txBody>
          <a:bodyPr lIns="90000" tIns="46800" rIns="90000" bIns="46800" anchor="ctr"/>
          <a:lstStyle/>
          <a:p>
            <a:pPr algn="ctr" defTabSz="2952750">
              <a:spcBef>
                <a:spcPct val="20000"/>
              </a:spcBef>
            </a:pPr>
            <a:r>
              <a:rPr lang="en-US" sz="4000" dirty="0" smtClean="0"/>
              <a:t>JOSÉ LUÍS CARDOSO SILVA*</a:t>
            </a:r>
          </a:p>
          <a:p>
            <a:pPr algn="ctr" defTabSz="2952750">
              <a:spcBef>
                <a:spcPct val="20000"/>
              </a:spcBef>
            </a:pPr>
            <a:r>
              <a:rPr lang="en-US" sz="4000" dirty="0" smtClean="0"/>
              <a:t> Supervisor:  José C Campos, Co-Supervisor : Michael Harrison</a:t>
            </a:r>
          </a:p>
          <a:p>
            <a:pPr algn="ctr" defTabSz="2952750">
              <a:spcBef>
                <a:spcPct val="20000"/>
              </a:spcBef>
            </a:pPr>
            <a:r>
              <a:rPr lang="pt-PT" sz="4000" dirty="0" smtClean="0"/>
              <a:t>* jlsilva@di.uminho.pt</a:t>
            </a:r>
            <a:endParaRPr lang="en-US" sz="4800" dirty="0" smtClean="0"/>
          </a:p>
        </p:txBody>
      </p:sp>
      <p:sp>
        <p:nvSpPr>
          <p:cNvPr id="1036" name="Rectangle 216"/>
          <p:cNvSpPr>
            <a:spLocks noChangeArrowheads="1"/>
          </p:cNvSpPr>
          <p:nvPr/>
        </p:nvSpPr>
        <p:spPr bwMode="auto">
          <a:xfrm>
            <a:off x="6354416" y="288082"/>
            <a:ext cx="29667470" cy="2322513"/>
          </a:xfrm>
          <a:prstGeom prst="rect">
            <a:avLst/>
          </a:prstGeom>
          <a:solidFill>
            <a:srgbClr val="A5D1F9"/>
          </a:solidFill>
          <a:ln w="9525">
            <a:noFill/>
            <a:miter lim="800000"/>
            <a:headEnd/>
            <a:tailEnd/>
          </a:ln>
        </p:spPr>
        <p:txBody>
          <a:bodyPr lIns="90000" tIns="46800" rIns="90000" bIns="46800" anchor="ctr"/>
          <a:lstStyle/>
          <a:p>
            <a:pPr algn="ctr"/>
            <a:r>
              <a:rPr lang="en-US" sz="4800" b="1" dirty="0" smtClean="0"/>
              <a:t>THE APEX FRAMEWORK: PROTOTYPING OF UBIQUITOUS ENVIRONMENTS BASED ON PETRI NETS</a:t>
            </a:r>
            <a:endParaRPr lang="en-US" sz="4800" b="1" dirty="0"/>
          </a:p>
        </p:txBody>
      </p:sp>
      <p:pic>
        <p:nvPicPr>
          <p:cNvPr id="1037" name="Picture 217"/>
          <p:cNvPicPr>
            <a:picLocks noChangeAspect="1" noChangeArrowheads="1"/>
          </p:cNvPicPr>
          <p:nvPr/>
        </p:nvPicPr>
        <p:blipFill>
          <a:blip r:embed="rId5" cstate="print"/>
          <a:srcRect/>
          <a:stretch>
            <a:fillRect/>
          </a:stretch>
        </p:blipFill>
        <p:spPr bwMode="auto">
          <a:xfrm>
            <a:off x="37629064" y="2637605"/>
            <a:ext cx="4419488" cy="1485158"/>
          </a:xfrm>
          <a:prstGeom prst="rect">
            <a:avLst/>
          </a:prstGeom>
          <a:noFill/>
          <a:ln w="9525">
            <a:noFill/>
            <a:miter lim="800000"/>
            <a:headEnd/>
            <a:tailEnd/>
          </a:ln>
        </p:spPr>
      </p:pic>
      <p:pic>
        <p:nvPicPr>
          <p:cNvPr id="13" name="Picture 3"/>
          <p:cNvPicPr>
            <a:picLocks noChangeAspect="1" noChangeArrowheads="1"/>
          </p:cNvPicPr>
          <p:nvPr/>
        </p:nvPicPr>
        <p:blipFill>
          <a:blip r:embed="rId6" cstate="print"/>
          <a:srcRect/>
          <a:stretch>
            <a:fillRect/>
          </a:stretch>
        </p:blipFill>
        <p:spPr bwMode="auto">
          <a:xfrm>
            <a:off x="37763564" y="607763"/>
            <a:ext cx="4286279" cy="1642792"/>
          </a:xfrm>
          <a:prstGeom prst="rect">
            <a:avLst/>
          </a:prstGeom>
          <a:noFill/>
          <a:ln w="9525">
            <a:noFill/>
            <a:miter lim="800000"/>
            <a:headEnd/>
            <a:tailEnd/>
          </a:ln>
        </p:spPr>
      </p:pic>
      <p:pic>
        <p:nvPicPr>
          <p:cNvPr id="14" name="Picture 33"/>
          <p:cNvPicPr>
            <a:picLocks noChangeAspect="1" noChangeArrowheads="1"/>
          </p:cNvPicPr>
          <p:nvPr/>
        </p:nvPicPr>
        <p:blipFill>
          <a:blip r:embed="rId7" cstate="print"/>
          <a:srcRect/>
          <a:stretch>
            <a:fillRect/>
          </a:stretch>
        </p:blipFill>
        <p:spPr bwMode="auto">
          <a:xfrm>
            <a:off x="544366" y="29284711"/>
            <a:ext cx="1485897" cy="746645"/>
          </a:xfrm>
          <a:prstGeom prst="rect">
            <a:avLst/>
          </a:prstGeom>
          <a:noFill/>
          <a:ln w="9525">
            <a:noFill/>
            <a:miter lim="800000"/>
            <a:headEnd/>
            <a:tailEnd/>
          </a:ln>
        </p:spPr>
      </p:pic>
      <p:pic>
        <p:nvPicPr>
          <p:cNvPr id="15" name="Picture 21"/>
          <p:cNvPicPr>
            <a:picLocks noChangeAspect="1" noChangeArrowheads="1"/>
          </p:cNvPicPr>
          <p:nvPr/>
        </p:nvPicPr>
        <p:blipFill>
          <a:blip r:embed="rId8" cstate="print"/>
          <a:srcRect/>
          <a:stretch>
            <a:fillRect/>
          </a:stretch>
        </p:blipFill>
        <p:spPr bwMode="auto">
          <a:xfrm>
            <a:off x="2258878" y="29284711"/>
            <a:ext cx="1428760" cy="748726"/>
          </a:xfrm>
          <a:prstGeom prst="rect">
            <a:avLst/>
          </a:prstGeom>
          <a:noFill/>
          <a:ln w="9525">
            <a:noFill/>
            <a:miter lim="800000"/>
            <a:headEnd/>
            <a:tailEnd/>
          </a:ln>
        </p:spPr>
      </p:pic>
      <p:sp>
        <p:nvSpPr>
          <p:cNvPr id="16" name="Text Box 214"/>
          <p:cNvSpPr txBox="1">
            <a:spLocks noChangeArrowheads="1"/>
          </p:cNvSpPr>
          <p:nvPr/>
        </p:nvSpPr>
        <p:spPr bwMode="auto">
          <a:xfrm>
            <a:off x="2466107" y="6392639"/>
            <a:ext cx="12817475" cy="8032968"/>
          </a:xfrm>
          <a:prstGeom prst="rect">
            <a:avLst/>
          </a:prstGeom>
          <a:noFill/>
          <a:ln w="9525">
            <a:noFill/>
            <a:miter lim="800000"/>
            <a:headEnd/>
            <a:tailEnd/>
          </a:ln>
        </p:spPr>
        <p:txBody>
          <a:bodyPr wrap="square">
            <a:spAutoFit/>
          </a:bodyPr>
          <a:lstStyle/>
          <a:p>
            <a:r>
              <a:rPr lang="en-GB" sz="3600" b="1" dirty="0" smtClean="0"/>
              <a:t>Abstract</a:t>
            </a:r>
          </a:p>
          <a:p>
            <a:endParaRPr lang="en-GB" dirty="0" smtClean="0"/>
          </a:p>
          <a:p>
            <a:pPr algn="just"/>
            <a:r>
              <a:rPr lang="en-GB" dirty="0" smtClean="0"/>
              <a:t>The user experience of ubiquitous environments is a determining factor in their success. The characteristics of such systems must be explored as early as possible to anticipate potential user problems, and to reduce the cost of redesign. However, the development of early prototypes to be evaluated in the target environment can be disruptive to the ongoing system, and therefore unacceptable. This poster reports on an ongoing effort to explore how model-based rapid prototyping of ubiquitous environments might be used to avoid actual deployment while still enabling users to interact with a representation of the system. This briefly describes APEX [1], a framework that brings together an existing 3D Application Server with CPN Tools. APEX-based prototypes enable users to navigate a virtual world simulation of the envisaged ubiquitous environment. </a:t>
            </a:r>
            <a:endParaRPr lang="en-US" dirty="0" smtClean="0"/>
          </a:p>
          <a:p>
            <a:endParaRPr lang="en-GB" dirty="0" smtClean="0"/>
          </a:p>
        </p:txBody>
      </p:sp>
      <p:grpSp>
        <p:nvGrpSpPr>
          <p:cNvPr id="17" name="Group 45"/>
          <p:cNvGrpSpPr/>
          <p:nvPr/>
        </p:nvGrpSpPr>
        <p:grpSpPr>
          <a:xfrm>
            <a:off x="2682033" y="15475842"/>
            <a:ext cx="12415837" cy="4172893"/>
            <a:chOff x="1185863" y="24211607"/>
            <a:chExt cx="12415837" cy="4172893"/>
          </a:xfrm>
        </p:grpSpPr>
        <p:pic>
          <p:nvPicPr>
            <p:cNvPr id="18" name="Picture 166" descr="fundo1"/>
            <p:cNvPicPr>
              <a:picLocks noChangeAspect="1" noChangeArrowheads="1"/>
            </p:cNvPicPr>
            <p:nvPr/>
          </p:nvPicPr>
          <p:blipFill>
            <a:blip r:embed="rId9" cstate="print">
              <a:lum bright="20000"/>
            </a:blip>
            <a:srcRect/>
            <a:stretch>
              <a:fillRect/>
            </a:stretch>
          </p:blipFill>
          <p:spPr bwMode="auto">
            <a:xfrm>
              <a:off x="1995488" y="25080913"/>
              <a:ext cx="3414712" cy="2447925"/>
            </a:xfrm>
            <a:prstGeom prst="rect">
              <a:avLst/>
            </a:prstGeom>
            <a:noFill/>
            <a:ln w="9525">
              <a:noFill/>
              <a:miter lim="800000"/>
              <a:headEnd/>
              <a:tailEnd/>
            </a:ln>
          </p:spPr>
        </p:pic>
        <p:sp>
          <p:nvSpPr>
            <p:cNvPr id="20" name="AutoShape 160"/>
            <p:cNvSpPr>
              <a:spLocks noChangeArrowheads="1"/>
            </p:cNvSpPr>
            <p:nvPr/>
          </p:nvSpPr>
          <p:spPr bwMode="auto">
            <a:xfrm>
              <a:off x="5951538" y="25480963"/>
              <a:ext cx="2570162" cy="1530350"/>
            </a:xfrm>
            <a:prstGeom prst="leftRightArrow">
              <a:avLst>
                <a:gd name="adj1" fmla="val 45021"/>
                <a:gd name="adj2" fmla="val 33589"/>
              </a:avLst>
            </a:prstGeom>
            <a:solidFill>
              <a:srgbClr val="A5D1F9"/>
            </a:solidFill>
            <a:ln w="9525">
              <a:solidFill>
                <a:srgbClr val="000000"/>
              </a:solidFill>
              <a:miter lim="800000"/>
              <a:headEnd/>
              <a:tailEnd/>
            </a:ln>
          </p:spPr>
          <p:txBody>
            <a:bodyPr/>
            <a:lstStyle/>
            <a:p>
              <a:pPr algn="ctr">
                <a:defRPr/>
              </a:pPr>
              <a:r>
                <a:rPr lang="pt-PT" sz="3200" b="1" dirty="0">
                  <a:latin typeface="+mj-lt"/>
                </a:rPr>
                <a:t>APEX</a:t>
              </a:r>
              <a:endParaRPr lang="en-GB" sz="3200" dirty="0">
                <a:latin typeface="+mj-lt"/>
              </a:endParaRPr>
            </a:p>
          </p:txBody>
        </p:sp>
        <p:sp>
          <p:nvSpPr>
            <p:cNvPr id="21" name="Text Box 164"/>
            <p:cNvSpPr txBox="1">
              <a:spLocks noChangeArrowheads="1"/>
            </p:cNvSpPr>
            <p:nvPr/>
          </p:nvSpPr>
          <p:spPr bwMode="auto">
            <a:xfrm>
              <a:off x="8610600" y="24307800"/>
              <a:ext cx="4762500" cy="762000"/>
            </a:xfrm>
            <a:prstGeom prst="rect">
              <a:avLst/>
            </a:prstGeom>
            <a:noFill/>
            <a:ln w="9525">
              <a:noFill/>
              <a:miter lim="800000"/>
              <a:headEnd/>
              <a:tailEnd/>
            </a:ln>
          </p:spPr>
          <p:txBody>
            <a:bodyPr/>
            <a:lstStyle/>
            <a:p>
              <a:r>
                <a:rPr lang="en-US" sz="4000" dirty="0"/>
                <a:t> </a:t>
              </a:r>
              <a:r>
                <a:rPr lang="en-US" sz="3200" dirty="0"/>
                <a:t>Modeling and Analyses</a:t>
              </a:r>
              <a:endParaRPr lang="en-GB" sz="3200" dirty="0">
                <a:latin typeface="Comic Sans MS" pitchFamily="66" charset="0"/>
              </a:endParaRPr>
            </a:p>
          </p:txBody>
        </p:sp>
        <p:sp>
          <p:nvSpPr>
            <p:cNvPr id="22" name="Text Box 158"/>
            <p:cNvSpPr txBox="1">
              <a:spLocks noChangeArrowheads="1"/>
            </p:cNvSpPr>
            <p:nvPr/>
          </p:nvSpPr>
          <p:spPr bwMode="auto">
            <a:xfrm>
              <a:off x="1949634" y="24423350"/>
              <a:ext cx="4529137" cy="685800"/>
            </a:xfrm>
            <a:prstGeom prst="rect">
              <a:avLst/>
            </a:prstGeom>
            <a:noFill/>
            <a:ln w="9525">
              <a:noFill/>
              <a:miter lim="800000"/>
              <a:headEnd/>
              <a:tailEnd/>
            </a:ln>
          </p:spPr>
          <p:txBody>
            <a:bodyPr/>
            <a:lstStyle/>
            <a:p>
              <a:r>
                <a:rPr lang="en-US" dirty="0" smtClean="0"/>
                <a:t>User  Experience</a:t>
              </a:r>
              <a:endParaRPr lang="en-GB" dirty="0">
                <a:latin typeface="Comic Sans MS" pitchFamily="66" charset="0"/>
              </a:endParaRPr>
            </a:p>
          </p:txBody>
        </p:sp>
        <p:sp>
          <p:nvSpPr>
            <p:cNvPr id="23" name="Text Box 163"/>
            <p:cNvSpPr txBox="1">
              <a:spLocks noChangeArrowheads="1"/>
            </p:cNvSpPr>
            <p:nvPr/>
          </p:nvSpPr>
          <p:spPr bwMode="auto">
            <a:xfrm>
              <a:off x="9947275" y="27584400"/>
              <a:ext cx="2854325" cy="800100"/>
            </a:xfrm>
            <a:prstGeom prst="rect">
              <a:avLst/>
            </a:prstGeom>
            <a:noFill/>
            <a:ln w="9525">
              <a:noFill/>
              <a:miter lim="800000"/>
              <a:headEnd/>
              <a:tailEnd/>
            </a:ln>
          </p:spPr>
          <p:txBody>
            <a:bodyPr/>
            <a:lstStyle/>
            <a:p>
              <a:r>
                <a:rPr lang="pt-PT" sz="3200" b="1" i="1" dirty="0"/>
                <a:t> </a:t>
              </a:r>
              <a:r>
                <a:rPr lang="pt-PT" sz="3200" i="1" dirty="0"/>
                <a:t>CPN </a:t>
              </a:r>
              <a:r>
                <a:rPr lang="en-US" sz="3200" i="1" dirty="0"/>
                <a:t>tools</a:t>
              </a:r>
              <a:endParaRPr lang="en-GB" sz="3200" dirty="0">
                <a:latin typeface="Comic Sans MS" pitchFamily="66" charset="0"/>
              </a:endParaRPr>
            </a:p>
          </p:txBody>
        </p:sp>
        <p:sp>
          <p:nvSpPr>
            <p:cNvPr id="24" name="Rectangle 157"/>
            <p:cNvSpPr>
              <a:spLocks noChangeArrowheads="1"/>
            </p:cNvSpPr>
            <p:nvPr/>
          </p:nvSpPr>
          <p:spPr bwMode="auto">
            <a:xfrm>
              <a:off x="1589088" y="27584400"/>
              <a:ext cx="4164012" cy="800100"/>
            </a:xfrm>
            <a:prstGeom prst="rect">
              <a:avLst/>
            </a:prstGeom>
            <a:noFill/>
            <a:ln w="9525">
              <a:noFill/>
              <a:miter lim="800000"/>
              <a:headEnd/>
              <a:tailEnd/>
            </a:ln>
            <a:effectLst>
              <a:outerShdw blurRad="50800" dist="50800" dir="5400000" algn="ctr" rotWithShape="0">
                <a:srgbClr val="000000">
                  <a:alpha val="0"/>
                </a:srgbClr>
              </a:outerShdw>
            </a:effectLst>
          </p:spPr>
          <p:txBody>
            <a:bodyPr/>
            <a:lstStyle/>
            <a:p>
              <a:pPr algn="ctr">
                <a:defRPr/>
              </a:pPr>
              <a:r>
                <a:rPr lang="pt-PT" sz="3200" i="1" dirty="0"/>
                <a:t> OpenSimulator</a:t>
              </a:r>
              <a:endParaRPr lang="en-GB" sz="3200" dirty="0">
                <a:latin typeface="Comic Sans MS" pitchFamily="66" charset="0"/>
              </a:endParaRPr>
            </a:p>
          </p:txBody>
        </p:sp>
        <p:sp>
          <p:nvSpPr>
            <p:cNvPr id="25" name="Rectangle 153"/>
            <p:cNvSpPr>
              <a:spLocks noChangeArrowheads="1"/>
            </p:cNvSpPr>
            <p:nvPr/>
          </p:nvSpPr>
          <p:spPr bwMode="auto">
            <a:xfrm>
              <a:off x="1185863" y="24211607"/>
              <a:ext cx="12415837" cy="3984625"/>
            </a:xfrm>
            <a:prstGeom prst="rect">
              <a:avLst/>
            </a:prstGeom>
            <a:noFill/>
            <a:ln w="9525">
              <a:solidFill>
                <a:srgbClr val="000000"/>
              </a:solidFill>
              <a:miter lim="800000"/>
              <a:headEnd/>
              <a:tailEnd/>
            </a:ln>
          </p:spPr>
          <p:txBody>
            <a:bodyPr/>
            <a:lstStyle/>
            <a:p>
              <a:endParaRPr lang="en-US" dirty="0"/>
            </a:p>
          </p:txBody>
        </p:sp>
      </p:grpSp>
      <p:pic>
        <p:nvPicPr>
          <p:cNvPr id="35" name="Imagem 34" descr="arquitectura1.PNG"/>
          <p:cNvPicPr>
            <a:picLocks noChangeAspect="1"/>
          </p:cNvPicPr>
          <p:nvPr/>
        </p:nvPicPr>
        <p:blipFill>
          <a:blip r:embed="rId10" cstate="print"/>
          <a:stretch>
            <a:fillRect/>
          </a:stretch>
        </p:blipFill>
        <p:spPr>
          <a:xfrm>
            <a:off x="2730236" y="21497969"/>
            <a:ext cx="12470741" cy="5500726"/>
          </a:xfrm>
          <a:prstGeom prst="rect">
            <a:avLst/>
          </a:prstGeom>
        </p:spPr>
      </p:pic>
      <p:sp>
        <p:nvSpPr>
          <p:cNvPr id="36" name="TextBox 78"/>
          <p:cNvSpPr txBox="1"/>
          <p:nvPr/>
        </p:nvSpPr>
        <p:spPr>
          <a:xfrm>
            <a:off x="7074521" y="20099828"/>
            <a:ext cx="3533340" cy="584775"/>
          </a:xfrm>
          <a:prstGeom prst="rect">
            <a:avLst/>
          </a:prstGeom>
          <a:noFill/>
        </p:spPr>
        <p:txBody>
          <a:bodyPr wrap="none" rtlCol="0">
            <a:spAutoFit/>
          </a:bodyPr>
          <a:lstStyle/>
          <a:p>
            <a:r>
              <a:rPr lang="pt-PT" dirty="0" smtClean="0"/>
              <a:t>Proposed Process</a:t>
            </a:r>
            <a:endParaRPr lang="en-US" dirty="0"/>
          </a:p>
        </p:txBody>
      </p:sp>
      <p:sp>
        <p:nvSpPr>
          <p:cNvPr id="37" name="TextBox 87"/>
          <p:cNvSpPr txBox="1"/>
          <p:nvPr/>
        </p:nvSpPr>
        <p:spPr>
          <a:xfrm>
            <a:off x="7506569" y="27372636"/>
            <a:ext cx="2371162" cy="584775"/>
          </a:xfrm>
          <a:prstGeom prst="rect">
            <a:avLst/>
          </a:prstGeom>
          <a:noFill/>
        </p:spPr>
        <p:txBody>
          <a:bodyPr wrap="none" rtlCol="0">
            <a:spAutoFit/>
          </a:bodyPr>
          <a:lstStyle/>
          <a:p>
            <a:r>
              <a:rPr lang="pt-PT" dirty="0" smtClean="0"/>
              <a:t>Architecture</a:t>
            </a:r>
            <a:endParaRPr lang="en-US" dirty="0"/>
          </a:p>
        </p:txBody>
      </p:sp>
      <p:sp>
        <p:nvSpPr>
          <p:cNvPr id="39" name="Text Box 214"/>
          <p:cNvSpPr txBox="1">
            <a:spLocks noChangeArrowheads="1"/>
          </p:cNvSpPr>
          <p:nvPr/>
        </p:nvSpPr>
        <p:spPr bwMode="auto">
          <a:xfrm>
            <a:off x="17803862" y="6544895"/>
            <a:ext cx="23788854" cy="7232749"/>
          </a:xfrm>
          <a:prstGeom prst="rect">
            <a:avLst/>
          </a:prstGeom>
          <a:noFill/>
          <a:ln w="9525">
            <a:noFill/>
            <a:miter lim="800000"/>
            <a:headEnd/>
            <a:tailEnd/>
          </a:ln>
        </p:spPr>
        <p:txBody>
          <a:bodyPr wrap="square">
            <a:spAutoFit/>
          </a:bodyPr>
          <a:lstStyle/>
          <a:p>
            <a:pPr algn="just"/>
            <a:r>
              <a:rPr lang="en-US" sz="3600" b="1" dirty="0" smtClean="0">
                <a:solidFill>
                  <a:srgbClr val="002060"/>
                </a:solidFill>
              </a:rPr>
              <a:t>Development of a framework for the rapid prototyping and analysis of  ubiquitous environments</a:t>
            </a:r>
          </a:p>
          <a:p>
            <a:pPr algn="just"/>
            <a:endParaRPr lang="pt-PT" sz="3600" dirty="0" smtClean="0"/>
          </a:p>
          <a:p>
            <a:pPr lvl="2">
              <a:buClr>
                <a:srgbClr val="0070C0"/>
              </a:buClr>
              <a:buFont typeface="Wingdings" pitchFamily="2" charset="2"/>
              <a:buChar char="Ø"/>
            </a:pPr>
            <a:r>
              <a:rPr lang="en-US" sz="3600" b="1" dirty="0" smtClean="0"/>
              <a:t> Ubiquitous systems modeling with focus on context;</a:t>
            </a:r>
          </a:p>
          <a:p>
            <a:pPr lvl="2">
              <a:buClr>
                <a:srgbClr val="0070C0"/>
              </a:buClr>
              <a:buFont typeface="Wingdings" pitchFamily="2" charset="2"/>
              <a:buChar char="Ø"/>
            </a:pPr>
            <a:endParaRPr lang="en-US" sz="3600" b="1" dirty="0" smtClean="0"/>
          </a:p>
          <a:p>
            <a:pPr lvl="2">
              <a:buClr>
                <a:srgbClr val="0070C0"/>
              </a:buClr>
              <a:buFont typeface="Wingdings" pitchFamily="2" charset="2"/>
              <a:buChar char="Ø"/>
            </a:pPr>
            <a:r>
              <a:rPr lang="en-US" sz="3600" b="1" dirty="0" smtClean="0"/>
              <a:t> Able to navigate, and interact, both explicitly and implicitly, with (virtual) devices;</a:t>
            </a:r>
          </a:p>
          <a:p>
            <a:pPr lvl="2">
              <a:buClr>
                <a:srgbClr val="0070C0"/>
              </a:buClr>
              <a:buFont typeface="Wingdings" pitchFamily="2" charset="2"/>
              <a:buChar char="Ø"/>
            </a:pPr>
            <a:endParaRPr lang="en-US" sz="3600" b="1" dirty="0" smtClean="0"/>
          </a:p>
          <a:p>
            <a:pPr lvl="2">
              <a:buClr>
                <a:srgbClr val="0070C0"/>
              </a:buClr>
              <a:buFont typeface="Wingdings" pitchFamily="2" charset="2"/>
              <a:buChar char="Ø"/>
            </a:pPr>
            <a:r>
              <a:rPr lang="en-US" sz="3600" b="1" dirty="0" smtClean="0"/>
              <a:t> Supports evaluation of the usability and social impact of the design;</a:t>
            </a:r>
          </a:p>
          <a:p>
            <a:pPr lvl="2">
              <a:buClr>
                <a:srgbClr val="0070C0"/>
              </a:buClr>
              <a:buFont typeface="Wingdings" pitchFamily="2" charset="2"/>
              <a:buChar char="Ø"/>
            </a:pPr>
            <a:endParaRPr lang="en-US" sz="3600" b="1" dirty="0" smtClean="0"/>
          </a:p>
          <a:p>
            <a:pPr lvl="2">
              <a:buClr>
                <a:srgbClr val="0070C0"/>
              </a:buClr>
              <a:buFont typeface="Wingdings" pitchFamily="2" charset="2"/>
              <a:buChar char="Ø"/>
            </a:pPr>
            <a:r>
              <a:rPr lang="en-US" sz="3600" b="1" dirty="0" smtClean="0"/>
              <a:t> Modeling and analysis using </a:t>
            </a:r>
            <a:r>
              <a:rPr lang="en-US" sz="3600" b="1" i="1" dirty="0" smtClean="0"/>
              <a:t>CPN tools</a:t>
            </a:r>
            <a:r>
              <a:rPr lang="en-US" sz="3600" b="1" dirty="0" smtClean="0"/>
              <a:t>;</a:t>
            </a:r>
          </a:p>
          <a:p>
            <a:pPr lvl="2">
              <a:buClr>
                <a:srgbClr val="0070C0"/>
              </a:buClr>
            </a:pPr>
            <a:endParaRPr lang="en-US" sz="3600" b="1" dirty="0" smtClean="0"/>
          </a:p>
          <a:p>
            <a:pPr lvl="2">
              <a:buClr>
                <a:srgbClr val="0070C0"/>
              </a:buClr>
              <a:buFont typeface="Wingdings" pitchFamily="2" charset="2"/>
              <a:buChar char="Ø"/>
            </a:pPr>
            <a:r>
              <a:rPr lang="en-US" sz="3600" b="1" dirty="0" smtClean="0"/>
              <a:t> </a:t>
            </a:r>
            <a:r>
              <a:rPr lang="en-US" sz="3600" b="1" dirty="0" smtClean="0"/>
              <a:t>Autonomous users </a:t>
            </a:r>
            <a:r>
              <a:rPr lang="en-US" sz="3600" b="1" dirty="0" smtClean="0"/>
              <a:t>versus real users.</a:t>
            </a:r>
          </a:p>
          <a:p>
            <a:pPr lvl="2">
              <a:buClr>
                <a:srgbClr val="0070C0"/>
              </a:buClr>
            </a:pPr>
            <a:r>
              <a:rPr lang="en-US" sz="3600" b="1" dirty="0" smtClean="0"/>
              <a:t> </a:t>
            </a:r>
          </a:p>
          <a:p>
            <a:pPr algn="just"/>
            <a:endParaRPr lang="en-US" dirty="0"/>
          </a:p>
        </p:txBody>
      </p:sp>
      <p:pic>
        <p:nvPicPr>
          <p:cNvPr id="40" name="Imagem 39" descr="AH.PNG"/>
          <p:cNvPicPr>
            <a:picLocks noChangeAspect="1"/>
          </p:cNvPicPr>
          <p:nvPr/>
        </p:nvPicPr>
        <p:blipFill>
          <a:blip r:embed="rId11" cstate="print"/>
          <a:stretch>
            <a:fillRect/>
          </a:stretch>
        </p:blipFill>
        <p:spPr>
          <a:xfrm>
            <a:off x="18823496" y="13411796"/>
            <a:ext cx="8845462" cy="11953327"/>
          </a:xfrm>
          <a:prstGeom prst="rect">
            <a:avLst/>
          </a:prstGeom>
        </p:spPr>
      </p:pic>
      <p:pic>
        <p:nvPicPr>
          <p:cNvPr id="41" name="Imagem 40" descr="PDA.PNG"/>
          <p:cNvPicPr>
            <a:picLocks noChangeAspect="1"/>
          </p:cNvPicPr>
          <p:nvPr/>
        </p:nvPicPr>
        <p:blipFill>
          <a:blip r:embed="rId12" cstate="print"/>
          <a:stretch>
            <a:fillRect/>
          </a:stretch>
        </p:blipFill>
        <p:spPr>
          <a:xfrm>
            <a:off x="30477270" y="13455115"/>
            <a:ext cx="8200810" cy="5429288"/>
          </a:xfrm>
          <a:prstGeom prst="rect">
            <a:avLst/>
          </a:prstGeom>
        </p:spPr>
      </p:pic>
      <p:pic>
        <p:nvPicPr>
          <p:cNvPr id="42" name="Imagem 41" descr="triggersproximity.png"/>
          <p:cNvPicPr>
            <a:picLocks noChangeAspect="1"/>
          </p:cNvPicPr>
          <p:nvPr/>
        </p:nvPicPr>
        <p:blipFill>
          <a:blip r:embed="rId13" cstate="print"/>
          <a:stretch>
            <a:fillRect/>
          </a:stretch>
        </p:blipFill>
        <p:spPr>
          <a:xfrm>
            <a:off x="28720253" y="19435199"/>
            <a:ext cx="9941866" cy="5857916"/>
          </a:xfrm>
          <a:prstGeom prst="rect">
            <a:avLst/>
          </a:prstGeom>
        </p:spPr>
      </p:pic>
      <p:pic>
        <p:nvPicPr>
          <p:cNvPr id="44" name="Imagem 43" descr="triggersproximity.png"/>
          <p:cNvPicPr>
            <a:picLocks noChangeAspect="1"/>
          </p:cNvPicPr>
          <p:nvPr/>
        </p:nvPicPr>
        <p:blipFill>
          <a:blip r:embed="rId13" cstate="print"/>
          <a:stretch>
            <a:fillRect/>
          </a:stretch>
        </p:blipFill>
        <p:spPr>
          <a:xfrm>
            <a:off x="10427437" y="16354433"/>
            <a:ext cx="4000995" cy="2357454"/>
          </a:xfrm>
          <a:prstGeom prst="rect">
            <a:avLst/>
          </a:prstGeom>
        </p:spPr>
      </p:pic>
      <p:sp>
        <p:nvSpPr>
          <p:cNvPr id="45" name="TextBox 87"/>
          <p:cNvSpPr txBox="1"/>
          <p:nvPr/>
        </p:nvSpPr>
        <p:spPr>
          <a:xfrm>
            <a:off x="23691493" y="25716452"/>
            <a:ext cx="10386177" cy="584775"/>
          </a:xfrm>
          <a:prstGeom prst="rect">
            <a:avLst/>
          </a:prstGeom>
          <a:noFill/>
        </p:spPr>
        <p:txBody>
          <a:bodyPr wrap="none" rtlCol="0">
            <a:spAutoFit/>
          </a:bodyPr>
          <a:lstStyle/>
          <a:p>
            <a:r>
              <a:rPr lang="en-US" dirty="0" smtClean="0"/>
              <a:t>Prototyping and experiencing ubiquitous environments</a:t>
            </a:r>
            <a:endParaRPr lang="en-US" dirty="0"/>
          </a:p>
        </p:txBody>
      </p:sp>
      <p:sp>
        <p:nvSpPr>
          <p:cNvPr id="47" name="Nuvem 46"/>
          <p:cNvSpPr/>
          <p:nvPr/>
        </p:nvSpPr>
        <p:spPr bwMode="auto">
          <a:xfrm>
            <a:off x="25425692" y="14987803"/>
            <a:ext cx="7643866" cy="8001056"/>
          </a:xfrm>
          <a:prstGeom prst="cloud">
            <a:avLst/>
          </a:prstGeom>
          <a:solidFill>
            <a:schemeClr val="accent1">
              <a:alpha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lvl="3" defTabSz="2952750"/>
            <a:endParaRPr kumimoji="0" lang="pt-PT" b="0" i="0" u="none" strike="noStrike" cap="none" normalizeH="0" baseline="0" dirty="0" smtClean="0">
              <a:ln>
                <a:noFill/>
              </a:ln>
              <a:solidFill>
                <a:schemeClr val="tx1"/>
              </a:solidFill>
              <a:effectLst/>
              <a:latin typeface="Arial" charset="0"/>
            </a:endParaRPr>
          </a:p>
          <a:p>
            <a:pPr lvl="3" defTabSz="2952750"/>
            <a:endParaRPr lang="pt-PT" dirty="0" smtClean="0"/>
          </a:p>
          <a:p>
            <a:pPr lvl="3" defTabSz="2952750"/>
            <a:endParaRPr kumimoji="0" lang="pt-PT" b="0" i="0" u="none" strike="noStrike" cap="none" normalizeH="0" baseline="0" dirty="0" smtClean="0">
              <a:ln>
                <a:noFill/>
              </a:ln>
              <a:solidFill>
                <a:schemeClr val="tx1"/>
              </a:solidFill>
              <a:effectLst/>
              <a:latin typeface="Arial" charset="0"/>
            </a:endParaRPr>
          </a:p>
          <a:p>
            <a:pPr lvl="3" defTabSz="2952750"/>
            <a:endParaRPr lang="pt-PT" dirty="0" smtClean="0"/>
          </a:p>
          <a:p>
            <a:pPr lvl="3" defTabSz="2952750"/>
            <a:endParaRPr kumimoji="0" lang="pt-PT" b="0" i="0" u="none" strike="noStrike" cap="none" normalizeH="0" baseline="0" dirty="0" smtClean="0">
              <a:ln>
                <a:noFill/>
              </a:ln>
              <a:solidFill>
                <a:schemeClr val="tx1"/>
              </a:solidFill>
              <a:effectLst/>
              <a:latin typeface="Arial" charset="0"/>
            </a:endParaRPr>
          </a:p>
          <a:p>
            <a:pPr lvl="3" defTabSz="2952750"/>
            <a:r>
              <a:rPr lang="pt-PT" sz="6000" b="1" dirty="0" smtClean="0">
                <a:solidFill>
                  <a:srgbClr val="002060"/>
                </a:solidFill>
                <a:effectLst>
                  <a:outerShdw blurRad="38100" dist="38100" dir="2700000" algn="tl">
                    <a:srgbClr val="000000">
                      <a:alpha val="43137"/>
                    </a:srgbClr>
                  </a:outerShdw>
                </a:effectLst>
              </a:rPr>
              <a:t>APEX</a:t>
            </a:r>
            <a:r>
              <a:rPr kumimoji="0" lang="pt-PT" b="0" i="0" u="none" strike="noStrike" cap="none" normalizeH="0" baseline="0" dirty="0" smtClean="0">
                <a:ln>
                  <a:noFill/>
                </a:ln>
                <a:solidFill>
                  <a:schemeClr val="tx1"/>
                </a:solidFill>
                <a:effectLst/>
                <a:latin typeface="Arial" charset="0"/>
              </a:rPr>
              <a:t> </a:t>
            </a:r>
          </a:p>
        </p:txBody>
      </p:sp>
      <p:sp>
        <p:nvSpPr>
          <p:cNvPr id="30" name="CaixaDeTexto 29"/>
          <p:cNvSpPr txBox="1"/>
          <p:nvPr/>
        </p:nvSpPr>
        <p:spPr>
          <a:xfrm>
            <a:off x="18595950" y="26869740"/>
            <a:ext cx="20306256" cy="1015663"/>
          </a:xfrm>
          <a:prstGeom prst="rect">
            <a:avLst/>
          </a:prstGeom>
          <a:noFill/>
        </p:spPr>
        <p:txBody>
          <a:bodyPr wrap="square" rtlCol="0">
            <a:spAutoFit/>
          </a:bodyPr>
          <a:lstStyle/>
          <a:p>
            <a:pPr algn="just"/>
            <a:r>
              <a:rPr lang="en-US" sz="2000" dirty="0" smtClean="0"/>
              <a:t>[1] José Luís Silva, Oscar R. Ribeiro, João M. Fernandes, José Creissac Campos and Michael D. Harrison. 2010. The APEX framework: prototyping of ubiquitous environments based on Petri nets. In </a:t>
            </a:r>
            <a:r>
              <a:rPr lang="en-US" sz="2000" i="1" dirty="0" smtClean="0"/>
              <a:t>Proceedings of the Third international conference on Human-centred software engineering</a:t>
            </a:r>
            <a:r>
              <a:rPr lang="en-US" sz="2000" dirty="0" smtClean="0"/>
              <a:t> (HCSE'10), Regina Bernhaupt, Peter Forbrig, Jan Gulliksen, and Marta Lárusdóttir (Eds.). Springer-Verlag, Berlin, Heidelberg, 6-21.</a:t>
            </a:r>
            <a:endParaRPr lang="en-US" sz="20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2952750" rtl="0" eaLnBrk="1" fontAlgn="base" latinLnBrk="0" hangingPunct="1">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Office">
      <a:dk1>
        <a:sysClr val="windowText" lastClr="171717"/>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3810</TotalTime>
  <Words>341</Words>
  <Application>Microsoft Office PowerPoint</Application>
  <PresentationFormat>Personalizados</PresentationFormat>
  <Paragraphs>39</Paragraphs>
  <Slides>1</Slides>
  <Notes>1</Notes>
  <HiddenSlides>0</HiddenSlides>
  <MMClips>0</MMClips>
  <ScaleCrop>false</ScaleCrop>
  <HeadingPairs>
    <vt:vector size="6" baseType="variant">
      <vt:variant>
        <vt:lpstr>Tema</vt:lpstr>
      </vt:variant>
      <vt:variant>
        <vt:i4>1</vt:i4>
      </vt:variant>
      <vt:variant>
        <vt:lpstr>Servidores OLE incorporados</vt:lpstr>
      </vt:variant>
      <vt:variant>
        <vt:i4>1</vt:i4>
      </vt:variant>
      <vt:variant>
        <vt:lpstr>Títulos dos diapositivos</vt:lpstr>
      </vt:variant>
      <vt:variant>
        <vt:i4>1</vt:i4>
      </vt:variant>
    </vt:vector>
  </HeadingPairs>
  <TitlesOfParts>
    <vt:vector size="3" baseType="lpstr">
      <vt:lpstr>Default Design</vt:lpstr>
      <vt:lpstr>Photo Editor Photo</vt:lpstr>
      <vt:lpstr>Diapositivo 1</vt:lpstr>
    </vt:vector>
  </TitlesOfParts>
  <Company>Universidade do Minho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Júlia Lourenço</dc:creator>
  <cp:lastModifiedBy>JLS</cp:lastModifiedBy>
  <cp:revision>79</cp:revision>
  <dcterms:created xsi:type="dcterms:W3CDTF">2005-08-05T10:55:41Z</dcterms:created>
  <dcterms:modified xsi:type="dcterms:W3CDTF">2011-10-01T11:25:08Z</dcterms:modified>
</cp:coreProperties>
</file>