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tiff" ContentType="image/tiff"/>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D57A"/>
    <a:srgbClr val="FFF2B9"/>
    <a:srgbClr val="FFC775"/>
    <a:srgbClr val="FFCC00"/>
    <a:srgbClr val="FFD5AB"/>
    <a:srgbClr val="FFD215"/>
    <a:srgbClr val="A5D1F9"/>
    <a:srgbClr val="8000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496" autoAdjust="0"/>
  </p:normalViewPr>
  <p:slideViewPr>
    <p:cSldViewPr>
      <p:cViewPr>
        <p:scale>
          <a:sx n="32" d="100"/>
          <a:sy n="32" d="100"/>
        </p:scale>
        <p:origin x="672" y="-144"/>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ui%20Costa\Desktop\Doutoramento\Work\bsa\Final%20buildup%20and%20releas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ui%20Costa\Desktop\Doutoramento\Work\bsa\Final%20buildup%20and%20releas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pt-PT"/>
  <c:chart>
    <c:title>
      <c:tx>
        <c:rich>
          <a:bodyPr/>
          <a:lstStyle/>
          <a:p>
            <a:pPr>
              <a:defRPr sz="2400"/>
            </a:pPr>
            <a:r>
              <a:rPr lang="pt-PT" sz="2400" dirty="0" smtClean="0"/>
              <a:t>a)</a:t>
            </a:r>
            <a:endParaRPr lang="pt-PT" sz="2400" dirty="0"/>
          </a:p>
        </c:rich>
      </c:tx>
      <c:layout>
        <c:manualLayout>
          <c:xMode val="edge"/>
          <c:yMode val="edge"/>
          <c:x val="0.92727259259259265"/>
          <c:y val="2.4694444444444446E-2"/>
        </c:manualLayout>
      </c:layout>
    </c:title>
    <c:plotArea>
      <c:layout/>
      <c:scatterChart>
        <c:scatterStyle val="lineMarker"/>
        <c:ser>
          <c:idx val="0"/>
          <c:order val="0"/>
          <c:tx>
            <c:strRef>
              <c:f>'Zeroth order'!$B$3</c:f>
              <c:strCache>
                <c:ptCount val="1"/>
                <c:pt idx="0">
                  <c:v>1 bilayer</c:v>
                </c:pt>
              </c:strCache>
            </c:strRef>
          </c:tx>
          <c:spPr>
            <a:ln w="19050">
              <a:solidFill>
                <a:srgbClr val="0070C0"/>
              </a:solidFill>
            </a:ln>
          </c:spPr>
          <c:marker>
            <c:symbol val="diamond"/>
            <c:size val="5"/>
            <c:spPr>
              <a:solidFill>
                <a:srgbClr val="0070C0"/>
              </a:solidFill>
              <a:ln>
                <a:solidFill>
                  <a:srgbClr val="0070C0"/>
                </a:solidFill>
              </a:ln>
            </c:spPr>
          </c:marker>
          <c:errBars>
            <c:errDir val="y"/>
            <c:errBarType val="both"/>
            <c:errValType val="cust"/>
            <c:plus>
              <c:numRef>
                <c:f>'Zeroth order'!$B$23:$B$37</c:f>
                <c:numCache>
                  <c:formatCode>General</c:formatCode>
                  <c:ptCount val="15"/>
                  <c:pt idx="0">
                    <c:v>1.0962740927821517</c:v>
                  </c:pt>
                  <c:pt idx="1">
                    <c:v>0.45851083224908123</c:v>
                  </c:pt>
                  <c:pt idx="2">
                    <c:v>1.2366380990111558</c:v>
                  </c:pt>
                  <c:pt idx="3">
                    <c:v>1.3389994237315193</c:v>
                  </c:pt>
                  <c:pt idx="4">
                    <c:v>2.1690370682810527</c:v>
                  </c:pt>
                  <c:pt idx="5">
                    <c:v>3.3772160741675488</c:v>
                  </c:pt>
                  <c:pt idx="6">
                    <c:v>3.5143243420673094</c:v>
                  </c:pt>
                  <c:pt idx="7">
                    <c:v>3.1231023466671877</c:v>
                  </c:pt>
                  <c:pt idx="8">
                    <c:v>2.7884186415543701</c:v>
                  </c:pt>
                  <c:pt idx="9">
                    <c:v>2.7667487534887427</c:v>
                  </c:pt>
                  <c:pt idx="10">
                    <c:v>2.7628618271495968</c:v>
                  </c:pt>
                  <c:pt idx="11">
                    <c:v>2.7563945900149154</c:v>
                  </c:pt>
                  <c:pt idx="12">
                    <c:v>2.7519543200852938</c:v>
                  </c:pt>
                  <c:pt idx="13">
                    <c:v>2.7460998377022845</c:v>
                  </c:pt>
                  <c:pt idx="14">
                    <c:v>2.7464220085202271</c:v>
                  </c:pt>
                </c:numCache>
              </c:numRef>
            </c:plus>
            <c:minus>
              <c:numRef>
                <c:f>'Zeroth order'!$B$23:$B$37</c:f>
                <c:numCache>
                  <c:formatCode>General</c:formatCode>
                  <c:ptCount val="15"/>
                  <c:pt idx="0">
                    <c:v>1.0962740927821517</c:v>
                  </c:pt>
                  <c:pt idx="1">
                    <c:v>0.45851083224908123</c:v>
                  </c:pt>
                  <c:pt idx="2">
                    <c:v>1.2366380990111558</c:v>
                  </c:pt>
                  <c:pt idx="3">
                    <c:v>1.3389994237315193</c:v>
                  </c:pt>
                  <c:pt idx="4">
                    <c:v>2.1690370682810527</c:v>
                  </c:pt>
                  <c:pt idx="5">
                    <c:v>3.3772160741675488</c:v>
                  </c:pt>
                  <c:pt idx="6">
                    <c:v>3.5143243420673094</c:v>
                  </c:pt>
                  <c:pt idx="7">
                    <c:v>3.1231023466671877</c:v>
                  </c:pt>
                  <c:pt idx="8">
                    <c:v>2.7884186415543701</c:v>
                  </c:pt>
                  <c:pt idx="9">
                    <c:v>2.7667487534887427</c:v>
                  </c:pt>
                  <c:pt idx="10">
                    <c:v>2.7628618271495968</c:v>
                  </c:pt>
                  <c:pt idx="11">
                    <c:v>2.7563945900149154</c:v>
                  </c:pt>
                  <c:pt idx="12">
                    <c:v>2.7519543200852938</c:v>
                  </c:pt>
                  <c:pt idx="13">
                    <c:v>2.7460998377022845</c:v>
                  </c:pt>
                  <c:pt idx="14">
                    <c:v>2.7464220085202271</c:v>
                  </c:pt>
                </c:numCache>
              </c:numRef>
            </c:minus>
            <c:spPr>
              <a:ln>
                <a:solidFill>
                  <a:srgbClr val="0070C0"/>
                </a:solidFill>
              </a:ln>
            </c:spPr>
          </c:errBars>
          <c:xVal>
            <c:numRef>
              <c:f>'Zeroth order'!$A$4:$A$18</c:f>
              <c:numCache>
                <c:formatCode>General</c:formatCode>
                <c:ptCount val="15"/>
                <c:pt idx="0">
                  <c:v>0.5</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xVal>
          <c:yVal>
            <c:numRef>
              <c:f>'Zeroth order'!$B$4:$B$18</c:f>
              <c:numCache>
                <c:formatCode>General</c:formatCode>
                <c:ptCount val="15"/>
                <c:pt idx="0">
                  <c:v>14.822173579142701</c:v>
                </c:pt>
                <c:pt idx="1">
                  <c:v>26.635026596473132</c:v>
                </c:pt>
                <c:pt idx="2">
                  <c:v>37.510010623550691</c:v>
                </c:pt>
                <c:pt idx="3">
                  <c:v>47.227154478747195</c:v>
                </c:pt>
                <c:pt idx="4">
                  <c:v>55.984098567075392</c:v>
                </c:pt>
                <c:pt idx="5">
                  <c:v>63.941690087373701</c:v>
                </c:pt>
                <c:pt idx="6">
                  <c:v>69.088588968132854</c:v>
                </c:pt>
                <c:pt idx="7">
                  <c:v>74.391534579009132</c:v>
                </c:pt>
                <c:pt idx="8">
                  <c:v>77.893332066969165</c:v>
                </c:pt>
                <c:pt idx="9">
                  <c:v>78.659482305479273</c:v>
                </c:pt>
                <c:pt idx="10">
                  <c:v>79.19926059757978</c:v>
                </c:pt>
                <c:pt idx="11">
                  <c:v>79.245670238850806</c:v>
                </c:pt>
                <c:pt idx="12">
                  <c:v>79.270312890447698</c:v>
                </c:pt>
                <c:pt idx="13">
                  <c:v>79.291711827443578</c:v>
                </c:pt>
                <c:pt idx="14">
                  <c:v>79.295804813761194</c:v>
                </c:pt>
              </c:numCache>
            </c:numRef>
          </c:yVal>
        </c:ser>
        <c:ser>
          <c:idx val="1"/>
          <c:order val="1"/>
          <c:tx>
            <c:strRef>
              <c:f>'Zeroth order'!$C$3</c:f>
              <c:strCache>
                <c:ptCount val="1"/>
                <c:pt idx="0">
                  <c:v>3 bilayer</c:v>
                </c:pt>
              </c:strCache>
            </c:strRef>
          </c:tx>
          <c:spPr>
            <a:ln w="19050">
              <a:solidFill>
                <a:srgbClr val="C00000"/>
              </a:solidFill>
            </a:ln>
          </c:spPr>
          <c:marker>
            <c:symbol val="square"/>
            <c:size val="5"/>
            <c:spPr>
              <a:solidFill>
                <a:srgbClr val="C00000"/>
              </a:solidFill>
              <a:ln>
                <a:solidFill>
                  <a:srgbClr val="C00000"/>
                </a:solidFill>
              </a:ln>
            </c:spPr>
          </c:marker>
          <c:errBars>
            <c:errDir val="y"/>
            <c:errBarType val="both"/>
            <c:errValType val="cust"/>
            <c:plus>
              <c:numRef>
                <c:f>'Zeroth order'!$C$23:$C$37</c:f>
                <c:numCache>
                  <c:formatCode>General</c:formatCode>
                  <c:ptCount val="15"/>
                  <c:pt idx="0">
                    <c:v>1.4097228950757708</c:v>
                  </c:pt>
                  <c:pt idx="1">
                    <c:v>2.4337049465678184</c:v>
                  </c:pt>
                  <c:pt idx="2">
                    <c:v>2.4320763870460849</c:v>
                  </c:pt>
                  <c:pt idx="3">
                    <c:v>2.9045339957665561</c:v>
                  </c:pt>
                  <c:pt idx="4">
                    <c:v>2.6169202504808862</c:v>
                  </c:pt>
                  <c:pt idx="5">
                    <c:v>2.8665030344437321</c:v>
                  </c:pt>
                  <c:pt idx="6">
                    <c:v>2.5308672005570085</c:v>
                  </c:pt>
                  <c:pt idx="7">
                    <c:v>2.1496861597961119</c:v>
                  </c:pt>
                  <c:pt idx="8">
                    <c:v>1.8074111421188319</c:v>
                  </c:pt>
                  <c:pt idx="9">
                    <c:v>1.8871460215230995</c:v>
                  </c:pt>
                  <c:pt idx="10">
                    <c:v>1.8881224589132446</c:v>
                  </c:pt>
                  <c:pt idx="11">
                    <c:v>1.8920685550944862</c:v>
                  </c:pt>
                  <c:pt idx="12">
                    <c:v>1.9216666284797772</c:v>
                  </c:pt>
                  <c:pt idx="13">
                    <c:v>1.9057755056423384</c:v>
                  </c:pt>
                  <c:pt idx="14">
                    <c:v>1.9111168359435191</c:v>
                  </c:pt>
                </c:numCache>
              </c:numRef>
            </c:plus>
            <c:minus>
              <c:numRef>
                <c:f>'Zeroth order'!$C$23:$C$37</c:f>
                <c:numCache>
                  <c:formatCode>General</c:formatCode>
                  <c:ptCount val="15"/>
                  <c:pt idx="0">
                    <c:v>1.4097228950757708</c:v>
                  </c:pt>
                  <c:pt idx="1">
                    <c:v>2.4337049465678184</c:v>
                  </c:pt>
                  <c:pt idx="2">
                    <c:v>2.4320763870460849</c:v>
                  </c:pt>
                  <c:pt idx="3">
                    <c:v>2.9045339957665561</c:v>
                  </c:pt>
                  <c:pt idx="4">
                    <c:v>2.6169202504808862</c:v>
                  </c:pt>
                  <c:pt idx="5">
                    <c:v>2.8665030344437321</c:v>
                  </c:pt>
                  <c:pt idx="6">
                    <c:v>2.5308672005570085</c:v>
                  </c:pt>
                  <c:pt idx="7">
                    <c:v>2.1496861597961119</c:v>
                  </c:pt>
                  <c:pt idx="8">
                    <c:v>1.8074111421188319</c:v>
                  </c:pt>
                  <c:pt idx="9">
                    <c:v>1.8871460215230995</c:v>
                  </c:pt>
                  <c:pt idx="10">
                    <c:v>1.8881224589132446</c:v>
                  </c:pt>
                  <c:pt idx="11">
                    <c:v>1.8920685550944862</c:v>
                  </c:pt>
                  <c:pt idx="12">
                    <c:v>1.9216666284797772</c:v>
                  </c:pt>
                  <c:pt idx="13">
                    <c:v>1.9057755056423384</c:v>
                  </c:pt>
                  <c:pt idx="14">
                    <c:v>1.9111168359435191</c:v>
                  </c:pt>
                </c:numCache>
              </c:numRef>
            </c:minus>
            <c:spPr>
              <a:ln>
                <a:solidFill>
                  <a:srgbClr val="C00000"/>
                </a:solidFill>
              </a:ln>
            </c:spPr>
          </c:errBars>
          <c:xVal>
            <c:numRef>
              <c:f>'Zeroth order'!$A$4:$A$18</c:f>
              <c:numCache>
                <c:formatCode>General</c:formatCode>
                <c:ptCount val="15"/>
                <c:pt idx="0">
                  <c:v>0.5</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xVal>
          <c:yVal>
            <c:numRef>
              <c:f>'Zeroth order'!$C$4:$C$18</c:f>
              <c:numCache>
                <c:formatCode>General</c:formatCode>
                <c:ptCount val="15"/>
                <c:pt idx="0">
                  <c:v>14.401699520874089</c:v>
                </c:pt>
                <c:pt idx="1">
                  <c:v>25.654910939645205</c:v>
                </c:pt>
                <c:pt idx="2">
                  <c:v>35.796889190278002</c:v>
                </c:pt>
                <c:pt idx="3">
                  <c:v>45.26215871648013</c:v>
                </c:pt>
                <c:pt idx="4">
                  <c:v>53.615976141635755</c:v>
                </c:pt>
                <c:pt idx="5">
                  <c:v>59.502568984174992</c:v>
                </c:pt>
                <c:pt idx="6">
                  <c:v>64.517814644559095</c:v>
                </c:pt>
                <c:pt idx="7">
                  <c:v>68.283324577466416</c:v>
                </c:pt>
                <c:pt idx="8">
                  <c:v>71.736782808876399</c:v>
                </c:pt>
                <c:pt idx="9">
                  <c:v>72.79112149321972</c:v>
                </c:pt>
                <c:pt idx="10">
                  <c:v>73.566275845111463</c:v>
                </c:pt>
                <c:pt idx="11">
                  <c:v>73.795370618654559</c:v>
                </c:pt>
                <c:pt idx="12">
                  <c:v>73.968612264783573</c:v>
                </c:pt>
                <c:pt idx="13">
                  <c:v>74.055380028639135</c:v>
                </c:pt>
                <c:pt idx="14">
                  <c:v>74.115305777745476</c:v>
                </c:pt>
              </c:numCache>
            </c:numRef>
          </c:yVal>
        </c:ser>
        <c:ser>
          <c:idx val="2"/>
          <c:order val="2"/>
          <c:tx>
            <c:strRef>
              <c:f>'Zeroth order'!$D$3</c:f>
              <c:strCache>
                <c:ptCount val="1"/>
                <c:pt idx="0">
                  <c:v>5 bilayers</c:v>
                </c:pt>
              </c:strCache>
            </c:strRef>
          </c:tx>
          <c:spPr>
            <a:ln w="19050">
              <a:solidFill>
                <a:srgbClr val="00B050"/>
              </a:solidFill>
            </a:ln>
          </c:spPr>
          <c:marker>
            <c:symbol val="triangle"/>
            <c:size val="5"/>
            <c:spPr>
              <a:solidFill>
                <a:srgbClr val="00B050"/>
              </a:solidFill>
              <a:ln>
                <a:solidFill>
                  <a:srgbClr val="00B050"/>
                </a:solidFill>
              </a:ln>
            </c:spPr>
          </c:marker>
          <c:errBars>
            <c:errDir val="y"/>
            <c:errBarType val="both"/>
            <c:errValType val="cust"/>
            <c:plus>
              <c:numRef>
                <c:f>'Zeroth order'!$D$23:$D$37</c:f>
                <c:numCache>
                  <c:formatCode>General</c:formatCode>
                  <c:ptCount val="15"/>
                  <c:pt idx="0">
                    <c:v>1.4146648410678957</c:v>
                  </c:pt>
                  <c:pt idx="1">
                    <c:v>2.777330658027247</c:v>
                  </c:pt>
                  <c:pt idx="2">
                    <c:v>2.8136229608541434</c:v>
                  </c:pt>
                  <c:pt idx="3">
                    <c:v>2.47470053191467</c:v>
                  </c:pt>
                  <c:pt idx="4">
                    <c:v>2.1313304407497764</c:v>
                  </c:pt>
                  <c:pt idx="5">
                    <c:v>2.1885062450736159</c:v>
                  </c:pt>
                  <c:pt idx="6">
                    <c:v>1.9308587560155834</c:v>
                  </c:pt>
                  <c:pt idx="7">
                    <c:v>1.9385122279858842</c:v>
                  </c:pt>
                  <c:pt idx="8">
                    <c:v>1.8311746195806595</c:v>
                  </c:pt>
                  <c:pt idx="9">
                    <c:v>1.8537661937371515</c:v>
                  </c:pt>
                  <c:pt idx="10">
                    <c:v>1.9217301856204803</c:v>
                  </c:pt>
                  <c:pt idx="11">
                    <c:v>1.9171817714693826</c:v>
                  </c:pt>
                  <c:pt idx="12">
                    <c:v>1.9093223783601982</c:v>
                  </c:pt>
                  <c:pt idx="13">
                    <c:v>1.8753687614190762</c:v>
                  </c:pt>
                  <c:pt idx="14">
                    <c:v>1.8701678798340564</c:v>
                  </c:pt>
                </c:numCache>
              </c:numRef>
            </c:plus>
            <c:minus>
              <c:numRef>
                <c:f>'Zeroth order'!$D$23:$D$37</c:f>
                <c:numCache>
                  <c:formatCode>General</c:formatCode>
                  <c:ptCount val="15"/>
                  <c:pt idx="0">
                    <c:v>1.4146648410678957</c:v>
                  </c:pt>
                  <c:pt idx="1">
                    <c:v>2.777330658027247</c:v>
                  </c:pt>
                  <c:pt idx="2">
                    <c:v>2.8136229608541434</c:v>
                  </c:pt>
                  <c:pt idx="3">
                    <c:v>2.47470053191467</c:v>
                  </c:pt>
                  <c:pt idx="4">
                    <c:v>2.1313304407497764</c:v>
                  </c:pt>
                  <c:pt idx="5">
                    <c:v>2.1885062450736159</c:v>
                  </c:pt>
                  <c:pt idx="6">
                    <c:v>1.9308587560155834</c:v>
                  </c:pt>
                  <c:pt idx="7">
                    <c:v>1.9385122279858842</c:v>
                  </c:pt>
                  <c:pt idx="8">
                    <c:v>1.8311746195806595</c:v>
                  </c:pt>
                  <c:pt idx="9">
                    <c:v>1.8537661937371515</c:v>
                  </c:pt>
                  <c:pt idx="10">
                    <c:v>1.9217301856204803</c:v>
                  </c:pt>
                  <c:pt idx="11">
                    <c:v>1.9171817714693826</c:v>
                  </c:pt>
                  <c:pt idx="12">
                    <c:v>1.9093223783601982</c:v>
                  </c:pt>
                  <c:pt idx="13">
                    <c:v>1.8753687614190762</c:v>
                  </c:pt>
                  <c:pt idx="14">
                    <c:v>1.8701678798340564</c:v>
                  </c:pt>
                </c:numCache>
              </c:numRef>
            </c:minus>
            <c:spPr>
              <a:ln>
                <a:solidFill>
                  <a:srgbClr val="92D050"/>
                </a:solidFill>
              </a:ln>
            </c:spPr>
          </c:errBars>
          <c:xVal>
            <c:numRef>
              <c:f>'Zeroth order'!$A$4:$A$18</c:f>
              <c:numCache>
                <c:formatCode>General</c:formatCode>
                <c:ptCount val="15"/>
                <c:pt idx="0">
                  <c:v>0.5</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xVal>
          <c:yVal>
            <c:numRef>
              <c:f>'Zeroth order'!$D$4:$D$18</c:f>
              <c:numCache>
                <c:formatCode>General</c:formatCode>
                <c:ptCount val="15"/>
                <c:pt idx="0">
                  <c:v>11.802147450994294</c:v>
                </c:pt>
                <c:pt idx="1">
                  <c:v>22.130212108073067</c:v>
                </c:pt>
                <c:pt idx="2">
                  <c:v>30.758631975684093</c:v>
                </c:pt>
                <c:pt idx="3">
                  <c:v>37.405781772229126</c:v>
                </c:pt>
                <c:pt idx="4">
                  <c:v>41.954845382909497</c:v>
                </c:pt>
                <c:pt idx="5">
                  <c:v>45.275509183543804</c:v>
                </c:pt>
                <c:pt idx="6">
                  <c:v>47.531905169294895</c:v>
                </c:pt>
                <c:pt idx="7">
                  <c:v>49.314032623677505</c:v>
                </c:pt>
                <c:pt idx="8">
                  <c:v>50.487334959970205</c:v>
                </c:pt>
                <c:pt idx="9">
                  <c:v>51.536909957540608</c:v>
                </c:pt>
                <c:pt idx="10">
                  <c:v>51.974815652863235</c:v>
                </c:pt>
                <c:pt idx="11">
                  <c:v>51.989802682223996</c:v>
                </c:pt>
                <c:pt idx="12">
                  <c:v>52.003203995799623</c:v>
                </c:pt>
                <c:pt idx="13">
                  <c:v>51.966038193347806</c:v>
                </c:pt>
                <c:pt idx="14">
                  <c:v>51.966736858640445</c:v>
                </c:pt>
              </c:numCache>
            </c:numRef>
          </c:yVal>
        </c:ser>
        <c:dLbls/>
        <c:axId val="128774144"/>
        <c:axId val="128776064"/>
      </c:scatterChart>
      <c:valAx>
        <c:axId val="128774144"/>
        <c:scaling>
          <c:orientation val="minMax"/>
          <c:max val="14"/>
          <c:min val="0"/>
        </c:scaling>
        <c:axPos val="b"/>
        <c:title>
          <c:tx>
            <c:rich>
              <a:bodyPr/>
              <a:lstStyle/>
              <a:p>
                <a:pPr>
                  <a:defRPr sz="2400"/>
                </a:pPr>
                <a:r>
                  <a:rPr lang="pt-PT" sz="2400"/>
                  <a:t>Time</a:t>
                </a:r>
                <a:r>
                  <a:rPr lang="pt-PT" sz="2400" baseline="0"/>
                  <a:t> (days)</a:t>
                </a:r>
                <a:endParaRPr lang="pt-PT" sz="2400"/>
              </a:p>
            </c:rich>
          </c:tx>
          <c:layout>
            <c:manualLayout>
              <c:xMode val="edge"/>
              <c:yMode val="edge"/>
              <c:x val="0.4508592063492064"/>
              <c:y val="0.86444326741996225"/>
            </c:manualLayout>
          </c:layout>
        </c:title>
        <c:numFmt formatCode="General" sourceLinked="1"/>
        <c:minorTickMark val="out"/>
        <c:tickLblPos val="nextTo"/>
        <c:txPr>
          <a:bodyPr/>
          <a:lstStyle/>
          <a:p>
            <a:pPr>
              <a:defRPr sz="2400"/>
            </a:pPr>
            <a:endParaRPr lang="pt-PT"/>
          </a:p>
        </c:txPr>
        <c:crossAx val="128776064"/>
        <c:crosses val="autoZero"/>
        <c:crossBetween val="midCat"/>
      </c:valAx>
      <c:valAx>
        <c:axId val="128776064"/>
        <c:scaling>
          <c:orientation val="minMax"/>
          <c:max val="100"/>
          <c:min val="0"/>
        </c:scaling>
        <c:axPos val="l"/>
        <c:majorGridlines>
          <c:spPr>
            <a:ln>
              <a:prstDash val="lgDash"/>
            </a:ln>
          </c:spPr>
        </c:majorGridlines>
        <c:title>
          <c:tx>
            <c:rich>
              <a:bodyPr rot="-5400000" vert="horz"/>
              <a:lstStyle/>
              <a:p>
                <a:pPr>
                  <a:defRPr sz="2400"/>
                </a:pPr>
                <a:r>
                  <a:rPr lang="pt-PT" sz="2400" dirty="0" smtClean="0"/>
                  <a:t>%</a:t>
                </a:r>
                <a:r>
                  <a:rPr lang="pt-PT" sz="2400" baseline="0" dirty="0" smtClean="0"/>
                  <a:t> </a:t>
                </a:r>
                <a:r>
                  <a:rPr lang="pt-PT" sz="2400" baseline="0" dirty="0" err="1" smtClean="0"/>
                  <a:t>of</a:t>
                </a:r>
                <a:r>
                  <a:rPr lang="pt-PT" sz="2400" baseline="0" dirty="0" smtClean="0"/>
                  <a:t> </a:t>
                </a:r>
                <a:r>
                  <a:rPr lang="pt-PT" sz="2400" baseline="0" dirty="0" err="1" smtClean="0"/>
                  <a:t>R</a:t>
                </a:r>
                <a:r>
                  <a:rPr lang="pt-PT" sz="2400" dirty="0" err="1" smtClean="0"/>
                  <a:t>elease</a:t>
                </a:r>
                <a:r>
                  <a:rPr lang="pt-PT" sz="2400" dirty="0" smtClean="0"/>
                  <a:t> </a:t>
                </a:r>
                <a:endParaRPr lang="pt-PT" sz="2400" dirty="0"/>
              </a:p>
            </c:rich>
          </c:tx>
          <c:layout>
            <c:manualLayout>
              <c:xMode val="edge"/>
              <c:yMode val="edge"/>
              <c:x val="1.7806825396825408E-2"/>
              <c:y val="0.22806779661016952"/>
            </c:manualLayout>
          </c:layout>
        </c:title>
        <c:numFmt formatCode="General" sourceLinked="1"/>
        <c:tickLblPos val="nextTo"/>
        <c:txPr>
          <a:bodyPr/>
          <a:lstStyle/>
          <a:p>
            <a:pPr>
              <a:defRPr sz="2400"/>
            </a:pPr>
            <a:endParaRPr lang="pt-PT"/>
          </a:p>
        </c:txPr>
        <c:crossAx val="128774144"/>
        <c:crosses val="autoZero"/>
        <c:crossBetween val="midCat"/>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pt-PT"/>
  <c:chart>
    <c:title>
      <c:tx>
        <c:rich>
          <a:bodyPr/>
          <a:lstStyle/>
          <a:p>
            <a:pPr>
              <a:defRPr sz="2400"/>
            </a:pPr>
            <a:r>
              <a:rPr lang="pt-PT" sz="2400" dirty="0" smtClean="0"/>
              <a:t>b)</a:t>
            </a:r>
            <a:endParaRPr lang="pt-PT" sz="2400" dirty="0"/>
          </a:p>
        </c:rich>
      </c:tx>
      <c:layout>
        <c:manualLayout>
          <c:xMode val="edge"/>
          <c:yMode val="edge"/>
          <c:x val="0.90100238095238072"/>
          <c:y val="4.4784839924670437E-2"/>
        </c:manualLayout>
      </c:layout>
    </c:title>
    <c:plotArea>
      <c:layout/>
      <c:scatterChart>
        <c:scatterStyle val="lineMarker"/>
        <c:ser>
          <c:idx val="0"/>
          <c:order val="0"/>
          <c:tx>
            <c:strRef>
              <c:f>'Zeroth order'!$G$3</c:f>
              <c:strCache>
                <c:ptCount val="1"/>
                <c:pt idx="0">
                  <c:v>1 bilayer</c:v>
                </c:pt>
              </c:strCache>
            </c:strRef>
          </c:tx>
          <c:spPr>
            <a:ln w="19050">
              <a:solidFill>
                <a:srgbClr val="0070C0"/>
              </a:solidFill>
            </a:ln>
          </c:spPr>
          <c:marker>
            <c:symbol val="diamond"/>
            <c:size val="5"/>
            <c:spPr>
              <a:solidFill>
                <a:srgbClr val="0070C0"/>
              </a:solidFill>
              <a:ln>
                <a:solidFill>
                  <a:srgbClr val="0070C0"/>
                </a:solidFill>
              </a:ln>
            </c:spPr>
          </c:marker>
          <c:errBars>
            <c:errDir val="y"/>
            <c:errBarType val="both"/>
            <c:errValType val="cust"/>
            <c:plus>
              <c:numRef>
                <c:f>'Zeroth order'!$G$23:$G$37</c:f>
                <c:numCache>
                  <c:formatCode>General</c:formatCode>
                  <c:ptCount val="15"/>
                  <c:pt idx="0">
                    <c:v>1.4360112250080324</c:v>
                  </c:pt>
                  <c:pt idx="1">
                    <c:v>1.2360525139292868</c:v>
                  </c:pt>
                  <c:pt idx="2">
                    <c:v>2.2607854962628378</c:v>
                  </c:pt>
                  <c:pt idx="3">
                    <c:v>1.9495223219584734</c:v>
                  </c:pt>
                  <c:pt idx="4">
                    <c:v>1.7519095551808168</c:v>
                  </c:pt>
                  <c:pt idx="5">
                    <c:v>1.8037920822907452</c:v>
                  </c:pt>
                  <c:pt idx="6">
                    <c:v>1.7725421081692077</c:v>
                  </c:pt>
                  <c:pt idx="7">
                    <c:v>2.1181946127513034</c:v>
                  </c:pt>
                  <c:pt idx="8">
                    <c:v>2.1283021867286029</c:v>
                  </c:pt>
                  <c:pt idx="9">
                    <c:v>2.1415679232083411</c:v>
                  </c:pt>
                  <c:pt idx="10">
                    <c:v>2.1922553259946662</c:v>
                  </c:pt>
                  <c:pt idx="11">
                    <c:v>2.2359763116759215</c:v>
                  </c:pt>
                  <c:pt idx="12">
                    <c:v>2.2542620967478308</c:v>
                  </c:pt>
                  <c:pt idx="13">
                    <c:v>2.2565349989238768</c:v>
                  </c:pt>
                  <c:pt idx="14">
                    <c:v>2.2145951219957922</c:v>
                  </c:pt>
                </c:numCache>
              </c:numRef>
            </c:plus>
            <c:minus>
              <c:numRef>
                <c:f>'Zeroth order'!$G$23:$G$37</c:f>
                <c:numCache>
                  <c:formatCode>General</c:formatCode>
                  <c:ptCount val="15"/>
                  <c:pt idx="0">
                    <c:v>1.4360112250080324</c:v>
                  </c:pt>
                  <c:pt idx="1">
                    <c:v>1.2360525139292868</c:v>
                  </c:pt>
                  <c:pt idx="2">
                    <c:v>2.2607854962628378</c:v>
                  </c:pt>
                  <c:pt idx="3">
                    <c:v>1.9495223219584734</c:v>
                  </c:pt>
                  <c:pt idx="4">
                    <c:v>1.7519095551808168</c:v>
                  </c:pt>
                  <c:pt idx="5">
                    <c:v>1.8037920822907452</c:v>
                  </c:pt>
                  <c:pt idx="6">
                    <c:v>1.7725421081692077</c:v>
                  </c:pt>
                  <c:pt idx="7">
                    <c:v>2.1181946127513034</c:v>
                  </c:pt>
                  <c:pt idx="8">
                    <c:v>2.1283021867286029</c:v>
                  </c:pt>
                  <c:pt idx="9">
                    <c:v>2.1415679232083411</c:v>
                  </c:pt>
                  <c:pt idx="10">
                    <c:v>2.1922553259946662</c:v>
                  </c:pt>
                  <c:pt idx="11">
                    <c:v>2.2359763116759215</c:v>
                  </c:pt>
                  <c:pt idx="12">
                    <c:v>2.2542620967478308</c:v>
                  </c:pt>
                  <c:pt idx="13">
                    <c:v>2.2565349989238768</c:v>
                  </c:pt>
                  <c:pt idx="14">
                    <c:v>2.2145951219957922</c:v>
                  </c:pt>
                </c:numCache>
              </c:numRef>
            </c:minus>
            <c:spPr>
              <a:ln>
                <a:solidFill>
                  <a:srgbClr val="0070C0"/>
                </a:solidFill>
              </a:ln>
            </c:spPr>
          </c:errBars>
          <c:xVal>
            <c:numRef>
              <c:f>'Zeroth order'!$F$4:$F$18</c:f>
              <c:numCache>
                <c:formatCode>General</c:formatCode>
                <c:ptCount val="15"/>
                <c:pt idx="0">
                  <c:v>0.5</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xVal>
          <c:yVal>
            <c:numRef>
              <c:f>'Zeroth order'!$G$4:$G$18</c:f>
              <c:numCache>
                <c:formatCode>General</c:formatCode>
                <c:ptCount val="15"/>
                <c:pt idx="0">
                  <c:v>12.66156586668435</c:v>
                </c:pt>
                <c:pt idx="1">
                  <c:v>21.676698144189388</c:v>
                </c:pt>
                <c:pt idx="2">
                  <c:v>28.399012153772738</c:v>
                </c:pt>
                <c:pt idx="3">
                  <c:v>33.237122388067547</c:v>
                </c:pt>
                <c:pt idx="4">
                  <c:v>36.911033193285242</c:v>
                </c:pt>
                <c:pt idx="5">
                  <c:v>40.133085758278241</c:v>
                </c:pt>
                <c:pt idx="6">
                  <c:v>43.071873432124697</c:v>
                </c:pt>
                <c:pt idx="7">
                  <c:v>45.90486738257453</c:v>
                </c:pt>
                <c:pt idx="8">
                  <c:v>47.362633948886923</c:v>
                </c:pt>
                <c:pt idx="9">
                  <c:v>48.769639200529916</c:v>
                </c:pt>
                <c:pt idx="10">
                  <c:v>49.844627793341132</c:v>
                </c:pt>
                <c:pt idx="11">
                  <c:v>50.712072329768205</c:v>
                </c:pt>
                <c:pt idx="12">
                  <c:v>51.373388124252131</c:v>
                </c:pt>
                <c:pt idx="13">
                  <c:v>51.785915022055725</c:v>
                </c:pt>
                <c:pt idx="14">
                  <c:v>52.116632282817221</c:v>
                </c:pt>
              </c:numCache>
            </c:numRef>
          </c:yVal>
        </c:ser>
        <c:ser>
          <c:idx val="1"/>
          <c:order val="1"/>
          <c:tx>
            <c:strRef>
              <c:f>'Zeroth order'!$H$3</c:f>
              <c:strCache>
                <c:ptCount val="1"/>
                <c:pt idx="0">
                  <c:v>3 bilayer</c:v>
                </c:pt>
              </c:strCache>
            </c:strRef>
          </c:tx>
          <c:spPr>
            <a:ln w="19050">
              <a:solidFill>
                <a:srgbClr val="C00000"/>
              </a:solidFill>
            </a:ln>
          </c:spPr>
          <c:marker>
            <c:symbol val="square"/>
            <c:size val="5"/>
            <c:spPr>
              <a:solidFill>
                <a:srgbClr val="C00000"/>
              </a:solidFill>
              <a:ln>
                <a:solidFill>
                  <a:srgbClr val="C00000"/>
                </a:solidFill>
              </a:ln>
            </c:spPr>
          </c:marker>
          <c:errBars>
            <c:errDir val="y"/>
            <c:errBarType val="both"/>
            <c:errValType val="cust"/>
            <c:plus>
              <c:numRef>
                <c:f>'Zeroth order'!$H$23:$H$37</c:f>
                <c:numCache>
                  <c:formatCode>General</c:formatCode>
                  <c:ptCount val="15"/>
                  <c:pt idx="0">
                    <c:v>0.21504730320441673</c:v>
                  </c:pt>
                  <c:pt idx="1">
                    <c:v>1.1431373844078925</c:v>
                  </c:pt>
                  <c:pt idx="2">
                    <c:v>1.5607739104356864</c:v>
                  </c:pt>
                  <c:pt idx="3">
                    <c:v>2.360385666396283</c:v>
                  </c:pt>
                  <c:pt idx="4">
                    <c:v>2.9006673864241383</c:v>
                  </c:pt>
                  <c:pt idx="5">
                    <c:v>2.9223693820231187</c:v>
                  </c:pt>
                  <c:pt idx="6">
                    <c:v>3.0447608816778442</c:v>
                  </c:pt>
                  <c:pt idx="7">
                    <c:v>3.4012278179709035</c:v>
                  </c:pt>
                  <c:pt idx="8">
                    <c:v>3.3081507865460149</c:v>
                  </c:pt>
                  <c:pt idx="9">
                    <c:v>3.2643299897567166</c:v>
                  </c:pt>
                  <c:pt idx="10">
                    <c:v>3.5422062675897505</c:v>
                  </c:pt>
                  <c:pt idx="11">
                    <c:v>3.6194294872120305</c:v>
                  </c:pt>
                  <c:pt idx="12">
                    <c:v>3.773209395471155</c:v>
                  </c:pt>
                  <c:pt idx="13">
                    <c:v>3.8300453304644071</c:v>
                  </c:pt>
                  <c:pt idx="14">
                    <c:v>3.7551208168819756</c:v>
                  </c:pt>
                </c:numCache>
              </c:numRef>
            </c:plus>
            <c:minus>
              <c:numRef>
                <c:f>'Zeroth order'!$H$23:$H$37</c:f>
                <c:numCache>
                  <c:formatCode>General</c:formatCode>
                  <c:ptCount val="15"/>
                  <c:pt idx="0">
                    <c:v>0.21504730320441673</c:v>
                  </c:pt>
                  <c:pt idx="1">
                    <c:v>1.1431373844078925</c:v>
                  </c:pt>
                  <c:pt idx="2">
                    <c:v>1.5607739104356864</c:v>
                  </c:pt>
                  <c:pt idx="3">
                    <c:v>2.360385666396283</c:v>
                  </c:pt>
                  <c:pt idx="4">
                    <c:v>2.9006673864241383</c:v>
                  </c:pt>
                  <c:pt idx="5">
                    <c:v>2.9223693820231187</c:v>
                  </c:pt>
                  <c:pt idx="6">
                    <c:v>3.0447608816778442</c:v>
                  </c:pt>
                  <c:pt idx="7">
                    <c:v>3.4012278179709035</c:v>
                  </c:pt>
                  <c:pt idx="8">
                    <c:v>3.3081507865460149</c:v>
                  </c:pt>
                  <c:pt idx="9">
                    <c:v>3.2643299897567166</c:v>
                  </c:pt>
                  <c:pt idx="10">
                    <c:v>3.5422062675897505</c:v>
                  </c:pt>
                  <c:pt idx="11">
                    <c:v>3.6194294872120305</c:v>
                  </c:pt>
                  <c:pt idx="12">
                    <c:v>3.773209395471155</c:v>
                  </c:pt>
                  <c:pt idx="13">
                    <c:v>3.8300453304644071</c:v>
                  </c:pt>
                  <c:pt idx="14">
                    <c:v>3.7551208168819756</c:v>
                  </c:pt>
                </c:numCache>
              </c:numRef>
            </c:minus>
            <c:spPr>
              <a:ln>
                <a:solidFill>
                  <a:srgbClr val="C00000"/>
                </a:solidFill>
              </a:ln>
            </c:spPr>
          </c:errBars>
          <c:xVal>
            <c:numRef>
              <c:f>'Zeroth order'!$F$4:$F$18</c:f>
              <c:numCache>
                <c:formatCode>General</c:formatCode>
                <c:ptCount val="15"/>
                <c:pt idx="0">
                  <c:v>0.5</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xVal>
          <c:yVal>
            <c:numRef>
              <c:f>'Zeroth order'!$H$4:$H$18</c:f>
              <c:numCache>
                <c:formatCode>General</c:formatCode>
                <c:ptCount val="15"/>
                <c:pt idx="0">
                  <c:v>10.109059054375237</c:v>
                </c:pt>
                <c:pt idx="1">
                  <c:v>18.538310611156987</c:v>
                </c:pt>
                <c:pt idx="2">
                  <c:v>23.980919487195493</c:v>
                </c:pt>
                <c:pt idx="3">
                  <c:v>28.251707068481561</c:v>
                </c:pt>
                <c:pt idx="4">
                  <c:v>30.914667152795491</c:v>
                </c:pt>
                <c:pt idx="5">
                  <c:v>33.013629079355638</c:v>
                </c:pt>
                <c:pt idx="6">
                  <c:v>35.123501869997305</c:v>
                </c:pt>
                <c:pt idx="7">
                  <c:v>37.395133978012879</c:v>
                </c:pt>
                <c:pt idx="8">
                  <c:v>39.208001031596091</c:v>
                </c:pt>
                <c:pt idx="9">
                  <c:v>41.002367918108519</c:v>
                </c:pt>
                <c:pt idx="10">
                  <c:v>42.924098591986009</c:v>
                </c:pt>
                <c:pt idx="11">
                  <c:v>44.579491528900093</c:v>
                </c:pt>
                <c:pt idx="12">
                  <c:v>46.116746096181686</c:v>
                </c:pt>
                <c:pt idx="13">
                  <c:v>47.516411795636067</c:v>
                </c:pt>
                <c:pt idx="14">
                  <c:v>48.139337097612916</c:v>
                </c:pt>
              </c:numCache>
            </c:numRef>
          </c:yVal>
        </c:ser>
        <c:ser>
          <c:idx val="2"/>
          <c:order val="2"/>
          <c:tx>
            <c:strRef>
              <c:f>'Zeroth order'!$I$3</c:f>
              <c:strCache>
                <c:ptCount val="1"/>
                <c:pt idx="0">
                  <c:v>5 bilayers</c:v>
                </c:pt>
              </c:strCache>
            </c:strRef>
          </c:tx>
          <c:spPr>
            <a:ln w="19050">
              <a:solidFill>
                <a:srgbClr val="00B050"/>
              </a:solidFill>
            </a:ln>
          </c:spPr>
          <c:marker>
            <c:symbol val="triangle"/>
            <c:size val="5"/>
            <c:spPr>
              <a:solidFill>
                <a:srgbClr val="00B050"/>
              </a:solidFill>
              <a:ln>
                <a:solidFill>
                  <a:srgbClr val="00B050"/>
                </a:solidFill>
              </a:ln>
            </c:spPr>
          </c:marker>
          <c:errBars>
            <c:errDir val="y"/>
            <c:errBarType val="both"/>
            <c:errValType val="cust"/>
            <c:plus>
              <c:numRef>
                <c:f>'Zeroth order'!$I$23:$I$37</c:f>
                <c:numCache>
                  <c:formatCode>General</c:formatCode>
                  <c:ptCount val="15"/>
                  <c:pt idx="0">
                    <c:v>0.7897862819621766</c:v>
                  </c:pt>
                  <c:pt idx="1">
                    <c:v>1.4741014191502206</c:v>
                  </c:pt>
                  <c:pt idx="2">
                    <c:v>0.59470643034808579</c:v>
                  </c:pt>
                  <c:pt idx="3">
                    <c:v>0.51271156728678224</c:v>
                  </c:pt>
                  <c:pt idx="4">
                    <c:v>0.94843745227615395</c:v>
                  </c:pt>
                  <c:pt idx="5">
                    <c:v>0.75167784771758528</c:v>
                  </c:pt>
                  <c:pt idx="6">
                    <c:v>0.86582258089203823</c:v>
                  </c:pt>
                  <c:pt idx="7">
                    <c:v>1.0343523687479568</c:v>
                  </c:pt>
                  <c:pt idx="8">
                    <c:v>1.1689563606620117</c:v>
                  </c:pt>
                  <c:pt idx="9">
                    <c:v>0.87979457392783189</c:v>
                  </c:pt>
                  <c:pt idx="10">
                    <c:v>0.96797301197642993</c:v>
                  </c:pt>
                  <c:pt idx="11">
                    <c:v>1.0583442314063507</c:v>
                  </c:pt>
                  <c:pt idx="12">
                    <c:v>1.1371139515978796</c:v>
                  </c:pt>
                  <c:pt idx="13">
                    <c:v>1.1500395419574458</c:v>
                  </c:pt>
                  <c:pt idx="14">
                    <c:v>1.190625471485526</c:v>
                  </c:pt>
                </c:numCache>
              </c:numRef>
            </c:plus>
            <c:minus>
              <c:numRef>
                <c:f>'Zeroth order'!$I$23:$I$37</c:f>
                <c:numCache>
                  <c:formatCode>General</c:formatCode>
                  <c:ptCount val="15"/>
                  <c:pt idx="0">
                    <c:v>0.7897862819621766</c:v>
                  </c:pt>
                  <c:pt idx="1">
                    <c:v>1.4741014191502206</c:v>
                  </c:pt>
                  <c:pt idx="2">
                    <c:v>0.59470643034808579</c:v>
                  </c:pt>
                  <c:pt idx="3">
                    <c:v>0.51271156728678224</c:v>
                  </c:pt>
                  <c:pt idx="4">
                    <c:v>0.94843745227615395</c:v>
                  </c:pt>
                  <c:pt idx="5">
                    <c:v>0.75167784771758528</c:v>
                  </c:pt>
                  <c:pt idx="6">
                    <c:v>0.86582258089203823</c:v>
                  </c:pt>
                  <c:pt idx="7">
                    <c:v>1.0343523687479568</c:v>
                  </c:pt>
                  <c:pt idx="8">
                    <c:v>1.1689563606620117</c:v>
                  </c:pt>
                  <c:pt idx="9">
                    <c:v>0.87979457392783189</c:v>
                  </c:pt>
                  <c:pt idx="10">
                    <c:v>0.96797301197642993</c:v>
                  </c:pt>
                  <c:pt idx="11">
                    <c:v>1.0583442314063507</c:v>
                  </c:pt>
                  <c:pt idx="12">
                    <c:v>1.1371139515978796</c:v>
                  </c:pt>
                  <c:pt idx="13">
                    <c:v>1.1500395419574458</c:v>
                  </c:pt>
                  <c:pt idx="14">
                    <c:v>1.190625471485526</c:v>
                  </c:pt>
                </c:numCache>
              </c:numRef>
            </c:minus>
            <c:spPr>
              <a:ln>
                <a:solidFill>
                  <a:srgbClr val="00B050"/>
                </a:solidFill>
              </a:ln>
            </c:spPr>
          </c:errBars>
          <c:xVal>
            <c:numRef>
              <c:f>'Zeroth order'!$F$4:$F$18</c:f>
              <c:numCache>
                <c:formatCode>General</c:formatCode>
                <c:ptCount val="15"/>
                <c:pt idx="0">
                  <c:v>0.5</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xVal>
          <c:yVal>
            <c:numRef>
              <c:f>'Zeroth order'!$I$4:$I$18</c:f>
              <c:numCache>
                <c:formatCode>General</c:formatCode>
                <c:ptCount val="15"/>
                <c:pt idx="0">
                  <c:v>8.2708233212705391</c:v>
                </c:pt>
                <c:pt idx="1">
                  <c:v>15.345284419781622</c:v>
                </c:pt>
                <c:pt idx="2">
                  <c:v>19.385955076395348</c:v>
                </c:pt>
                <c:pt idx="3">
                  <c:v>22.854105628741486</c:v>
                </c:pt>
                <c:pt idx="4">
                  <c:v>25.112324500384446</c:v>
                </c:pt>
                <c:pt idx="5">
                  <c:v>27.082814472773574</c:v>
                </c:pt>
                <c:pt idx="6">
                  <c:v>28.853402485769706</c:v>
                </c:pt>
                <c:pt idx="7">
                  <c:v>30.593136044927018</c:v>
                </c:pt>
                <c:pt idx="8">
                  <c:v>32.475295853607022</c:v>
                </c:pt>
                <c:pt idx="9">
                  <c:v>34.702961827757015</c:v>
                </c:pt>
                <c:pt idx="10">
                  <c:v>36.403257819211653</c:v>
                </c:pt>
                <c:pt idx="11">
                  <c:v>37.495906117737121</c:v>
                </c:pt>
                <c:pt idx="12">
                  <c:v>38.560834534040751</c:v>
                </c:pt>
                <c:pt idx="13">
                  <c:v>39.346711466489914</c:v>
                </c:pt>
                <c:pt idx="14">
                  <c:v>40.0327021634643</c:v>
                </c:pt>
              </c:numCache>
            </c:numRef>
          </c:yVal>
        </c:ser>
        <c:dLbls/>
        <c:axId val="128816640"/>
        <c:axId val="128818560"/>
      </c:scatterChart>
      <c:valAx>
        <c:axId val="128816640"/>
        <c:scaling>
          <c:orientation val="minMax"/>
          <c:max val="14"/>
          <c:min val="0"/>
        </c:scaling>
        <c:axPos val="b"/>
        <c:title>
          <c:tx>
            <c:rich>
              <a:bodyPr/>
              <a:lstStyle/>
              <a:p>
                <a:pPr>
                  <a:defRPr sz="2400"/>
                </a:pPr>
                <a:r>
                  <a:rPr lang="pt-PT" sz="2400"/>
                  <a:t>Time (days)</a:t>
                </a:r>
              </a:p>
            </c:rich>
          </c:tx>
          <c:layout>
            <c:manualLayout>
              <c:xMode val="edge"/>
              <c:yMode val="edge"/>
              <c:x val="0.44993015873015874"/>
              <c:y val="0.86169279661016973"/>
            </c:manualLayout>
          </c:layout>
        </c:title>
        <c:numFmt formatCode="General" sourceLinked="1"/>
        <c:minorTickMark val="out"/>
        <c:tickLblPos val="nextTo"/>
        <c:txPr>
          <a:bodyPr/>
          <a:lstStyle/>
          <a:p>
            <a:pPr>
              <a:defRPr sz="2400"/>
            </a:pPr>
            <a:endParaRPr lang="pt-PT"/>
          </a:p>
        </c:txPr>
        <c:crossAx val="128818560"/>
        <c:crosses val="autoZero"/>
        <c:crossBetween val="midCat"/>
      </c:valAx>
      <c:valAx>
        <c:axId val="128818560"/>
        <c:scaling>
          <c:orientation val="minMax"/>
          <c:max val="100"/>
          <c:min val="0"/>
        </c:scaling>
        <c:axPos val="l"/>
        <c:majorGridlines>
          <c:spPr>
            <a:ln>
              <a:prstDash val="lgDash"/>
            </a:ln>
          </c:spPr>
        </c:majorGridlines>
        <c:title>
          <c:tx>
            <c:rich>
              <a:bodyPr rot="-5400000" vert="horz"/>
              <a:lstStyle/>
              <a:p>
                <a:pPr>
                  <a:defRPr sz="2400"/>
                </a:pPr>
                <a:r>
                  <a:rPr lang="pt-PT" sz="2400" dirty="0" smtClean="0"/>
                  <a:t>% </a:t>
                </a:r>
                <a:r>
                  <a:rPr lang="pt-PT" sz="2400" dirty="0" err="1" smtClean="0"/>
                  <a:t>of</a:t>
                </a:r>
                <a:r>
                  <a:rPr lang="pt-PT" sz="2400" dirty="0" smtClean="0"/>
                  <a:t> </a:t>
                </a:r>
                <a:r>
                  <a:rPr lang="pt-PT" sz="2400" dirty="0" err="1" smtClean="0"/>
                  <a:t>Release</a:t>
                </a:r>
                <a:endParaRPr lang="pt-PT" sz="2400" dirty="0"/>
              </a:p>
            </c:rich>
          </c:tx>
          <c:layout>
            <c:manualLayout>
              <c:xMode val="edge"/>
              <c:yMode val="edge"/>
              <c:x val="1.6126984126984129E-2"/>
              <c:y val="0.24666007532956685"/>
            </c:manualLayout>
          </c:layout>
        </c:title>
        <c:numFmt formatCode="General" sourceLinked="1"/>
        <c:tickLblPos val="nextTo"/>
        <c:txPr>
          <a:bodyPr/>
          <a:lstStyle/>
          <a:p>
            <a:pPr>
              <a:defRPr sz="2400"/>
            </a:pPr>
            <a:endParaRPr lang="pt-PT"/>
          </a:p>
        </c:txPr>
        <c:crossAx val="128816640"/>
        <c:crosses val="autoZero"/>
        <c:crossBetween val="midCat"/>
      </c:valAx>
    </c:plotArea>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tiff"/><Relationship Id="rId3" Type="http://schemas.openxmlformats.org/officeDocument/2006/relationships/oleObject" Target="../embeddings/oleObject1.bin"/><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xmlns="" val="224746813"/>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3B’s Research </a:t>
                      </a:r>
                      <a:r>
                        <a:rPr kumimoji="0" lang="pt-PT" sz="2400" b="0" i="0" u="none" strike="noStrike" cap="none" normalizeH="0" baseline="0" dirty="0" err="1" smtClean="0">
                          <a:ln>
                            <a:noFill/>
                          </a:ln>
                          <a:solidFill>
                            <a:schemeClr val="tx1"/>
                          </a:solidFill>
                          <a:effectLst/>
                          <a:latin typeface="Arial" charset="0"/>
                        </a:rPr>
                        <a:t>Group</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99"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xmlns="" val="1402147354"/>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86017"/>
            <a:ext cx="12817475" cy="24283571"/>
          </a:xfrm>
          <a:prstGeom prst="rect">
            <a:avLst/>
          </a:prstGeom>
          <a:noFill/>
          <a:ln w="9525">
            <a:noFill/>
            <a:miter lim="800000"/>
            <a:headEnd/>
            <a:tailEnd/>
          </a:ln>
        </p:spPr>
        <p:txBody>
          <a:bodyPr>
            <a:spAutoFit/>
          </a:bodyPr>
          <a:lstStyle/>
          <a:p>
            <a:pPr defTabSz="2952750">
              <a:spcBef>
                <a:spcPct val="50000"/>
              </a:spcBef>
            </a:pPr>
            <a:r>
              <a:rPr lang="en-US" sz="3600" b="1" dirty="0" smtClean="0"/>
              <a:t>Introduction</a:t>
            </a:r>
            <a:endParaRPr lang="en-US" sz="3600" b="1" dirty="0"/>
          </a:p>
          <a:p>
            <a:pPr algn="just" defTabSz="2952750">
              <a:spcBef>
                <a:spcPct val="50000"/>
              </a:spcBef>
            </a:pPr>
            <a:r>
              <a:rPr lang="en-US" dirty="0"/>
              <a:t>The pharmaceutical field is driven by the need to develop novel systems that can efficiently protect and control the release of therapeutics in a biological environment (</a:t>
            </a:r>
            <a:r>
              <a:rPr lang="en-US" dirty="0" err="1"/>
              <a:t>Kreft</a:t>
            </a:r>
            <a:r>
              <a:rPr lang="en-US" dirty="0"/>
              <a:t> et al. 2007). In search of a system that could fulfill such requirements, the layer-by-layer (</a:t>
            </a:r>
            <a:r>
              <a:rPr lang="en-US" dirty="0" err="1"/>
              <a:t>LbL</a:t>
            </a:r>
            <a:r>
              <a:rPr lang="en-US" dirty="0"/>
              <a:t>) self-assembly of polyelectrolytes emerged as a technique with the potential to address these issues.</a:t>
            </a:r>
          </a:p>
          <a:p>
            <a:pPr algn="just" defTabSz="2952750">
              <a:spcBef>
                <a:spcPct val="50000"/>
              </a:spcBef>
            </a:pPr>
            <a:r>
              <a:rPr lang="en-US" dirty="0"/>
              <a:t>Simple and inexpensive, </a:t>
            </a:r>
            <a:r>
              <a:rPr lang="en-US" dirty="0" err="1"/>
              <a:t>LbL</a:t>
            </a:r>
            <a:r>
              <a:rPr lang="en-US" dirty="0"/>
              <a:t> can be used to encapsulate sensitive biomaterials under mild conditions, such as enzymes and nucleic acids (</a:t>
            </a:r>
            <a:r>
              <a:rPr lang="en-US" dirty="0" err="1"/>
              <a:t>Decher</a:t>
            </a:r>
            <a:r>
              <a:rPr lang="en-US" dirty="0"/>
              <a:t> 1997). These systems exhibit a semi-permeable character, which can be tuned by using distinct materials in the capsule architecture and variable number of layers (</a:t>
            </a:r>
            <a:r>
              <a:rPr lang="en-US" dirty="0" err="1"/>
              <a:t>Köhler</a:t>
            </a:r>
            <a:r>
              <a:rPr lang="en-US" dirty="0"/>
              <a:t> and </a:t>
            </a:r>
            <a:r>
              <a:rPr lang="en-US" dirty="0" err="1"/>
              <a:t>Sukhorukov</a:t>
            </a:r>
            <a:r>
              <a:rPr lang="en-US" dirty="0"/>
              <a:t> 2007).</a:t>
            </a:r>
          </a:p>
          <a:p>
            <a:pPr algn="just" defTabSz="2952750">
              <a:spcBef>
                <a:spcPct val="50000"/>
              </a:spcBef>
            </a:pPr>
            <a:r>
              <a:rPr lang="en-US" dirty="0"/>
              <a:t>In this work, we report the construction of </a:t>
            </a:r>
            <a:r>
              <a:rPr lang="en-US" dirty="0" err="1"/>
              <a:t>LbL</a:t>
            </a:r>
            <a:r>
              <a:rPr lang="en-US" dirty="0"/>
              <a:t> microcapsules using solely natural and nature-inspired biomaterials – namely chitosan and an ELR</a:t>
            </a:r>
            <a:r>
              <a:rPr lang="en-US" dirty="0" smtClean="0"/>
              <a:t>. The </a:t>
            </a:r>
            <a:r>
              <a:rPr lang="en-US" dirty="0"/>
              <a:t>capsules were pre-loaded with bovine-serum albumin (BSA) and the release profile and size variation with temperature were studied</a:t>
            </a:r>
            <a:r>
              <a:rPr lang="en-US" dirty="0" smtClean="0"/>
              <a:t>.</a:t>
            </a:r>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smtClean="0"/>
          </a:p>
          <a:p>
            <a:pPr algn="ctr" defTabSz="2952750">
              <a:spcBef>
                <a:spcPct val="50000"/>
              </a:spcBef>
            </a:pPr>
            <a:r>
              <a:rPr lang="en-US" dirty="0" smtClean="0"/>
              <a:t>Figure 1: </a:t>
            </a:r>
            <a:r>
              <a:rPr lang="en-US" b="1" dirty="0" smtClean="0"/>
              <a:t>Materials and Methods </a:t>
            </a:r>
            <a:r>
              <a:rPr lang="en-US" dirty="0" smtClean="0"/>
              <a:t>– How to Process Multilayer </a:t>
            </a:r>
            <a:r>
              <a:rPr lang="en-US" dirty="0"/>
              <a:t>C</a:t>
            </a:r>
            <a:r>
              <a:rPr lang="en-US" dirty="0" smtClean="0"/>
              <a:t>apsules</a:t>
            </a:r>
            <a:endParaRPr lang="en-US" dirty="0"/>
          </a:p>
          <a:p>
            <a:pPr defTabSz="2952750">
              <a:spcBef>
                <a:spcPct val="50000"/>
              </a:spcBef>
            </a:pPr>
            <a:endParaRPr lang="en-US" dirty="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a:t>
            </a:r>
            <a:r>
              <a:rPr lang="en-US" sz="4000" dirty="0" smtClean="0"/>
              <a:t>RUI R. COSTA</a:t>
            </a:r>
            <a:endParaRPr lang="en-US" sz="4000" dirty="0"/>
          </a:p>
          <a:p>
            <a:pPr algn="ctr" defTabSz="2952750">
              <a:spcBef>
                <a:spcPct val="20000"/>
              </a:spcBef>
            </a:pPr>
            <a:r>
              <a:rPr lang="en-US" sz="4000" dirty="0"/>
              <a:t> Supervisors:  </a:t>
            </a:r>
            <a:r>
              <a:rPr lang="en-US" sz="4000" dirty="0" err="1" smtClean="0"/>
              <a:t>João</a:t>
            </a:r>
            <a:r>
              <a:rPr lang="en-US" sz="4000" dirty="0" smtClean="0"/>
              <a:t> F. Mano, José C. Rodríguez-Cabello</a:t>
            </a:r>
            <a:endParaRPr lang="en-US" sz="4000" dirty="0"/>
          </a:p>
          <a:p>
            <a:pPr algn="ctr" defTabSz="2952750">
              <a:spcBef>
                <a:spcPct val="50000"/>
              </a:spcBef>
            </a:pPr>
            <a:r>
              <a:rPr lang="pt-PT" dirty="0"/>
              <a:t>* </a:t>
            </a:r>
            <a:r>
              <a:rPr lang="pt-PT" dirty="0" smtClean="0"/>
              <a:t>rui.costa@dep.uminho.pt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800" b="1" dirty="0"/>
              <a:t>MULTILAYER MICROCAPSULES OF NATURAL AND NATURE-INSPIRED POLYMERS AS DRUG DELIVERY VESSELS</a:t>
            </a:r>
          </a:p>
        </p:txBody>
      </p:sp>
      <p:sp>
        <p:nvSpPr>
          <p:cNvPr id="1038" name="Text Box 214"/>
          <p:cNvSpPr txBox="1">
            <a:spLocks noChangeArrowheads="1"/>
          </p:cNvSpPr>
          <p:nvPr/>
        </p:nvSpPr>
        <p:spPr bwMode="auto">
          <a:xfrm>
            <a:off x="14851063" y="5686028"/>
            <a:ext cx="12817475" cy="18466594"/>
          </a:xfrm>
          <a:prstGeom prst="rect">
            <a:avLst/>
          </a:prstGeom>
          <a:noFill/>
          <a:ln w="9525">
            <a:noFill/>
            <a:miter lim="800000"/>
            <a:headEnd/>
            <a:tailEnd/>
          </a:ln>
        </p:spPr>
        <p:txBody>
          <a:bodyPr>
            <a:spAutoFit/>
          </a:bodyPr>
          <a:lstStyle/>
          <a:p>
            <a:pPr algn="just" defTabSz="2952750">
              <a:spcBef>
                <a:spcPct val="50000"/>
              </a:spcBef>
            </a:pPr>
            <a:r>
              <a:rPr lang="en-US" sz="3600" b="1" dirty="0" smtClean="0"/>
              <a:t>Results and Discussion</a:t>
            </a:r>
            <a:endParaRPr lang="en-US" dirty="0"/>
          </a:p>
          <a:p>
            <a:pPr algn="ctr" defTabSz="2952750">
              <a:spcBef>
                <a:spcPct val="50000"/>
              </a:spcBef>
            </a:pPr>
            <a:endParaRPr lang="en-US" dirty="0" smtClean="0"/>
          </a:p>
          <a:p>
            <a:pPr algn="ctr" defTabSz="2952750">
              <a:spcBef>
                <a:spcPct val="50000"/>
              </a:spcBef>
            </a:pPr>
            <a:endParaRPr lang="en-US" dirty="0"/>
          </a:p>
          <a:p>
            <a:pPr algn="just" defTabSz="2952750">
              <a:spcBef>
                <a:spcPct val="50000"/>
              </a:spcBef>
            </a:pPr>
            <a:endParaRPr lang="en-US" sz="3600" b="1"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a:p>
        </p:txBody>
      </p:sp>
      <p:sp>
        <p:nvSpPr>
          <p:cNvPr id="1041" name="Text Box 214"/>
          <p:cNvSpPr txBox="1">
            <a:spLocks noChangeArrowheads="1"/>
          </p:cNvSpPr>
          <p:nvPr/>
        </p:nvSpPr>
        <p:spPr bwMode="auto">
          <a:xfrm>
            <a:off x="28676600" y="5683957"/>
            <a:ext cx="12817475" cy="20928806"/>
          </a:xfrm>
          <a:prstGeom prst="rect">
            <a:avLst/>
          </a:prstGeom>
          <a:noFill/>
          <a:ln w="9525">
            <a:noFill/>
            <a:miter lim="800000"/>
            <a:headEnd/>
            <a:tailEnd/>
          </a:ln>
        </p:spPr>
        <p:txBody>
          <a:bodyPr>
            <a:spAutoFit/>
          </a:bodyPr>
          <a:lstStyle/>
          <a:p>
            <a:pPr algn="just" defTabSz="2952750">
              <a:spcBef>
                <a:spcPct val="50000"/>
              </a:spcBef>
            </a:pPr>
            <a:r>
              <a:rPr lang="en-US" sz="3600" b="1" dirty="0" smtClean="0"/>
              <a:t>Conclusion</a:t>
            </a:r>
          </a:p>
          <a:p>
            <a:pPr algn="just" defTabSz="2952750">
              <a:spcBef>
                <a:spcPct val="50000"/>
              </a:spcBef>
            </a:pPr>
            <a:r>
              <a:rPr lang="en-US" dirty="0" smtClean="0"/>
              <a:t>These </a:t>
            </a:r>
            <a:r>
              <a:rPr lang="en-US" dirty="0"/>
              <a:t>microcapsules have the potential for tunable drug release in tissue engineering applications by means of design changes</a:t>
            </a:r>
            <a:r>
              <a:rPr lang="en-US" dirty="0" smtClean="0"/>
              <a:t>.</a:t>
            </a:r>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r>
              <a:rPr lang="en-US" sz="3600" b="1" dirty="0" smtClean="0"/>
              <a:t>References</a:t>
            </a:r>
            <a:endParaRPr lang="en-US" sz="3600" b="1" dirty="0"/>
          </a:p>
          <a:p>
            <a:pPr marL="723900" indent="-723900" algn="just" defTabSz="2952750">
              <a:spcBef>
                <a:spcPct val="50000"/>
              </a:spcBef>
            </a:pPr>
            <a:r>
              <a:rPr lang="en-US" dirty="0" err="1" smtClean="0"/>
              <a:t>Decher</a:t>
            </a:r>
            <a:r>
              <a:rPr lang="en-US" dirty="0"/>
              <a:t>, G. 1997. “Fuzzy </a:t>
            </a:r>
            <a:r>
              <a:rPr lang="en-US" dirty="0" err="1"/>
              <a:t>Nanoassemblies</a:t>
            </a:r>
            <a:r>
              <a:rPr lang="en-US" dirty="0"/>
              <a:t>: Toward Layered Polymeric </a:t>
            </a:r>
            <a:r>
              <a:rPr lang="en-US" dirty="0" err="1"/>
              <a:t>Multicomposites</a:t>
            </a:r>
            <a:r>
              <a:rPr lang="en-US" dirty="0"/>
              <a:t>.” </a:t>
            </a:r>
            <a:r>
              <a:rPr lang="en-US" i="1" dirty="0"/>
              <a:t>Science</a:t>
            </a:r>
            <a:r>
              <a:rPr lang="en-US" dirty="0"/>
              <a:t> 277, No.5330 (Aug). 1232-1237.</a:t>
            </a:r>
          </a:p>
          <a:p>
            <a:pPr marL="714375" indent="-714375" algn="just" defTabSz="2952750">
              <a:spcBef>
                <a:spcPts val="600"/>
              </a:spcBef>
            </a:pPr>
            <a:r>
              <a:rPr lang="en-US" dirty="0" err="1"/>
              <a:t>Köhler</a:t>
            </a:r>
            <a:r>
              <a:rPr lang="en-US" dirty="0"/>
              <a:t> K. and G.B. </a:t>
            </a:r>
            <a:r>
              <a:rPr lang="en-US" dirty="0" err="1"/>
              <a:t>Sukhorukov</a:t>
            </a:r>
            <a:r>
              <a:rPr lang="en-US" dirty="0"/>
              <a:t>, 2007, “Heat Treatment of Polyelectrolyte Multilayer Capsules: A Versatile Method for Encapsulation.”, </a:t>
            </a:r>
            <a:r>
              <a:rPr lang="en-US" i="1" dirty="0"/>
              <a:t>Advanced Functional Materials </a:t>
            </a:r>
            <a:r>
              <a:rPr lang="en-US" dirty="0"/>
              <a:t>17, No.13 (Sep), 2053-2061.</a:t>
            </a:r>
          </a:p>
          <a:p>
            <a:pPr marL="714375" indent="-714375" algn="just" defTabSz="2952750">
              <a:spcBef>
                <a:spcPts val="600"/>
              </a:spcBef>
            </a:pPr>
            <a:r>
              <a:rPr lang="en-US" dirty="0" err="1"/>
              <a:t>Kreft</a:t>
            </a:r>
            <a:r>
              <a:rPr lang="en-US" dirty="0"/>
              <a:t>, O.; M. </a:t>
            </a:r>
            <a:r>
              <a:rPr lang="en-US" dirty="0" err="1"/>
              <a:t>Prevot</a:t>
            </a:r>
            <a:r>
              <a:rPr lang="en-US" dirty="0"/>
              <a:t>; H. </a:t>
            </a:r>
            <a:r>
              <a:rPr lang="en-US" dirty="0" err="1"/>
              <a:t>Möhwald</a:t>
            </a:r>
            <a:r>
              <a:rPr lang="en-US" dirty="0"/>
              <a:t>; and G.B. </a:t>
            </a:r>
            <a:r>
              <a:rPr lang="en-US" dirty="0" err="1"/>
              <a:t>Sukhorukov</a:t>
            </a:r>
            <a:r>
              <a:rPr lang="en-US" dirty="0"/>
              <a:t>. 2007. “Shell-in-Shell Microcapsules: A Novel Tool for Integrated, Spatially Confined Enzymatic Reactions.” </a:t>
            </a:r>
            <a:r>
              <a:rPr lang="en-US" i="1" dirty="0" err="1"/>
              <a:t>Angewandte</a:t>
            </a:r>
            <a:r>
              <a:rPr lang="en-US" i="1" dirty="0"/>
              <a:t> </a:t>
            </a:r>
            <a:r>
              <a:rPr lang="en-US" i="1" dirty="0" err="1"/>
              <a:t>Chemie</a:t>
            </a:r>
            <a:r>
              <a:rPr lang="en-US" i="1" dirty="0"/>
              <a:t> International Edition</a:t>
            </a:r>
            <a:r>
              <a:rPr lang="en-US" dirty="0"/>
              <a:t> 46, No.29 (Jul), 5605-5608.</a:t>
            </a:r>
          </a:p>
          <a:p>
            <a:pPr algn="just" defTabSz="2952750">
              <a:spcBef>
                <a:spcPts val="600"/>
              </a:spcBef>
            </a:pPr>
            <a:endParaRPr lang="en-US" dirty="0"/>
          </a:p>
          <a:p>
            <a:pPr algn="just" defTabSz="2952750">
              <a:spcBef>
                <a:spcPct val="50000"/>
              </a:spcBef>
            </a:pPr>
            <a:r>
              <a:rPr lang="en-US" b="1" dirty="0" smtClean="0"/>
              <a:t>Acknowledgments</a:t>
            </a:r>
            <a:endParaRPr lang="en-US" b="1" dirty="0"/>
          </a:p>
          <a:p>
            <a:pPr algn="just" defTabSz="2952750">
              <a:spcBef>
                <a:spcPct val="50000"/>
              </a:spcBef>
            </a:pPr>
            <a:r>
              <a:rPr lang="en-US" dirty="0" smtClean="0"/>
              <a:t>This </a:t>
            </a:r>
            <a:r>
              <a:rPr lang="en-US" dirty="0"/>
              <a:t>work was supported by “</a:t>
            </a:r>
            <a:r>
              <a:rPr lang="en-US" dirty="0" err="1"/>
              <a:t>Fundação</a:t>
            </a:r>
            <a:r>
              <a:rPr lang="en-US" dirty="0"/>
              <a:t> </a:t>
            </a:r>
            <a:r>
              <a:rPr lang="en-US" dirty="0" err="1"/>
              <a:t>para</a:t>
            </a:r>
            <a:r>
              <a:rPr lang="en-US" dirty="0"/>
              <a:t> a </a:t>
            </a:r>
            <a:r>
              <a:rPr lang="en-US" dirty="0" err="1"/>
              <a:t>Ciência</a:t>
            </a:r>
            <a:r>
              <a:rPr lang="en-US" dirty="0"/>
              <a:t> e </a:t>
            </a:r>
            <a:r>
              <a:rPr lang="en-US" dirty="0" err="1"/>
              <a:t>Tecnologia</a:t>
            </a:r>
            <a:r>
              <a:rPr lang="en-US" dirty="0"/>
              <a:t>” (Portugal) under project SFRH/BD/61126/2009, and by the EU through the European regional development fund (ERDF) and from Spain through MICINN, </a:t>
            </a:r>
            <a:r>
              <a:rPr lang="en-US" dirty="0" err="1"/>
              <a:t>JCyL</a:t>
            </a:r>
            <a:r>
              <a:rPr lang="en-US" dirty="0"/>
              <a:t> and the CIBER-BBN.</a:t>
            </a:r>
          </a:p>
          <a:p>
            <a:pPr algn="just" defTabSz="2952750">
              <a:spcBef>
                <a:spcPts val="600"/>
              </a:spcBef>
            </a:pPr>
            <a:endParaRPr lang="en-US" dirty="0"/>
          </a:p>
          <a:p>
            <a:pPr algn="just" defTabSz="2952750">
              <a:spcBef>
                <a:spcPct val="50000"/>
              </a:spcBef>
            </a:pPr>
            <a:r>
              <a:rPr lang="en-US" b="1" dirty="0" smtClean="0"/>
              <a:t>Author’s Biography</a:t>
            </a:r>
            <a:endParaRPr lang="en-US" b="1" dirty="0"/>
          </a:p>
          <a:p>
            <a:pPr marL="1866900" algn="just" defTabSz="2952750">
              <a:spcBef>
                <a:spcPct val="50000"/>
              </a:spcBef>
            </a:pPr>
            <a:r>
              <a:rPr lang="en-US" b="1" dirty="0" smtClean="0"/>
              <a:t>RUI </a:t>
            </a:r>
            <a:r>
              <a:rPr lang="en-US" b="1" dirty="0"/>
              <a:t>R. COSTA </a:t>
            </a:r>
            <a:r>
              <a:rPr lang="en-US" dirty="0"/>
              <a:t>was born in </a:t>
            </a:r>
            <a:r>
              <a:rPr lang="en-US" dirty="0" err="1"/>
              <a:t>Viana</a:t>
            </a:r>
            <a:r>
              <a:rPr lang="en-US" dirty="0"/>
              <a:t> do </a:t>
            </a:r>
            <a:r>
              <a:rPr lang="en-US" dirty="0" err="1"/>
              <a:t>Castelo</a:t>
            </a:r>
            <a:r>
              <a:rPr lang="en-US" dirty="0"/>
              <a:t>, Portugal and went to the University of Minho, where he obtained an Integrated Master degree in Biomedical Engineering in 2008. During his formation, also he participated in the Erasmus Intensive Mobility </a:t>
            </a:r>
            <a:r>
              <a:rPr lang="en-US" dirty="0" err="1"/>
              <a:t>Programme</a:t>
            </a:r>
            <a:r>
              <a:rPr lang="en-US" dirty="0"/>
              <a:t> in Spain. Currently, </a:t>
            </a:r>
          </a:p>
        </p:txBody>
      </p:sp>
      <p:pic>
        <p:nvPicPr>
          <p:cNvPr id="14" name="Picture 3" descr="C:\Users\Rui Costa\Desktop\logo.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0774414" y="1413224"/>
            <a:ext cx="1657350" cy="1547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5" name="Grupo 14"/>
          <p:cNvGrpSpPr/>
          <p:nvPr/>
        </p:nvGrpSpPr>
        <p:grpSpPr>
          <a:xfrm>
            <a:off x="14797528" y="10819979"/>
            <a:ext cx="12655406" cy="4248000"/>
            <a:chOff x="14845035" y="6355011"/>
            <a:chExt cx="12655406" cy="4248000"/>
          </a:xfrm>
        </p:grpSpPr>
        <p:graphicFrame>
          <p:nvGraphicFramePr>
            <p:cNvPr id="670" name="Gráfico 669"/>
            <p:cNvGraphicFramePr>
              <a:graphicFrameLocks/>
            </p:cNvGraphicFramePr>
            <p:nvPr>
              <p:extLst>
                <p:ext uri="{D42A27DB-BD31-4B8C-83A1-F6EECF244321}">
                  <p14:modId xmlns:p14="http://schemas.microsoft.com/office/powerpoint/2010/main" xmlns="" val="3821439366"/>
                </p:ext>
              </p:extLst>
            </p:nvPr>
          </p:nvGraphicFramePr>
          <p:xfrm>
            <a:off x="14845035" y="6355011"/>
            <a:ext cx="6300000" cy="4248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71" name="Gráfico 670"/>
            <p:cNvGraphicFramePr>
              <a:graphicFrameLocks/>
            </p:cNvGraphicFramePr>
            <p:nvPr>
              <p:extLst>
                <p:ext uri="{D42A27DB-BD31-4B8C-83A1-F6EECF244321}">
                  <p14:modId xmlns:p14="http://schemas.microsoft.com/office/powerpoint/2010/main" xmlns="" val="29442347"/>
                </p:ext>
              </p:extLst>
            </p:nvPr>
          </p:nvGraphicFramePr>
          <p:xfrm>
            <a:off x="21200441" y="6355011"/>
            <a:ext cx="6300000" cy="4248000"/>
          </p:xfrm>
          <a:graphic>
            <a:graphicData uri="http://schemas.openxmlformats.org/drawingml/2006/chart">
              <c:chart xmlns:c="http://schemas.openxmlformats.org/drawingml/2006/chart" xmlns:r="http://schemas.openxmlformats.org/officeDocument/2006/relationships" r:id="rId6"/>
            </a:graphicData>
          </a:graphic>
        </p:graphicFrame>
      </p:grpSp>
      <p:sp>
        <p:nvSpPr>
          <p:cNvPr id="18" name="CaixaDeTexto 17"/>
          <p:cNvSpPr txBox="1"/>
          <p:nvPr/>
        </p:nvSpPr>
        <p:spPr>
          <a:xfrm>
            <a:off x="19308641" y="6765717"/>
            <a:ext cx="4641958" cy="119181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err="1" smtClean="0"/>
              <a:t>Temperature-dependent</a:t>
            </a:r>
            <a:endParaRPr lang="pt-PT" dirty="0" smtClean="0"/>
          </a:p>
          <a:p>
            <a:pPr algn="ctr"/>
            <a:r>
              <a:rPr lang="pt-PT" dirty="0" err="1" smtClean="0"/>
              <a:t>release</a:t>
            </a:r>
            <a:r>
              <a:rPr lang="pt-PT" dirty="0" smtClean="0"/>
              <a:t> </a:t>
            </a:r>
            <a:r>
              <a:rPr lang="pt-PT" dirty="0" err="1" smtClean="0"/>
              <a:t>studies</a:t>
            </a:r>
            <a:endParaRPr lang="pt-PT" dirty="0"/>
          </a:p>
        </p:txBody>
      </p:sp>
      <p:sp>
        <p:nvSpPr>
          <p:cNvPr id="676" name="CaixaDeTexto 675"/>
          <p:cNvSpPr txBox="1"/>
          <p:nvPr/>
        </p:nvSpPr>
        <p:spPr>
          <a:xfrm>
            <a:off x="15355590" y="8677613"/>
            <a:ext cx="2294476" cy="64698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smtClean="0"/>
              <a:t>PBS, 25 </a:t>
            </a:r>
            <a:r>
              <a:rPr lang="pt-PT" dirty="0" err="1" smtClean="0"/>
              <a:t>ºC</a:t>
            </a:r>
            <a:endParaRPr lang="pt-PT" dirty="0"/>
          </a:p>
        </p:txBody>
      </p:sp>
      <p:sp>
        <p:nvSpPr>
          <p:cNvPr id="677" name="CaixaDeTexto 676"/>
          <p:cNvSpPr txBox="1"/>
          <p:nvPr/>
        </p:nvSpPr>
        <p:spPr>
          <a:xfrm>
            <a:off x="25004662" y="8659267"/>
            <a:ext cx="2294476" cy="64698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smtClean="0"/>
              <a:t>PBS, 37 </a:t>
            </a:r>
            <a:r>
              <a:rPr lang="pt-PT" dirty="0" err="1" smtClean="0"/>
              <a:t>ºC</a:t>
            </a:r>
            <a:endParaRPr lang="pt-PT" dirty="0"/>
          </a:p>
        </p:txBody>
      </p:sp>
      <p:sp>
        <p:nvSpPr>
          <p:cNvPr id="678" name="Seta em curva 677"/>
          <p:cNvSpPr/>
          <p:nvPr/>
        </p:nvSpPr>
        <p:spPr bwMode="auto">
          <a:xfrm rot="16200000" flipH="1">
            <a:off x="17200671" y="6339049"/>
            <a:ext cx="1141555" cy="2959510"/>
          </a:xfrm>
          <a:prstGeom prst="ben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679" name="Seta em curva 678"/>
          <p:cNvSpPr/>
          <p:nvPr/>
        </p:nvSpPr>
        <p:spPr bwMode="auto">
          <a:xfrm rot="5400000">
            <a:off x="24620479" y="6618260"/>
            <a:ext cx="1141200" cy="2480961"/>
          </a:xfrm>
          <a:prstGeom prst="ben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680" name="Seta para a direita 679"/>
          <p:cNvSpPr/>
          <p:nvPr/>
        </p:nvSpPr>
        <p:spPr bwMode="auto">
          <a:xfrm rot="5400000">
            <a:off x="16064229" y="9871963"/>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681" name="Seta para a direita 680"/>
          <p:cNvSpPr/>
          <p:nvPr/>
        </p:nvSpPr>
        <p:spPr bwMode="auto">
          <a:xfrm rot="5400000">
            <a:off x="25621870" y="9853617"/>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683" name="CaixaDeTexto 682"/>
          <p:cNvSpPr txBox="1"/>
          <p:nvPr/>
        </p:nvSpPr>
        <p:spPr>
          <a:xfrm>
            <a:off x="19932974" y="8794829"/>
            <a:ext cx="3393301" cy="173664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err="1" smtClean="0"/>
              <a:t>Quantification</a:t>
            </a:r>
            <a:r>
              <a:rPr lang="pt-PT" dirty="0" smtClean="0"/>
              <a:t> </a:t>
            </a:r>
            <a:r>
              <a:rPr lang="pt-PT" dirty="0" err="1" smtClean="0"/>
              <a:t>by</a:t>
            </a:r>
            <a:endParaRPr lang="pt-PT" dirty="0" smtClean="0"/>
          </a:p>
          <a:p>
            <a:pPr algn="ctr"/>
            <a:r>
              <a:rPr lang="pt-PT" dirty="0" err="1" smtClean="0"/>
              <a:t>fluorescence</a:t>
            </a:r>
            <a:r>
              <a:rPr lang="pt-PT" dirty="0" smtClean="0"/>
              <a:t> </a:t>
            </a:r>
            <a:r>
              <a:rPr lang="pt-PT" dirty="0" err="1" smtClean="0"/>
              <a:t>of</a:t>
            </a:r>
            <a:endParaRPr lang="pt-PT" dirty="0" smtClean="0"/>
          </a:p>
          <a:p>
            <a:pPr algn="ctr"/>
            <a:r>
              <a:rPr lang="pt-PT" dirty="0" smtClean="0"/>
              <a:t>FITC-BSA</a:t>
            </a:r>
            <a:endParaRPr lang="pt-PT" dirty="0"/>
          </a:p>
        </p:txBody>
      </p:sp>
      <p:sp>
        <p:nvSpPr>
          <p:cNvPr id="684" name="Seta para a direita 683"/>
          <p:cNvSpPr/>
          <p:nvPr/>
        </p:nvSpPr>
        <p:spPr bwMode="auto">
          <a:xfrm rot="5400000">
            <a:off x="21296415" y="8102088"/>
            <a:ext cx="66641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nvGrpSpPr>
          <p:cNvPr id="41" name="Grupo 40"/>
          <p:cNvGrpSpPr/>
          <p:nvPr/>
        </p:nvGrpSpPr>
        <p:grpSpPr>
          <a:xfrm>
            <a:off x="1025998" y="15651451"/>
            <a:ext cx="12830833" cy="11801904"/>
            <a:chOff x="1012589" y="16004083"/>
            <a:chExt cx="12830833" cy="11801904"/>
          </a:xfrm>
        </p:grpSpPr>
        <p:grpSp>
          <p:nvGrpSpPr>
            <p:cNvPr id="6" name="Grupo 5"/>
            <p:cNvGrpSpPr/>
            <p:nvPr/>
          </p:nvGrpSpPr>
          <p:grpSpPr>
            <a:xfrm>
              <a:off x="1012589" y="16004083"/>
              <a:ext cx="12830833" cy="11801904"/>
              <a:chOff x="1054521" y="17307635"/>
              <a:chExt cx="12830833" cy="11801904"/>
            </a:xfrm>
          </p:grpSpPr>
          <p:sp>
            <p:nvSpPr>
              <p:cNvPr id="4" name="CaixaDeTexto 3"/>
              <p:cNvSpPr txBox="1"/>
              <p:nvPr/>
            </p:nvSpPr>
            <p:spPr>
              <a:xfrm>
                <a:off x="2190167" y="19379748"/>
                <a:ext cx="1249060" cy="584775"/>
              </a:xfrm>
              <a:prstGeom prst="rect">
                <a:avLst/>
              </a:prstGeom>
              <a:noFill/>
            </p:spPr>
            <p:txBody>
              <a:bodyPr wrap="none" rtlCol="0">
                <a:spAutoFit/>
              </a:bodyPr>
              <a:lstStyle/>
              <a:p>
                <a:pPr algn="ctr"/>
                <a:r>
                  <a:rPr lang="pt-PT" dirty="0" smtClean="0"/>
                  <a:t>CaCl</a:t>
                </a:r>
                <a:r>
                  <a:rPr lang="pt-PT" baseline="-25000" dirty="0" smtClean="0"/>
                  <a:t>2</a:t>
                </a:r>
                <a:endParaRPr lang="pt-PT" baseline="-25000" dirty="0"/>
              </a:p>
            </p:txBody>
          </p:sp>
          <p:sp>
            <p:nvSpPr>
              <p:cNvPr id="26" name="CaixaDeTexto 25"/>
              <p:cNvSpPr txBox="1"/>
              <p:nvPr/>
            </p:nvSpPr>
            <p:spPr>
              <a:xfrm>
                <a:off x="1962102" y="17444243"/>
                <a:ext cx="1628972" cy="584775"/>
              </a:xfrm>
              <a:prstGeom prst="rect">
                <a:avLst/>
              </a:prstGeom>
              <a:noFill/>
            </p:spPr>
            <p:txBody>
              <a:bodyPr wrap="none" rtlCol="0">
                <a:spAutoFit/>
              </a:bodyPr>
              <a:lstStyle/>
              <a:p>
                <a:pPr algn="ctr"/>
                <a:r>
                  <a:rPr lang="pt-PT" dirty="0" smtClean="0"/>
                  <a:t>Na</a:t>
                </a:r>
                <a:r>
                  <a:rPr lang="pt-PT" baseline="-25000" dirty="0" smtClean="0"/>
                  <a:t>2</a:t>
                </a:r>
                <a:r>
                  <a:rPr lang="pt-PT" dirty="0" smtClean="0"/>
                  <a:t>CO</a:t>
                </a:r>
                <a:r>
                  <a:rPr lang="pt-PT" baseline="-25000" dirty="0" smtClean="0"/>
                  <a:t>3</a:t>
                </a:r>
                <a:endParaRPr lang="pt-PT" baseline="-25000" dirty="0"/>
              </a:p>
            </p:txBody>
          </p:sp>
          <p:sp>
            <p:nvSpPr>
              <p:cNvPr id="27" name="CaixaDeTexto 26"/>
              <p:cNvSpPr txBox="1"/>
              <p:nvPr/>
            </p:nvSpPr>
            <p:spPr>
              <a:xfrm>
                <a:off x="3655251" y="18452355"/>
                <a:ext cx="1007007" cy="584775"/>
              </a:xfrm>
              <a:prstGeom prst="rect">
                <a:avLst/>
              </a:prstGeom>
              <a:noFill/>
            </p:spPr>
            <p:txBody>
              <a:bodyPr wrap="none" rtlCol="0">
                <a:spAutoFit/>
              </a:bodyPr>
              <a:lstStyle/>
              <a:p>
                <a:pPr algn="ctr"/>
                <a:r>
                  <a:rPr lang="pt-PT" dirty="0" smtClean="0"/>
                  <a:t>BSA</a:t>
                </a:r>
                <a:endParaRPr lang="pt-PT" baseline="-25000" dirty="0"/>
              </a:p>
            </p:txBody>
          </p:sp>
          <p:sp>
            <p:nvSpPr>
              <p:cNvPr id="8" name="Seta para a direita 7"/>
              <p:cNvSpPr/>
              <p:nvPr/>
            </p:nvSpPr>
            <p:spPr bwMode="auto">
              <a:xfrm>
                <a:off x="4698406" y="18452355"/>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9" name="Cubo 8"/>
              <p:cNvSpPr/>
              <p:nvPr/>
            </p:nvSpPr>
            <p:spPr bwMode="auto">
              <a:xfrm rot="9540000">
                <a:off x="1343295" y="19848883"/>
                <a:ext cx="360000" cy="360000"/>
              </a:xfrm>
              <a:prstGeom prst="cub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34" name="Cubo 33"/>
              <p:cNvSpPr/>
              <p:nvPr/>
            </p:nvSpPr>
            <p:spPr bwMode="auto">
              <a:xfrm rot="17220000">
                <a:off x="1218533" y="19270576"/>
                <a:ext cx="360000" cy="360000"/>
              </a:xfrm>
              <a:prstGeom prst="cub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35" name="Cubo 34"/>
              <p:cNvSpPr/>
              <p:nvPr/>
            </p:nvSpPr>
            <p:spPr bwMode="auto">
              <a:xfrm rot="2760000">
                <a:off x="1755647" y="19495338"/>
                <a:ext cx="360000" cy="360000"/>
              </a:xfrm>
              <a:prstGeom prst="cub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36" name="Cubo 35"/>
              <p:cNvSpPr/>
              <p:nvPr/>
            </p:nvSpPr>
            <p:spPr bwMode="auto">
              <a:xfrm rot="6000000">
                <a:off x="1054521" y="17639192"/>
                <a:ext cx="360000" cy="360000"/>
              </a:xfrm>
              <a:prstGeom prst="cube">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37" name="Cubo 36"/>
              <p:cNvSpPr/>
              <p:nvPr/>
            </p:nvSpPr>
            <p:spPr bwMode="auto">
              <a:xfrm rot="13620000">
                <a:off x="1604458" y="17958103"/>
                <a:ext cx="360000" cy="360000"/>
              </a:xfrm>
              <a:prstGeom prst="cube">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38" name="Cubo 37"/>
              <p:cNvSpPr/>
              <p:nvPr/>
            </p:nvSpPr>
            <p:spPr bwMode="auto">
              <a:xfrm rot="1980000">
                <a:off x="1527042" y="17307635"/>
                <a:ext cx="360000" cy="360000"/>
              </a:xfrm>
              <a:prstGeom prst="cube">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42" name="Fluxograma: conexão 41"/>
              <p:cNvSpPr/>
              <p:nvPr/>
            </p:nvSpPr>
            <p:spPr bwMode="auto">
              <a:xfrm>
                <a:off x="3217194" y="18579491"/>
                <a:ext cx="360000" cy="360000"/>
              </a:xfrm>
              <a:prstGeom prst="flowChartConnector">
                <a:avLst/>
              </a:prstGeom>
              <a:solidFill>
                <a:srgbClr val="FFD215"/>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nvGrpSpPr>
              <p:cNvPr id="3" name="Grupo 2"/>
              <p:cNvGrpSpPr/>
              <p:nvPr/>
            </p:nvGrpSpPr>
            <p:grpSpPr>
              <a:xfrm>
                <a:off x="5778526" y="17804483"/>
                <a:ext cx="1800000" cy="1800000"/>
                <a:chOff x="5922542" y="17300427"/>
                <a:chExt cx="1800000" cy="1800000"/>
              </a:xfrm>
            </p:grpSpPr>
            <p:sp>
              <p:nvSpPr>
                <p:cNvPr id="19" name="Oval 18"/>
                <p:cNvSpPr/>
                <p:nvPr/>
              </p:nvSpPr>
              <p:spPr bwMode="auto">
                <a:xfrm>
                  <a:off x="5922542" y="17300427"/>
                  <a:ext cx="1800000" cy="1800000"/>
                </a:xfrm>
                <a:prstGeom prst="ellipse">
                  <a:avLst/>
                </a:prstGeom>
                <a:solidFill>
                  <a:schemeClr val="accent2">
                    <a:lumMod val="40000"/>
                    <a:lumOff val="60000"/>
                  </a:scheme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43" name="Fluxograma: conexão 42"/>
                <p:cNvSpPr/>
                <p:nvPr/>
              </p:nvSpPr>
              <p:spPr bwMode="auto">
                <a:xfrm>
                  <a:off x="6402246" y="175509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44" name="Fluxograma: conexão 43"/>
                <p:cNvSpPr/>
                <p:nvPr/>
              </p:nvSpPr>
              <p:spPr bwMode="auto">
                <a:xfrm>
                  <a:off x="6680646" y="17913291"/>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45" name="Fluxograma: conexão 44"/>
                <p:cNvSpPr/>
                <p:nvPr/>
              </p:nvSpPr>
              <p:spPr bwMode="auto">
                <a:xfrm>
                  <a:off x="6833046" y="18566193"/>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46" name="Fluxograma: conexão 45"/>
                <p:cNvSpPr/>
                <p:nvPr/>
              </p:nvSpPr>
              <p:spPr bwMode="auto">
                <a:xfrm>
                  <a:off x="7056294" y="17733291"/>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47" name="Fluxograma: conexão 46"/>
                <p:cNvSpPr/>
                <p:nvPr/>
              </p:nvSpPr>
              <p:spPr bwMode="auto">
                <a:xfrm>
                  <a:off x="7164508" y="181605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48" name="Fluxograma: conexão 47"/>
                <p:cNvSpPr/>
                <p:nvPr/>
              </p:nvSpPr>
              <p:spPr bwMode="auto">
                <a:xfrm>
                  <a:off x="6402246" y="183129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grpSp>
            <p:nvGrpSpPr>
              <p:cNvPr id="10" name="Grupo 9"/>
              <p:cNvGrpSpPr/>
              <p:nvPr/>
            </p:nvGrpSpPr>
            <p:grpSpPr>
              <a:xfrm>
                <a:off x="6451776" y="26805283"/>
                <a:ext cx="1620000" cy="1620000"/>
                <a:chOff x="7002662" y="21116827"/>
                <a:chExt cx="1620000" cy="1620000"/>
              </a:xfrm>
            </p:grpSpPr>
            <p:sp>
              <p:nvSpPr>
                <p:cNvPr id="21" name="Oval 20"/>
                <p:cNvSpPr/>
                <p:nvPr/>
              </p:nvSpPr>
              <p:spPr bwMode="auto">
                <a:xfrm>
                  <a:off x="7002662" y="21116827"/>
                  <a:ext cx="1620000" cy="1620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a:softEdge rad="1270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76" name="Fluxograma: conexão 75"/>
                <p:cNvSpPr/>
                <p:nvPr/>
              </p:nvSpPr>
              <p:spPr bwMode="auto">
                <a:xfrm>
                  <a:off x="7290694" y="21332675"/>
                  <a:ext cx="252000" cy="252000"/>
                </a:xfrm>
                <a:prstGeom prst="flowChartConnector">
                  <a:avLst/>
                </a:prstGeom>
                <a:solidFill>
                  <a:srgbClr val="FFD215"/>
                </a:solidFill>
                <a:ln w="9525" cap="flat" cmpd="sng" algn="ctr">
                  <a:noFill/>
                  <a:prstDash val="solid"/>
                  <a:round/>
                  <a:headEnd type="none" w="med" len="med"/>
                  <a:tailEnd type="none" w="med" len="med"/>
                </a:ln>
                <a:effectLst>
                  <a:softEdge rad="1270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77" name="Fluxograma: conexão 76"/>
                <p:cNvSpPr/>
                <p:nvPr/>
              </p:nvSpPr>
              <p:spPr bwMode="auto">
                <a:xfrm>
                  <a:off x="7379189" y="21729597"/>
                  <a:ext cx="252000" cy="252000"/>
                </a:xfrm>
                <a:prstGeom prst="flowChartConnector">
                  <a:avLst/>
                </a:prstGeom>
                <a:solidFill>
                  <a:srgbClr val="FFD215"/>
                </a:solidFill>
                <a:ln w="9525" cap="flat" cmpd="sng" algn="ctr">
                  <a:noFill/>
                  <a:prstDash val="solid"/>
                  <a:round/>
                  <a:headEnd type="none" w="med" len="med"/>
                  <a:tailEnd type="none" w="med" len="med"/>
                </a:ln>
                <a:effectLst>
                  <a:softEdge rad="1270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78" name="Fluxograma: conexão 77"/>
                <p:cNvSpPr/>
                <p:nvPr/>
              </p:nvSpPr>
              <p:spPr bwMode="auto">
                <a:xfrm>
                  <a:off x="7897310" y="22095962"/>
                  <a:ext cx="252000" cy="252000"/>
                </a:xfrm>
                <a:prstGeom prst="flowChartConnector">
                  <a:avLst/>
                </a:prstGeom>
                <a:solidFill>
                  <a:srgbClr val="FFD215"/>
                </a:solidFill>
                <a:ln w="9525" cap="flat" cmpd="sng" algn="ctr">
                  <a:noFill/>
                  <a:prstDash val="solid"/>
                  <a:round/>
                  <a:headEnd type="none" w="med" len="med"/>
                  <a:tailEnd type="none" w="med" len="med"/>
                </a:ln>
                <a:effectLst>
                  <a:softEdge rad="1270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79" name="Fluxograma: conexão 78"/>
                <p:cNvSpPr/>
                <p:nvPr/>
              </p:nvSpPr>
              <p:spPr bwMode="auto">
                <a:xfrm>
                  <a:off x="7886451" y="21520527"/>
                  <a:ext cx="252000" cy="252000"/>
                </a:xfrm>
                <a:prstGeom prst="flowChartConnector">
                  <a:avLst/>
                </a:prstGeom>
                <a:solidFill>
                  <a:srgbClr val="FFD215"/>
                </a:solidFill>
                <a:ln w="9525" cap="flat" cmpd="sng" algn="ctr">
                  <a:noFill/>
                  <a:prstDash val="solid"/>
                  <a:round/>
                  <a:headEnd type="none" w="med" len="med"/>
                  <a:tailEnd type="none" w="med" len="med"/>
                </a:ln>
                <a:effectLst>
                  <a:softEdge rad="1270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80" name="Fluxograma: conexão 79"/>
                <p:cNvSpPr/>
                <p:nvPr/>
              </p:nvSpPr>
              <p:spPr bwMode="auto">
                <a:xfrm>
                  <a:off x="8242470" y="21772527"/>
                  <a:ext cx="252000" cy="252000"/>
                </a:xfrm>
                <a:prstGeom prst="flowChartConnector">
                  <a:avLst/>
                </a:prstGeom>
                <a:solidFill>
                  <a:srgbClr val="FFD215"/>
                </a:solidFill>
                <a:ln w="9525" cap="flat" cmpd="sng" algn="ctr">
                  <a:noFill/>
                  <a:prstDash val="solid"/>
                  <a:round/>
                  <a:headEnd type="none" w="med" len="med"/>
                  <a:tailEnd type="none" w="med" len="med"/>
                </a:ln>
                <a:effectLst>
                  <a:softEdge rad="1270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81" name="Fluxograma: conexão 80"/>
                <p:cNvSpPr/>
                <p:nvPr/>
              </p:nvSpPr>
              <p:spPr bwMode="auto">
                <a:xfrm>
                  <a:off x="7341073" y="22208879"/>
                  <a:ext cx="252000" cy="252000"/>
                </a:xfrm>
                <a:prstGeom prst="flowChartConnector">
                  <a:avLst/>
                </a:prstGeom>
                <a:solidFill>
                  <a:srgbClr val="FFD215"/>
                </a:solidFill>
                <a:ln w="9525" cap="flat" cmpd="sng" algn="ctr">
                  <a:noFill/>
                  <a:prstDash val="solid"/>
                  <a:round/>
                  <a:headEnd type="none" w="med" len="med"/>
                  <a:tailEnd type="none" w="med" len="med"/>
                </a:ln>
                <a:effectLst>
                  <a:softEdge rad="1270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grpSp>
            <p:nvGrpSpPr>
              <p:cNvPr id="74" name="Grupo 73"/>
              <p:cNvGrpSpPr/>
              <p:nvPr/>
            </p:nvGrpSpPr>
            <p:grpSpPr>
              <a:xfrm>
                <a:off x="10007231" y="26748642"/>
                <a:ext cx="1800000" cy="1800000"/>
                <a:chOff x="5922542" y="17300427"/>
                <a:chExt cx="1800000" cy="1800000"/>
              </a:xfrm>
            </p:grpSpPr>
            <p:sp>
              <p:nvSpPr>
                <p:cNvPr id="75" name="Oval 74"/>
                <p:cNvSpPr/>
                <p:nvPr/>
              </p:nvSpPr>
              <p:spPr bwMode="auto">
                <a:xfrm>
                  <a:off x="5922542" y="17300427"/>
                  <a:ext cx="1800000" cy="1800000"/>
                </a:xfrm>
                <a:prstGeom prst="ellipse">
                  <a:avLst/>
                </a:prstGeom>
                <a:solidFill>
                  <a:schemeClr val="accent2">
                    <a:lumMod val="40000"/>
                    <a:lumOff val="60000"/>
                  </a:scheme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82" name="Fluxograma: conexão 81"/>
                <p:cNvSpPr/>
                <p:nvPr/>
              </p:nvSpPr>
              <p:spPr bwMode="auto">
                <a:xfrm>
                  <a:off x="6402246" y="175509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83" name="Fluxograma: conexão 82"/>
                <p:cNvSpPr/>
                <p:nvPr/>
              </p:nvSpPr>
              <p:spPr bwMode="auto">
                <a:xfrm>
                  <a:off x="6680646" y="17913291"/>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84" name="Fluxograma: conexão 83"/>
                <p:cNvSpPr/>
                <p:nvPr/>
              </p:nvSpPr>
              <p:spPr bwMode="auto">
                <a:xfrm>
                  <a:off x="6833046" y="18566193"/>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85" name="Fluxograma: conexão 84"/>
                <p:cNvSpPr/>
                <p:nvPr/>
              </p:nvSpPr>
              <p:spPr bwMode="auto">
                <a:xfrm>
                  <a:off x="7056294" y="17733291"/>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86" name="Fluxograma: conexão 85"/>
                <p:cNvSpPr/>
                <p:nvPr/>
              </p:nvSpPr>
              <p:spPr bwMode="auto">
                <a:xfrm>
                  <a:off x="7164508" y="181605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87" name="Fluxograma: conexão 86"/>
                <p:cNvSpPr/>
                <p:nvPr/>
              </p:nvSpPr>
              <p:spPr bwMode="auto">
                <a:xfrm>
                  <a:off x="6402246" y="183129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grpSp>
            <p:nvGrpSpPr>
              <p:cNvPr id="88" name="Grupo 87"/>
              <p:cNvGrpSpPr/>
              <p:nvPr/>
            </p:nvGrpSpPr>
            <p:grpSpPr>
              <a:xfrm>
                <a:off x="8874870" y="17804483"/>
                <a:ext cx="1800000" cy="1800000"/>
                <a:chOff x="5922542" y="17300427"/>
                <a:chExt cx="1800000" cy="1800000"/>
              </a:xfrm>
            </p:grpSpPr>
            <p:sp>
              <p:nvSpPr>
                <p:cNvPr id="89" name="Oval 88"/>
                <p:cNvSpPr/>
                <p:nvPr/>
              </p:nvSpPr>
              <p:spPr bwMode="auto">
                <a:xfrm>
                  <a:off x="5922542" y="17300427"/>
                  <a:ext cx="1800000" cy="1800000"/>
                </a:xfrm>
                <a:prstGeom prst="ellipse">
                  <a:avLst/>
                </a:prstGeom>
                <a:solidFill>
                  <a:schemeClr val="accent2">
                    <a:lumMod val="40000"/>
                    <a:lumOff val="60000"/>
                  </a:scheme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90" name="Fluxograma: conexão 89"/>
                <p:cNvSpPr/>
                <p:nvPr/>
              </p:nvSpPr>
              <p:spPr bwMode="auto">
                <a:xfrm>
                  <a:off x="6402246" y="175509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91" name="Fluxograma: conexão 90"/>
                <p:cNvSpPr/>
                <p:nvPr/>
              </p:nvSpPr>
              <p:spPr bwMode="auto">
                <a:xfrm>
                  <a:off x="6680646" y="17913291"/>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92" name="Fluxograma: conexão 91"/>
                <p:cNvSpPr/>
                <p:nvPr/>
              </p:nvSpPr>
              <p:spPr bwMode="auto">
                <a:xfrm>
                  <a:off x="6833046" y="18566193"/>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93" name="Fluxograma: conexão 92"/>
                <p:cNvSpPr/>
                <p:nvPr/>
              </p:nvSpPr>
              <p:spPr bwMode="auto">
                <a:xfrm>
                  <a:off x="7056294" y="17733291"/>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94" name="Fluxograma: conexão 93"/>
                <p:cNvSpPr/>
                <p:nvPr/>
              </p:nvSpPr>
              <p:spPr bwMode="auto">
                <a:xfrm>
                  <a:off x="7164508" y="181605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95" name="Fluxograma: conexão 94"/>
                <p:cNvSpPr/>
                <p:nvPr/>
              </p:nvSpPr>
              <p:spPr bwMode="auto">
                <a:xfrm>
                  <a:off x="6402246" y="183129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grpSp>
            <p:nvGrpSpPr>
              <p:cNvPr id="96" name="Grupo 95"/>
              <p:cNvGrpSpPr/>
              <p:nvPr/>
            </p:nvGrpSpPr>
            <p:grpSpPr>
              <a:xfrm>
                <a:off x="11971414" y="17804483"/>
                <a:ext cx="1800000" cy="1800000"/>
                <a:chOff x="5922542" y="17300427"/>
                <a:chExt cx="1800000" cy="1800000"/>
              </a:xfrm>
            </p:grpSpPr>
            <p:sp>
              <p:nvSpPr>
                <p:cNvPr id="97" name="Oval 96"/>
                <p:cNvSpPr/>
                <p:nvPr/>
              </p:nvSpPr>
              <p:spPr bwMode="auto">
                <a:xfrm>
                  <a:off x="5922542" y="17300427"/>
                  <a:ext cx="1800000" cy="1800000"/>
                </a:xfrm>
                <a:prstGeom prst="ellipse">
                  <a:avLst/>
                </a:prstGeom>
                <a:solidFill>
                  <a:schemeClr val="accent2">
                    <a:lumMod val="40000"/>
                    <a:lumOff val="60000"/>
                  </a:scheme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98" name="Fluxograma: conexão 97"/>
                <p:cNvSpPr/>
                <p:nvPr/>
              </p:nvSpPr>
              <p:spPr bwMode="auto">
                <a:xfrm>
                  <a:off x="6402246" y="175509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99" name="Fluxograma: conexão 98"/>
                <p:cNvSpPr/>
                <p:nvPr/>
              </p:nvSpPr>
              <p:spPr bwMode="auto">
                <a:xfrm>
                  <a:off x="6680646" y="17913291"/>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00" name="Fluxograma: conexão 99"/>
                <p:cNvSpPr/>
                <p:nvPr/>
              </p:nvSpPr>
              <p:spPr bwMode="auto">
                <a:xfrm>
                  <a:off x="6833046" y="18566193"/>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01" name="Fluxograma: conexão 100"/>
                <p:cNvSpPr/>
                <p:nvPr/>
              </p:nvSpPr>
              <p:spPr bwMode="auto">
                <a:xfrm>
                  <a:off x="7056294" y="17733291"/>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02" name="Fluxograma: conexão 101"/>
                <p:cNvSpPr/>
                <p:nvPr/>
              </p:nvSpPr>
              <p:spPr bwMode="auto">
                <a:xfrm>
                  <a:off x="7164508" y="181605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03" name="Fluxograma: conexão 102"/>
                <p:cNvSpPr/>
                <p:nvPr/>
              </p:nvSpPr>
              <p:spPr bwMode="auto">
                <a:xfrm>
                  <a:off x="6402246" y="18312906"/>
                  <a:ext cx="252000" cy="252000"/>
                </a:xfrm>
                <a:prstGeom prst="flowChartConnector">
                  <a:avLst/>
                </a:prstGeom>
                <a:solidFill>
                  <a:srgbClr val="FFCC00"/>
                </a:solidFill>
                <a:ln w="9525" cap="flat" cmpd="sng" algn="ctr">
                  <a:noFill/>
                  <a:prstDash val="solid"/>
                  <a:round/>
                  <a:headEnd type="none" w="med" len="med"/>
                  <a:tailEnd type="none" w="med" len="med"/>
                </a:ln>
                <a:effectLst>
                  <a:softEdge rad="31750"/>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sp>
            <p:nvSpPr>
              <p:cNvPr id="106" name="Seta para a direita 105"/>
              <p:cNvSpPr/>
              <p:nvPr/>
            </p:nvSpPr>
            <p:spPr bwMode="auto">
              <a:xfrm rot="10800000">
                <a:off x="4914430" y="27513146"/>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07" name="Seta para a direita 106"/>
              <p:cNvSpPr/>
              <p:nvPr/>
            </p:nvSpPr>
            <p:spPr bwMode="auto">
              <a:xfrm rot="10800000">
                <a:off x="8616542" y="27488683"/>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09" name="Seta para a direita 108"/>
              <p:cNvSpPr/>
              <p:nvPr/>
            </p:nvSpPr>
            <p:spPr bwMode="auto">
              <a:xfrm>
                <a:off x="10819086" y="18452355"/>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0" name="Seta para a direita 109"/>
              <p:cNvSpPr/>
              <p:nvPr/>
            </p:nvSpPr>
            <p:spPr bwMode="auto">
              <a:xfrm>
                <a:off x="7722742" y="18452355"/>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1" name="Fluxograma: conexão 110"/>
              <p:cNvSpPr/>
              <p:nvPr/>
            </p:nvSpPr>
            <p:spPr bwMode="auto">
              <a:xfrm>
                <a:off x="3336425" y="27427063"/>
                <a:ext cx="252000" cy="252000"/>
              </a:xfrm>
              <a:prstGeom prst="flowChartConnector">
                <a:avLst/>
              </a:prstGeom>
              <a:solidFill>
                <a:srgbClr val="FFD215"/>
              </a:solidFill>
              <a:ln w="9525" cap="flat" cmpd="sng" algn="ctr">
                <a:no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2" name="Fluxograma: conexão 111"/>
              <p:cNvSpPr/>
              <p:nvPr/>
            </p:nvSpPr>
            <p:spPr bwMode="auto">
              <a:xfrm>
                <a:off x="2840630" y="27583160"/>
                <a:ext cx="252000" cy="252000"/>
              </a:xfrm>
              <a:prstGeom prst="flowChartConnector">
                <a:avLst/>
              </a:prstGeom>
              <a:solidFill>
                <a:srgbClr val="FFD215"/>
              </a:solidFill>
              <a:ln w="9525" cap="flat" cmpd="sng" algn="ctr">
                <a:no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3" name="Fluxograma: conexão 112"/>
              <p:cNvSpPr/>
              <p:nvPr/>
            </p:nvSpPr>
            <p:spPr bwMode="auto">
              <a:xfrm>
                <a:off x="3884774" y="27740539"/>
                <a:ext cx="252000" cy="252000"/>
              </a:xfrm>
              <a:prstGeom prst="flowChartConnector">
                <a:avLst/>
              </a:prstGeom>
              <a:solidFill>
                <a:srgbClr val="FFD215"/>
              </a:solidFill>
              <a:ln w="9525" cap="flat" cmpd="sng" algn="ctr">
                <a:no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4" name="Fluxograma: conexão 113"/>
              <p:cNvSpPr/>
              <p:nvPr/>
            </p:nvSpPr>
            <p:spPr bwMode="auto">
              <a:xfrm>
                <a:off x="3632718" y="27092467"/>
                <a:ext cx="252000" cy="252000"/>
              </a:xfrm>
              <a:prstGeom prst="flowChartConnector">
                <a:avLst/>
              </a:prstGeom>
              <a:solidFill>
                <a:srgbClr val="FFD215"/>
              </a:solidFill>
              <a:ln w="9525" cap="flat" cmpd="sng" algn="ctr">
                <a:no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5" name="Fluxograma: conexão 114"/>
              <p:cNvSpPr/>
              <p:nvPr/>
            </p:nvSpPr>
            <p:spPr bwMode="auto">
              <a:xfrm>
                <a:off x="3164694" y="26948451"/>
                <a:ext cx="252000" cy="252000"/>
              </a:xfrm>
              <a:prstGeom prst="flowChartConnector">
                <a:avLst/>
              </a:prstGeom>
              <a:solidFill>
                <a:srgbClr val="FFD215"/>
              </a:solidFill>
              <a:ln w="9525" cap="flat" cmpd="sng" algn="ctr">
                <a:no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6" name="Fluxograma: conexão 115"/>
              <p:cNvSpPr/>
              <p:nvPr/>
            </p:nvSpPr>
            <p:spPr bwMode="auto">
              <a:xfrm>
                <a:off x="3222408" y="28064603"/>
                <a:ext cx="252000" cy="252000"/>
              </a:xfrm>
              <a:prstGeom prst="flowChartConnector">
                <a:avLst/>
              </a:prstGeom>
              <a:solidFill>
                <a:srgbClr val="FFD215"/>
              </a:solidFill>
              <a:ln w="9525" cap="flat" cmpd="sng" algn="ctr">
                <a:no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7" name="CaixaDeTexto 116"/>
              <p:cNvSpPr txBox="1"/>
              <p:nvPr/>
            </p:nvSpPr>
            <p:spPr>
              <a:xfrm>
                <a:off x="1087856" y="20964181"/>
                <a:ext cx="3322518" cy="173664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smtClean="0"/>
                  <a:t>BSA </a:t>
                </a:r>
                <a:r>
                  <a:rPr lang="pt-PT" dirty="0" err="1" smtClean="0"/>
                  <a:t>entrapment</a:t>
                </a:r>
                <a:endParaRPr lang="pt-PT" dirty="0"/>
              </a:p>
              <a:p>
                <a:pPr algn="ctr"/>
                <a:r>
                  <a:rPr lang="pt-PT" dirty="0" err="1"/>
                  <a:t>u</a:t>
                </a:r>
                <a:r>
                  <a:rPr lang="pt-PT" dirty="0" err="1" smtClean="0"/>
                  <a:t>nder</a:t>
                </a:r>
                <a:endParaRPr lang="pt-PT" dirty="0"/>
              </a:p>
              <a:p>
                <a:pPr algn="ctr"/>
                <a:r>
                  <a:rPr lang="pt-PT" dirty="0" err="1" smtClean="0"/>
                  <a:t>heavy</a:t>
                </a:r>
                <a:r>
                  <a:rPr lang="pt-PT" dirty="0" smtClean="0"/>
                  <a:t> </a:t>
                </a:r>
                <a:r>
                  <a:rPr lang="pt-PT" dirty="0" err="1" smtClean="0"/>
                  <a:t>stirring</a:t>
                </a:r>
                <a:endParaRPr lang="pt-PT" baseline="-25000" dirty="0"/>
              </a:p>
            </p:txBody>
          </p:sp>
          <p:sp>
            <p:nvSpPr>
              <p:cNvPr id="120" name="Seta em curva 119"/>
              <p:cNvSpPr/>
              <p:nvPr/>
            </p:nvSpPr>
            <p:spPr bwMode="auto">
              <a:xfrm rot="10800000">
                <a:off x="12194516" y="19885228"/>
                <a:ext cx="784809" cy="8144191"/>
              </a:xfrm>
              <a:prstGeom prst="bentArrow">
                <a:avLst>
                  <a:gd name="adj1" fmla="val 25000"/>
                  <a:gd name="adj2" fmla="val 25000"/>
                  <a:gd name="adj3" fmla="val 25000"/>
                  <a:gd name="adj4" fmla="val 4190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nvGrpSpPr>
              <p:cNvPr id="2251" name="Grupo 2250"/>
              <p:cNvGrpSpPr/>
              <p:nvPr/>
            </p:nvGrpSpPr>
            <p:grpSpPr>
              <a:xfrm>
                <a:off x="9960654" y="17738457"/>
                <a:ext cx="828356" cy="1568832"/>
                <a:chOff x="13067644" y="17738457"/>
                <a:chExt cx="828356" cy="1568832"/>
              </a:xfrm>
            </p:grpSpPr>
            <p:cxnSp>
              <p:nvCxnSpPr>
                <p:cNvPr id="2249" name="Conexão curva 2248"/>
                <p:cNvCxnSpPr/>
                <p:nvPr/>
              </p:nvCxnSpPr>
              <p:spPr bwMode="auto">
                <a:xfrm rot="16200000" flipH="1">
                  <a:off x="13364530" y="179123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33" name="Conexão curva 132"/>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34" name="Conexão curva 133"/>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35" name="Conexão curva 134"/>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36" name="Conexão curva 135"/>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37" name="Conexão curva 136"/>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38" name="Conexão curva 137"/>
                <p:cNvCxnSpPr/>
                <p:nvPr/>
              </p:nvCxnSpPr>
              <p:spPr bwMode="auto">
                <a:xfrm rot="15240000" flipH="1">
                  <a:off x="13067644" y="17738457"/>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cxnSp>
            <p:nvCxnSpPr>
              <p:cNvPr id="139" name="Conexão curva 138"/>
              <p:cNvCxnSpPr/>
              <p:nvPr/>
            </p:nvCxnSpPr>
            <p:spPr bwMode="auto">
              <a:xfrm rot="14160000" flipH="1">
                <a:off x="9648927" y="1765892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nvGrpSpPr>
              <p:cNvPr id="143" name="Grupo 142"/>
              <p:cNvGrpSpPr/>
              <p:nvPr/>
            </p:nvGrpSpPr>
            <p:grpSpPr>
              <a:xfrm rot="6554696">
                <a:off x="9294853" y="18611802"/>
                <a:ext cx="722946" cy="1555038"/>
                <a:chOff x="13139652" y="17748585"/>
                <a:chExt cx="722946" cy="1555038"/>
              </a:xfrm>
            </p:grpSpPr>
            <p:cxnSp>
              <p:nvCxnSpPr>
                <p:cNvPr id="144" name="Conexão curva 143"/>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45" name="Conexão curva 144"/>
                <p:cNvCxnSpPr/>
                <p:nvPr/>
              </p:nvCxnSpPr>
              <p:spPr bwMode="auto">
                <a:xfrm rot="17700000" flipH="1">
                  <a:off x="13524969" y="1806170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46" name="Conexão curva 145"/>
                <p:cNvCxnSpPr/>
                <p:nvPr/>
              </p:nvCxnSpPr>
              <p:spPr bwMode="auto">
                <a:xfrm rot="18360000" flipH="1">
                  <a:off x="13602463" y="1830343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47" name="Conexão curva 146"/>
                <p:cNvCxnSpPr/>
                <p:nvPr/>
              </p:nvCxnSpPr>
              <p:spPr bwMode="auto">
                <a:xfrm rot="19260000" flipH="1">
                  <a:off x="13610598" y="1858821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48" name="Conexão curva 147"/>
                <p:cNvCxnSpPr/>
                <p:nvPr/>
              </p:nvCxnSpPr>
              <p:spPr bwMode="auto">
                <a:xfrm rot="20580000" flipH="1">
                  <a:off x="13572439" y="1880281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49" name="Conexão curva 148"/>
                <p:cNvCxnSpPr/>
                <p:nvPr/>
              </p:nvCxnSpPr>
              <p:spPr bwMode="auto">
                <a:xfrm rot="21060000" flipH="1">
                  <a:off x="13446601" y="190516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50" name="Conexão curva 149"/>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151" name="Grupo 150"/>
              <p:cNvGrpSpPr/>
              <p:nvPr/>
            </p:nvGrpSpPr>
            <p:grpSpPr>
              <a:xfrm rot="13436728">
                <a:off x="8802862" y="17575844"/>
                <a:ext cx="756348" cy="1558704"/>
                <a:chOff x="13139652" y="17748585"/>
                <a:chExt cx="756348" cy="1558704"/>
              </a:xfrm>
            </p:grpSpPr>
            <p:cxnSp>
              <p:nvCxnSpPr>
                <p:cNvPr id="152" name="Conexão curva 151"/>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53" name="Conexão curva 152"/>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54" name="Conexão curva 153"/>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55" name="Conexão curva 154"/>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56" name="Conexão curva 155"/>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57" name="Conexão curva 156"/>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58" name="Conexão curva 157"/>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159" name="Grupo 158"/>
              <p:cNvGrpSpPr/>
              <p:nvPr/>
            </p:nvGrpSpPr>
            <p:grpSpPr>
              <a:xfrm>
                <a:off x="11899206" y="17588259"/>
                <a:ext cx="1986148" cy="2174950"/>
                <a:chOff x="11909852" y="17575844"/>
                <a:chExt cx="1986148" cy="2174950"/>
              </a:xfrm>
            </p:grpSpPr>
            <p:grpSp>
              <p:nvGrpSpPr>
                <p:cNvPr id="160" name="Grupo 159"/>
                <p:cNvGrpSpPr/>
                <p:nvPr/>
              </p:nvGrpSpPr>
              <p:grpSpPr>
                <a:xfrm>
                  <a:off x="13067644" y="17738457"/>
                  <a:ext cx="828356" cy="1568832"/>
                  <a:chOff x="13067644" y="17738457"/>
                  <a:chExt cx="828356" cy="1568832"/>
                </a:xfrm>
              </p:grpSpPr>
              <p:cxnSp>
                <p:nvCxnSpPr>
                  <p:cNvPr id="178" name="Conexão curva 177"/>
                  <p:cNvCxnSpPr/>
                  <p:nvPr/>
                </p:nvCxnSpPr>
                <p:spPr bwMode="auto">
                  <a:xfrm rot="16200000" flipH="1">
                    <a:off x="13364530" y="179123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79" name="Conexão curva 178"/>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80" name="Conexão curva 179"/>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81" name="Conexão curva 180"/>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82" name="Conexão curva 181"/>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83" name="Conexão curva 182"/>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84" name="Conexão curva 183"/>
                  <p:cNvCxnSpPr/>
                  <p:nvPr/>
                </p:nvCxnSpPr>
                <p:spPr bwMode="auto">
                  <a:xfrm rot="15240000" flipH="1">
                    <a:off x="13067644" y="17738457"/>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cxnSp>
              <p:nvCxnSpPr>
                <p:cNvPr id="161" name="Conexão curva 160"/>
                <p:cNvCxnSpPr/>
                <p:nvPr/>
              </p:nvCxnSpPr>
              <p:spPr bwMode="auto">
                <a:xfrm rot="14160000" flipH="1">
                  <a:off x="12755917" y="1765892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nvGrpSpPr>
                <p:cNvPr id="162" name="Grupo 161"/>
                <p:cNvGrpSpPr/>
                <p:nvPr/>
              </p:nvGrpSpPr>
              <p:grpSpPr>
                <a:xfrm rot="6554696">
                  <a:off x="12401843" y="18611802"/>
                  <a:ext cx="722946" cy="1555038"/>
                  <a:chOff x="13139652" y="17748585"/>
                  <a:chExt cx="722946" cy="1555038"/>
                </a:xfrm>
              </p:grpSpPr>
              <p:cxnSp>
                <p:nvCxnSpPr>
                  <p:cNvPr id="171" name="Conexão curva 170"/>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72" name="Conexão curva 171"/>
                  <p:cNvCxnSpPr/>
                  <p:nvPr/>
                </p:nvCxnSpPr>
                <p:spPr bwMode="auto">
                  <a:xfrm rot="17700000" flipH="1">
                    <a:off x="13524969" y="1806170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73" name="Conexão curva 172"/>
                  <p:cNvCxnSpPr/>
                  <p:nvPr/>
                </p:nvCxnSpPr>
                <p:spPr bwMode="auto">
                  <a:xfrm rot="18360000" flipH="1">
                    <a:off x="13602463" y="1830343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74" name="Conexão curva 173"/>
                  <p:cNvCxnSpPr/>
                  <p:nvPr/>
                </p:nvCxnSpPr>
                <p:spPr bwMode="auto">
                  <a:xfrm rot="19260000" flipH="1">
                    <a:off x="13610598" y="1858821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75" name="Conexão curva 174"/>
                  <p:cNvCxnSpPr/>
                  <p:nvPr/>
                </p:nvCxnSpPr>
                <p:spPr bwMode="auto">
                  <a:xfrm rot="20580000" flipH="1">
                    <a:off x="13572439" y="1880281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76" name="Conexão curva 175"/>
                  <p:cNvCxnSpPr/>
                  <p:nvPr/>
                </p:nvCxnSpPr>
                <p:spPr bwMode="auto">
                  <a:xfrm rot="21060000" flipH="1">
                    <a:off x="13446601" y="190516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77" name="Conexão curva 176"/>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163" name="Grupo 162"/>
                <p:cNvGrpSpPr/>
                <p:nvPr/>
              </p:nvGrpSpPr>
              <p:grpSpPr>
                <a:xfrm rot="13436728">
                  <a:off x="11909852" y="17575844"/>
                  <a:ext cx="756348" cy="1558704"/>
                  <a:chOff x="13139652" y="17748585"/>
                  <a:chExt cx="756348" cy="1558704"/>
                </a:xfrm>
              </p:grpSpPr>
              <p:cxnSp>
                <p:nvCxnSpPr>
                  <p:cNvPr id="164" name="Conexão curva 163"/>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65" name="Conexão curva 164"/>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66" name="Conexão curva 165"/>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67" name="Conexão curva 166"/>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68" name="Conexão curva 167"/>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69" name="Conexão curva 168"/>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70" name="Conexão curva 169"/>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grpSp>
            <p:nvGrpSpPr>
              <p:cNvPr id="237" name="Grupo 236"/>
              <p:cNvGrpSpPr/>
              <p:nvPr/>
            </p:nvGrpSpPr>
            <p:grpSpPr>
              <a:xfrm rot="10800000">
                <a:off x="11755187" y="17614212"/>
                <a:ext cx="2119366" cy="2311132"/>
                <a:chOff x="11947215" y="17593189"/>
                <a:chExt cx="1948785" cy="2148119"/>
              </a:xfrm>
            </p:grpSpPr>
            <p:grpSp>
              <p:nvGrpSpPr>
                <p:cNvPr id="238" name="Grupo 237"/>
                <p:cNvGrpSpPr/>
                <p:nvPr/>
              </p:nvGrpSpPr>
              <p:grpSpPr>
                <a:xfrm>
                  <a:off x="13067644" y="17738457"/>
                  <a:ext cx="828356" cy="1568832"/>
                  <a:chOff x="13067644" y="17738457"/>
                  <a:chExt cx="828356" cy="1568832"/>
                </a:xfrm>
              </p:grpSpPr>
              <p:cxnSp>
                <p:nvCxnSpPr>
                  <p:cNvPr id="256" name="Conexão curva 255"/>
                  <p:cNvCxnSpPr/>
                  <p:nvPr/>
                </p:nvCxnSpPr>
                <p:spPr bwMode="auto">
                  <a:xfrm rot="16200000" flipH="1">
                    <a:off x="13348664" y="1791232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57" name="Conexão curva 256"/>
                  <p:cNvCxnSpPr/>
                  <p:nvPr/>
                </p:nvCxnSpPr>
                <p:spPr bwMode="auto">
                  <a:xfrm rot="17700000" flipH="1">
                    <a:off x="13455750" y="1806730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58" name="Conexão curva 257"/>
                  <p:cNvCxnSpPr/>
                  <p:nvPr/>
                </p:nvCxnSpPr>
                <p:spPr bwMode="auto">
                  <a:xfrm rot="18360000" flipH="1">
                    <a:off x="13594796" y="1829825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59" name="Conexão curva 258"/>
                  <p:cNvCxnSpPr/>
                  <p:nvPr/>
                </p:nvCxnSpPr>
                <p:spPr bwMode="auto">
                  <a:xfrm rot="19260000" flipH="1">
                    <a:off x="13644000" y="1857655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60" name="Conexão curva 259"/>
                  <p:cNvCxnSpPr/>
                  <p:nvPr/>
                </p:nvCxnSpPr>
                <p:spPr bwMode="auto">
                  <a:xfrm rot="20580000" flipH="1">
                    <a:off x="13586724" y="1884372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61" name="Conexão curva 260"/>
                  <p:cNvCxnSpPr/>
                  <p:nvPr/>
                </p:nvCxnSpPr>
                <p:spPr bwMode="auto">
                  <a:xfrm rot="21060000" flipH="1">
                    <a:off x="13501541" y="190552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62" name="Conexão curva 261"/>
                  <p:cNvCxnSpPr/>
                  <p:nvPr/>
                </p:nvCxnSpPr>
                <p:spPr bwMode="auto">
                  <a:xfrm rot="15240000" flipH="1">
                    <a:off x="13067644" y="1773845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cxnSp>
              <p:nvCxnSpPr>
                <p:cNvPr id="239" name="Conexão curva 238"/>
                <p:cNvCxnSpPr/>
                <p:nvPr/>
              </p:nvCxnSpPr>
              <p:spPr bwMode="auto">
                <a:xfrm rot="14160000" flipH="1">
                  <a:off x="12755917" y="1765892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nvGrpSpPr>
                <p:cNvPr id="240" name="Grupo 239"/>
                <p:cNvGrpSpPr/>
                <p:nvPr/>
              </p:nvGrpSpPr>
              <p:grpSpPr>
                <a:xfrm rot="6554696">
                  <a:off x="12414070" y="18612936"/>
                  <a:ext cx="711523" cy="1545222"/>
                  <a:chOff x="13139652" y="17748585"/>
                  <a:chExt cx="711523" cy="1545222"/>
                </a:xfrm>
              </p:grpSpPr>
              <p:cxnSp>
                <p:nvCxnSpPr>
                  <p:cNvPr id="249" name="Conexão curva 248"/>
                  <p:cNvCxnSpPr/>
                  <p:nvPr/>
                </p:nvCxnSpPr>
                <p:spPr bwMode="auto">
                  <a:xfrm rot="16200000" flipH="1">
                    <a:off x="13337104" y="1788576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50" name="Conexão curva 249"/>
                  <p:cNvCxnSpPr/>
                  <p:nvPr/>
                </p:nvCxnSpPr>
                <p:spPr bwMode="auto">
                  <a:xfrm rot="17700000" flipH="1">
                    <a:off x="13493217" y="1807266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51" name="Conexão curva 250"/>
                  <p:cNvCxnSpPr/>
                  <p:nvPr/>
                </p:nvCxnSpPr>
                <p:spPr bwMode="auto">
                  <a:xfrm rot="18360000" flipH="1">
                    <a:off x="13575166" y="1831286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52" name="Conexão curva 251"/>
                  <p:cNvCxnSpPr/>
                  <p:nvPr/>
                </p:nvCxnSpPr>
                <p:spPr bwMode="auto">
                  <a:xfrm rot="19260000" flipH="1">
                    <a:off x="13599175" y="1859216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53" name="Conexão curva 252"/>
                  <p:cNvCxnSpPr/>
                  <p:nvPr/>
                </p:nvCxnSpPr>
                <p:spPr bwMode="auto">
                  <a:xfrm rot="20580000" flipH="1">
                    <a:off x="13546806" y="1877105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54" name="Conexão curva 253"/>
                  <p:cNvCxnSpPr/>
                  <p:nvPr/>
                </p:nvCxnSpPr>
                <p:spPr bwMode="auto">
                  <a:xfrm rot="21060000" flipH="1">
                    <a:off x="13419268" y="1904180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55" name="Conexão curva 254"/>
                  <p:cNvCxnSpPr/>
                  <p:nvPr/>
                </p:nvCxnSpPr>
                <p:spPr bwMode="auto">
                  <a:xfrm rot="15720000" flipH="1">
                    <a:off x="13139652" y="17748585"/>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nvGrpSpPr>
                <p:cNvPr id="241" name="Grupo 240"/>
                <p:cNvGrpSpPr/>
                <p:nvPr/>
              </p:nvGrpSpPr>
              <p:grpSpPr>
                <a:xfrm rot="13436728">
                  <a:off x="11947215" y="17593189"/>
                  <a:ext cx="738897" cy="1545407"/>
                  <a:chOff x="13120334" y="17767406"/>
                  <a:chExt cx="738897" cy="1545407"/>
                </a:xfrm>
              </p:grpSpPr>
              <p:cxnSp>
                <p:nvCxnSpPr>
                  <p:cNvPr id="242" name="Conexão curva 241"/>
                  <p:cNvCxnSpPr/>
                  <p:nvPr/>
                </p:nvCxnSpPr>
                <p:spPr bwMode="auto">
                  <a:xfrm rot="16200000" flipH="1">
                    <a:off x="13328269" y="1791162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43" name="Conexão curva 242"/>
                  <p:cNvCxnSpPr/>
                  <p:nvPr/>
                </p:nvCxnSpPr>
                <p:spPr bwMode="auto">
                  <a:xfrm rot="17700000" flipH="1">
                    <a:off x="13485889" y="180996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44" name="Conexão curva 243"/>
                  <p:cNvCxnSpPr/>
                  <p:nvPr/>
                </p:nvCxnSpPr>
                <p:spPr bwMode="auto">
                  <a:xfrm rot="18360000" flipH="1">
                    <a:off x="13536119" y="1827337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45" name="Conexão curva 244"/>
                  <p:cNvCxnSpPr/>
                  <p:nvPr/>
                </p:nvCxnSpPr>
                <p:spPr bwMode="auto">
                  <a:xfrm rot="19260000" flipH="1">
                    <a:off x="13607231" y="185531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46" name="Conexão curva 245"/>
                  <p:cNvCxnSpPr/>
                  <p:nvPr/>
                </p:nvCxnSpPr>
                <p:spPr bwMode="auto">
                  <a:xfrm rot="20580000" flipH="1">
                    <a:off x="13567928" y="1882401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47" name="Conexão curva 246"/>
                  <p:cNvCxnSpPr/>
                  <p:nvPr/>
                </p:nvCxnSpPr>
                <p:spPr bwMode="auto">
                  <a:xfrm rot="21060000" flipH="1">
                    <a:off x="13506808" y="1906081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248" name="Conexão curva 247"/>
                  <p:cNvCxnSpPr/>
                  <p:nvPr/>
                </p:nvCxnSpPr>
                <p:spPr bwMode="auto">
                  <a:xfrm rot="15720000" flipH="1">
                    <a:off x="13120334" y="1776740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grpSp>
            <p:nvGrpSpPr>
              <p:cNvPr id="2255" name="Grupo 2254"/>
              <p:cNvGrpSpPr/>
              <p:nvPr/>
            </p:nvGrpSpPr>
            <p:grpSpPr>
              <a:xfrm>
                <a:off x="2178126" y="26229537"/>
                <a:ext cx="2638613" cy="2880002"/>
                <a:chOff x="13365048" y="26445252"/>
                <a:chExt cx="2638613" cy="2880002"/>
              </a:xfrm>
            </p:grpSpPr>
            <p:grpSp>
              <p:nvGrpSpPr>
                <p:cNvPr id="2254" name="Grupo 2253"/>
                <p:cNvGrpSpPr/>
                <p:nvPr/>
              </p:nvGrpSpPr>
              <p:grpSpPr>
                <a:xfrm>
                  <a:off x="13596264" y="26589259"/>
                  <a:ext cx="2289997" cy="2471539"/>
                  <a:chOff x="13596264" y="26589259"/>
                  <a:chExt cx="2289997" cy="2471539"/>
                </a:xfrm>
              </p:grpSpPr>
              <p:grpSp>
                <p:nvGrpSpPr>
                  <p:cNvPr id="2253" name="Grupo 2252"/>
                  <p:cNvGrpSpPr/>
                  <p:nvPr/>
                </p:nvGrpSpPr>
                <p:grpSpPr>
                  <a:xfrm>
                    <a:off x="13596264" y="26730287"/>
                    <a:ext cx="2161298" cy="2330511"/>
                    <a:chOff x="13596264" y="26730287"/>
                    <a:chExt cx="2161298" cy="2330511"/>
                  </a:xfrm>
                </p:grpSpPr>
                <p:grpSp>
                  <p:nvGrpSpPr>
                    <p:cNvPr id="315" name="Grupo 314"/>
                    <p:cNvGrpSpPr/>
                    <p:nvPr/>
                  </p:nvGrpSpPr>
                  <p:grpSpPr>
                    <a:xfrm rot="10800000">
                      <a:off x="13596264" y="26749666"/>
                      <a:ext cx="2119366" cy="2311132"/>
                      <a:chOff x="11947215" y="17593189"/>
                      <a:chExt cx="1948785" cy="2148119"/>
                    </a:xfrm>
                  </p:grpSpPr>
                  <p:grpSp>
                    <p:nvGrpSpPr>
                      <p:cNvPr id="316" name="Grupo 315"/>
                      <p:cNvGrpSpPr/>
                      <p:nvPr/>
                    </p:nvGrpSpPr>
                    <p:grpSpPr>
                      <a:xfrm>
                        <a:off x="13067644" y="17738457"/>
                        <a:ext cx="828356" cy="1568832"/>
                        <a:chOff x="13067644" y="17738457"/>
                        <a:chExt cx="828356" cy="1568832"/>
                      </a:xfrm>
                    </p:grpSpPr>
                    <p:cxnSp>
                      <p:nvCxnSpPr>
                        <p:cNvPr id="334" name="Conexão curva 333"/>
                        <p:cNvCxnSpPr/>
                        <p:nvPr/>
                      </p:nvCxnSpPr>
                      <p:spPr bwMode="auto">
                        <a:xfrm rot="16200000" flipH="1">
                          <a:off x="13348664" y="1791232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35" name="Conexão curva 334"/>
                        <p:cNvCxnSpPr/>
                        <p:nvPr/>
                      </p:nvCxnSpPr>
                      <p:spPr bwMode="auto">
                        <a:xfrm rot="17700000" flipH="1">
                          <a:off x="13455750" y="1806730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36" name="Conexão curva 335"/>
                        <p:cNvCxnSpPr/>
                        <p:nvPr/>
                      </p:nvCxnSpPr>
                      <p:spPr bwMode="auto">
                        <a:xfrm rot="18360000" flipH="1">
                          <a:off x="13606715" y="182982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37" name="Conexão curva 336"/>
                        <p:cNvCxnSpPr/>
                        <p:nvPr/>
                      </p:nvCxnSpPr>
                      <p:spPr bwMode="auto">
                        <a:xfrm rot="19260000" flipH="1">
                          <a:off x="13644000" y="1857655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38" name="Conexão curva 337"/>
                        <p:cNvCxnSpPr/>
                        <p:nvPr/>
                      </p:nvCxnSpPr>
                      <p:spPr bwMode="auto">
                        <a:xfrm rot="20580000" flipH="1">
                          <a:off x="13586724" y="1884372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39" name="Conexão curva 338"/>
                        <p:cNvCxnSpPr/>
                        <p:nvPr/>
                      </p:nvCxnSpPr>
                      <p:spPr bwMode="auto">
                        <a:xfrm rot="21060000" flipH="1">
                          <a:off x="13501541" y="190552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40" name="Conexão curva 339"/>
                        <p:cNvCxnSpPr/>
                        <p:nvPr/>
                      </p:nvCxnSpPr>
                      <p:spPr bwMode="auto">
                        <a:xfrm rot="15240000" flipH="1">
                          <a:off x="13067644" y="1773845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cxnSp>
                    <p:nvCxnSpPr>
                      <p:cNvPr id="317" name="Conexão curva 316"/>
                      <p:cNvCxnSpPr/>
                      <p:nvPr/>
                    </p:nvCxnSpPr>
                    <p:spPr bwMode="auto">
                      <a:xfrm rot="14160000" flipH="1">
                        <a:off x="12755917" y="1765892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nvGrpSpPr>
                      <p:cNvPr id="318" name="Grupo 317"/>
                      <p:cNvGrpSpPr/>
                      <p:nvPr/>
                    </p:nvGrpSpPr>
                    <p:grpSpPr>
                      <a:xfrm rot="6554696">
                        <a:off x="12414070" y="18612936"/>
                        <a:ext cx="711523" cy="1545222"/>
                        <a:chOff x="13139652" y="17748585"/>
                        <a:chExt cx="711523" cy="1545222"/>
                      </a:xfrm>
                    </p:grpSpPr>
                    <p:cxnSp>
                      <p:nvCxnSpPr>
                        <p:cNvPr id="327" name="Conexão curva 326"/>
                        <p:cNvCxnSpPr/>
                        <p:nvPr/>
                      </p:nvCxnSpPr>
                      <p:spPr bwMode="auto">
                        <a:xfrm rot="16200000" flipH="1">
                          <a:off x="13337104" y="1788576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28" name="Conexão curva 327"/>
                        <p:cNvCxnSpPr/>
                        <p:nvPr/>
                      </p:nvCxnSpPr>
                      <p:spPr bwMode="auto">
                        <a:xfrm rot="17700000" flipH="1">
                          <a:off x="13493217" y="1807266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29" name="Conexão curva 328"/>
                        <p:cNvCxnSpPr/>
                        <p:nvPr/>
                      </p:nvCxnSpPr>
                      <p:spPr bwMode="auto">
                        <a:xfrm rot="18360000" flipH="1">
                          <a:off x="13575166" y="1831286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30" name="Conexão curva 329"/>
                        <p:cNvCxnSpPr/>
                        <p:nvPr/>
                      </p:nvCxnSpPr>
                      <p:spPr bwMode="auto">
                        <a:xfrm rot="19260000" flipH="1">
                          <a:off x="13599175" y="1859216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31" name="Conexão curva 330"/>
                        <p:cNvCxnSpPr/>
                        <p:nvPr/>
                      </p:nvCxnSpPr>
                      <p:spPr bwMode="auto">
                        <a:xfrm rot="20580000" flipH="1">
                          <a:off x="13546806" y="1877105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32" name="Conexão curva 331"/>
                        <p:cNvCxnSpPr/>
                        <p:nvPr/>
                      </p:nvCxnSpPr>
                      <p:spPr bwMode="auto">
                        <a:xfrm rot="21060000" flipH="1">
                          <a:off x="13419268" y="1904180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33" name="Conexão curva 332"/>
                        <p:cNvCxnSpPr/>
                        <p:nvPr/>
                      </p:nvCxnSpPr>
                      <p:spPr bwMode="auto">
                        <a:xfrm rot="15720000" flipH="1">
                          <a:off x="13139652" y="17748585"/>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nvGrpSpPr>
                      <p:cNvPr id="319" name="Grupo 318"/>
                      <p:cNvGrpSpPr/>
                      <p:nvPr/>
                    </p:nvGrpSpPr>
                    <p:grpSpPr>
                      <a:xfrm rot="13436728">
                        <a:off x="11947215" y="17593189"/>
                        <a:ext cx="738897" cy="1545407"/>
                        <a:chOff x="13120334" y="17767406"/>
                        <a:chExt cx="738897" cy="1545407"/>
                      </a:xfrm>
                    </p:grpSpPr>
                    <p:cxnSp>
                      <p:nvCxnSpPr>
                        <p:cNvPr id="320" name="Conexão curva 319"/>
                        <p:cNvCxnSpPr/>
                        <p:nvPr/>
                      </p:nvCxnSpPr>
                      <p:spPr bwMode="auto">
                        <a:xfrm rot="16200000" flipH="1">
                          <a:off x="13328269" y="1791162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21" name="Conexão curva 320"/>
                        <p:cNvCxnSpPr/>
                        <p:nvPr/>
                      </p:nvCxnSpPr>
                      <p:spPr bwMode="auto">
                        <a:xfrm rot="17700000" flipH="1">
                          <a:off x="13485889" y="180996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22" name="Conexão curva 321"/>
                        <p:cNvCxnSpPr/>
                        <p:nvPr/>
                      </p:nvCxnSpPr>
                      <p:spPr bwMode="auto">
                        <a:xfrm rot="18360000" flipH="1">
                          <a:off x="13536119" y="1827337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23" name="Conexão curva 322"/>
                        <p:cNvCxnSpPr/>
                        <p:nvPr/>
                      </p:nvCxnSpPr>
                      <p:spPr bwMode="auto">
                        <a:xfrm rot="19260000" flipH="1">
                          <a:off x="13607231" y="185531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24" name="Conexão curva 323"/>
                        <p:cNvCxnSpPr/>
                        <p:nvPr/>
                      </p:nvCxnSpPr>
                      <p:spPr bwMode="auto">
                        <a:xfrm rot="20580000" flipH="1">
                          <a:off x="13567928" y="1882401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25" name="Conexão curva 324"/>
                        <p:cNvCxnSpPr/>
                        <p:nvPr/>
                      </p:nvCxnSpPr>
                      <p:spPr bwMode="auto">
                        <a:xfrm rot="21060000" flipH="1">
                          <a:off x="13506808" y="1906081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26" name="Conexão curva 325"/>
                        <p:cNvCxnSpPr/>
                        <p:nvPr/>
                      </p:nvCxnSpPr>
                      <p:spPr bwMode="auto">
                        <a:xfrm rot="15720000" flipH="1">
                          <a:off x="13120334" y="1776740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grpSp>
                  <p:nvGrpSpPr>
                    <p:cNvPr id="341" name="Grupo 340"/>
                    <p:cNvGrpSpPr/>
                    <p:nvPr/>
                  </p:nvGrpSpPr>
                  <p:grpSpPr>
                    <a:xfrm>
                      <a:off x="13771414" y="26730287"/>
                      <a:ext cx="1986148" cy="2174950"/>
                      <a:chOff x="11909852" y="17575844"/>
                      <a:chExt cx="1986148" cy="2174950"/>
                    </a:xfrm>
                  </p:grpSpPr>
                  <p:grpSp>
                    <p:nvGrpSpPr>
                      <p:cNvPr id="342" name="Grupo 341"/>
                      <p:cNvGrpSpPr/>
                      <p:nvPr/>
                    </p:nvGrpSpPr>
                    <p:grpSpPr>
                      <a:xfrm>
                        <a:off x="13067644" y="17738457"/>
                        <a:ext cx="828356" cy="1568832"/>
                        <a:chOff x="13067644" y="17738457"/>
                        <a:chExt cx="828356" cy="1568832"/>
                      </a:xfrm>
                    </p:grpSpPr>
                    <p:cxnSp>
                      <p:nvCxnSpPr>
                        <p:cNvPr id="360" name="Conexão curva 359"/>
                        <p:cNvCxnSpPr/>
                        <p:nvPr/>
                      </p:nvCxnSpPr>
                      <p:spPr bwMode="auto">
                        <a:xfrm rot="16200000" flipH="1">
                          <a:off x="13314036" y="179123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61" name="Conexão curva 360"/>
                        <p:cNvCxnSpPr/>
                        <p:nvPr/>
                      </p:nvCxnSpPr>
                      <p:spPr bwMode="auto">
                        <a:xfrm rot="17700000" flipH="1">
                          <a:off x="13488615" y="1807747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62" name="Conexão curva 361"/>
                        <p:cNvCxnSpPr/>
                        <p:nvPr/>
                      </p:nvCxnSpPr>
                      <p:spPr bwMode="auto">
                        <a:xfrm rot="18360000" flipH="1">
                          <a:off x="13616034" y="18348910"/>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63" name="Conexão curva 362"/>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64" name="Conexão curva 363"/>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65" name="Conexão curva 364"/>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66" name="Conexão curva 365"/>
                        <p:cNvCxnSpPr/>
                        <p:nvPr/>
                      </p:nvCxnSpPr>
                      <p:spPr bwMode="auto">
                        <a:xfrm rot="15240000" flipH="1">
                          <a:off x="13067644" y="17738457"/>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cxnSp>
                    <p:nvCxnSpPr>
                      <p:cNvPr id="343" name="Conexão curva 342"/>
                      <p:cNvCxnSpPr/>
                      <p:nvPr/>
                    </p:nvCxnSpPr>
                    <p:spPr bwMode="auto">
                      <a:xfrm rot="14160000" flipH="1">
                        <a:off x="12755917" y="1765892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nvGrpSpPr>
                      <p:cNvPr id="344" name="Grupo 343"/>
                      <p:cNvGrpSpPr/>
                      <p:nvPr/>
                    </p:nvGrpSpPr>
                    <p:grpSpPr>
                      <a:xfrm rot="6554696">
                        <a:off x="12401843" y="18611802"/>
                        <a:ext cx="722946" cy="1555038"/>
                        <a:chOff x="13139652" y="17748585"/>
                        <a:chExt cx="722946" cy="1555038"/>
                      </a:xfrm>
                    </p:grpSpPr>
                    <p:cxnSp>
                      <p:nvCxnSpPr>
                        <p:cNvPr id="353" name="Conexão curva 352"/>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54" name="Conexão curva 353"/>
                        <p:cNvCxnSpPr/>
                        <p:nvPr/>
                      </p:nvCxnSpPr>
                      <p:spPr bwMode="auto">
                        <a:xfrm rot="17700000" flipH="1">
                          <a:off x="13524969" y="1806170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55" name="Conexão curva 354"/>
                        <p:cNvCxnSpPr/>
                        <p:nvPr/>
                      </p:nvCxnSpPr>
                      <p:spPr bwMode="auto">
                        <a:xfrm rot="18360000" flipH="1">
                          <a:off x="13602463" y="1830343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56" name="Conexão curva 355"/>
                        <p:cNvCxnSpPr/>
                        <p:nvPr/>
                      </p:nvCxnSpPr>
                      <p:spPr bwMode="auto">
                        <a:xfrm rot="19260000" flipH="1">
                          <a:off x="13610598" y="1858821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57" name="Conexão curva 356"/>
                        <p:cNvCxnSpPr/>
                        <p:nvPr/>
                      </p:nvCxnSpPr>
                      <p:spPr bwMode="auto">
                        <a:xfrm rot="20580000" flipH="1">
                          <a:off x="13572439" y="1880281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58" name="Conexão curva 357"/>
                        <p:cNvCxnSpPr/>
                        <p:nvPr/>
                      </p:nvCxnSpPr>
                      <p:spPr bwMode="auto">
                        <a:xfrm rot="21060000" flipH="1">
                          <a:off x="13446601" y="190516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59" name="Conexão curva 358"/>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345" name="Grupo 344"/>
                      <p:cNvGrpSpPr/>
                      <p:nvPr/>
                    </p:nvGrpSpPr>
                    <p:grpSpPr>
                      <a:xfrm rot="13436728">
                        <a:off x="11909852" y="17575844"/>
                        <a:ext cx="756348" cy="1558704"/>
                        <a:chOff x="13139652" y="17748585"/>
                        <a:chExt cx="756348" cy="1558704"/>
                      </a:xfrm>
                    </p:grpSpPr>
                    <p:cxnSp>
                      <p:nvCxnSpPr>
                        <p:cNvPr id="346" name="Conexão curva 345"/>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47" name="Conexão curva 346"/>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48" name="Conexão curva 347"/>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49" name="Conexão curva 348"/>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50" name="Conexão curva 349"/>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51" name="Conexão curva 350"/>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52" name="Conexão curva 351"/>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grpSp>
              <p:grpSp>
                <p:nvGrpSpPr>
                  <p:cNvPr id="367" name="Grupo 366"/>
                  <p:cNvGrpSpPr>
                    <a:grpSpLocks noChangeAspect="1"/>
                  </p:cNvGrpSpPr>
                  <p:nvPr/>
                </p:nvGrpSpPr>
                <p:grpSpPr>
                  <a:xfrm>
                    <a:off x="13650765" y="26589259"/>
                    <a:ext cx="2235496" cy="2448000"/>
                    <a:chOff x="11909852" y="17575844"/>
                    <a:chExt cx="1986148" cy="2174950"/>
                  </a:xfrm>
                </p:grpSpPr>
                <p:grpSp>
                  <p:nvGrpSpPr>
                    <p:cNvPr id="368" name="Grupo 367"/>
                    <p:cNvGrpSpPr/>
                    <p:nvPr/>
                  </p:nvGrpSpPr>
                  <p:grpSpPr>
                    <a:xfrm>
                      <a:off x="13067644" y="17738457"/>
                      <a:ext cx="828356" cy="1568832"/>
                      <a:chOff x="13067644" y="17738457"/>
                      <a:chExt cx="828356" cy="1568832"/>
                    </a:xfrm>
                  </p:grpSpPr>
                  <p:cxnSp>
                    <p:nvCxnSpPr>
                      <p:cNvPr id="386" name="Conexão curva 385"/>
                      <p:cNvCxnSpPr/>
                      <p:nvPr/>
                    </p:nvCxnSpPr>
                    <p:spPr bwMode="auto">
                      <a:xfrm rot="16200000" flipH="1">
                        <a:off x="13364530" y="179123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87" name="Conexão curva 386"/>
                      <p:cNvCxnSpPr/>
                      <p:nvPr/>
                    </p:nvCxnSpPr>
                    <p:spPr bwMode="auto">
                      <a:xfrm rot="17700000" flipH="1">
                        <a:off x="13465965"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88" name="Conexão curva 387"/>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89" name="Conexão curva 388"/>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90" name="Conexão curva 389"/>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91" name="Conexão curva 390"/>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92" name="Conexão curva 391"/>
                      <p:cNvCxnSpPr/>
                      <p:nvPr/>
                    </p:nvCxnSpPr>
                    <p:spPr bwMode="auto">
                      <a:xfrm rot="15240000" flipH="1">
                        <a:off x="13067644" y="17738457"/>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cxnSp>
                  <p:nvCxnSpPr>
                    <p:cNvPr id="369" name="Conexão curva 368"/>
                    <p:cNvCxnSpPr/>
                    <p:nvPr/>
                  </p:nvCxnSpPr>
                  <p:spPr bwMode="auto">
                    <a:xfrm rot="14160000" flipH="1">
                      <a:off x="12755917" y="1765892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nvGrpSpPr>
                    <p:cNvPr id="370" name="Grupo 369"/>
                    <p:cNvGrpSpPr/>
                    <p:nvPr/>
                  </p:nvGrpSpPr>
                  <p:grpSpPr>
                    <a:xfrm rot="6554696">
                      <a:off x="12401843" y="18611802"/>
                      <a:ext cx="722946" cy="1555038"/>
                      <a:chOff x="13139652" y="17748585"/>
                      <a:chExt cx="722946" cy="1555038"/>
                    </a:xfrm>
                  </p:grpSpPr>
                  <p:cxnSp>
                    <p:nvCxnSpPr>
                      <p:cNvPr id="379" name="Conexão curva 378"/>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80" name="Conexão curva 379"/>
                      <p:cNvCxnSpPr/>
                      <p:nvPr/>
                    </p:nvCxnSpPr>
                    <p:spPr bwMode="auto">
                      <a:xfrm rot="17700000" flipH="1">
                        <a:off x="13524969" y="1806170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81" name="Conexão curva 380"/>
                      <p:cNvCxnSpPr/>
                      <p:nvPr/>
                    </p:nvCxnSpPr>
                    <p:spPr bwMode="auto">
                      <a:xfrm rot="18360000" flipH="1">
                        <a:off x="13602463" y="1830343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82" name="Conexão curva 381"/>
                      <p:cNvCxnSpPr/>
                      <p:nvPr/>
                    </p:nvCxnSpPr>
                    <p:spPr bwMode="auto">
                      <a:xfrm rot="19260000" flipH="1">
                        <a:off x="13610598" y="1858821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83" name="Conexão curva 382"/>
                      <p:cNvCxnSpPr/>
                      <p:nvPr/>
                    </p:nvCxnSpPr>
                    <p:spPr bwMode="auto">
                      <a:xfrm rot="20580000" flipH="1">
                        <a:off x="13572439" y="1880281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84" name="Conexão curva 383"/>
                      <p:cNvCxnSpPr/>
                      <p:nvPr/>
                    </p:nvCxnSpPr>
                    <p:spPr bwMode="auto">
                      <a:xfrm rot="21060000" flipH="1">
                        <a:off x="13446601" y="190516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85" name="Conexão curva 384"/>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371" name="Grupo 370"/>
                    <p:cNvGrpSpPr/>
                    <p:nvPr/>
                  </p:nvGrpSpPr>
                  <p:grpSpPr>
                    <a:xfrm rot="13436728">
                      <a:off x="11909852" y="17575844"/>
                      <a:ext cx="756348" cy="1558704"/>
                      <a:chOff x="13139652" y="17748585"/>
                      <a:chExt cx="756348" cy="1558704"/>
                    </a:xfrm>
                  </p:grpSpPr>
                  <p:cxnSp>
                    <p:nvCxnSpPr>
                      <p:cNvPr id="372" name="Conexão curva 371"/>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73" name="Conexão curva 372"/>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74" name="Conexão curva 373"/>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75" name="Conexão curva 374"/>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76" name="Conexão curva 375"/>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77" name="Conexão curva 376"/>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378" name="Conexão curva 377"/>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grpSp>
            <p:grpSp>
              <p:nvGrpSpPr>
                <p:cNvPr id="393" name="Grupo 392"/>
                <p:cNvGrpSpPr>
                  <a:grpSpLocks noChangeAspect="1"/>
                </p:cNvGrpSpPr>
                <p:nvPr/>
              </p:nvGrpSpPr>
              <p:grpSpPr>
                <a:xfrm rot="10800000">
                  <a:off x="13469504" y="26634978"/>
                  <a:ext cx="2390142" cy="2582285"/>
                  <a:chOff x="11947215" y="17593189"/>
                  <a:chExt cx="1932773" cy="2110752"/>
                </a:xfrm>
              </p:grpSpPr>
              <p:grpSp>
                <p:nvGrpSpPr>
                  <p:cNvPr id="394" name="Grupo 393"/>
                  <p:cNvGrpSpPr/>
                  <p:nvPr/>
                </p:nvGrpSpPr>
                <p:grpSpPr>
                  <a:xfrm>
                    <a:off x="13067644" y="17738457"/>
                    <a:ext cx="812344" cy="1568832"/>
                    <a:chOff x="13067644" y="17738457"/>
                    <a:chExt cx="812344" cy="1568832"/>
                  </a:xfrm>
                </p:grpSpPr>
                <p:cxnSp>
                  <p:nvCxnSpPr>
                    <p:cNvPr id="412" name="Conexão curva 411"/>
                    <p:cNvCxnSpPr/>
                    <p:nvPr/>
                  </p:nvCxnSpPr>
                  <p:spPr bwMode="auto">
                    <a:xfrm rot="16200000" flipH="1">
                      <a:off x="13348664" y="1791232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13" name="Conexão curva 412"/>
                    <p:cNvCxnSpPr/>
                    <p:nvPr/>
                  </p:nvCxnSpPr>
                  <p:spPr bwMode="auto">
                    <a:xfrm rot="17700000" flipH="1">
                      <a:off x="13459433" y="1809352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14" name="Conexão curva 413"/>
                    <p:cNvCxnSpPr/>
                    <p:nvPr/>
                  </p:nvCxnSpPr>
                  <p:spPr bwMode="auto">
                    <a:xfrm rot="18360000" flipH="1">
                      <a:off x="13568598" y="182982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15" name="Conexão curva 414"/>
                    <p:cNvCxnSpPr/>
                    <p:nvPr/>
                  </p:nvCxnSpPr>
                  <p:spPr bwMode="auto">
                    <a:xfrm rot="19260000" flipH="1">
                      <a:off x="13627988" y="185765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16" name="Conexão curva 415"/>
                    <p:cNvCxnSpPr/>
                    <p:nvPr/>
                  </p:nvCxnSpPr>
                  <p:spPr bwMode="auto">
                    <a:xfrm rot="20580000" flipH="1">
                      <a:off x="13586724" y="1884372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17" name="Conexão curva 416"/>
                    <p:cNvCxnSpPr/>
                    <p:nvPr/>
                  </p:nvCxnSpPr>
                  <p:spPr bwMode="auto">
                    <a:xfrm rot="21060000" flipH="1">
                      <a:off x="13479113" y="190552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18" name="Conexão curva 417"/>
                    <p:cNvCxnSpPr/>
                    <p:nvPr/>
                  </p:nvCxnSpPr>
                  <p:spPr bwMode="auto">
                    <a:xfrm rot="15240000" flipH="1">
                      <a:off x="13067644" y="1773845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cxnSp>
                <p:nvCxnSpPr>
                  <p:cNvPr id="395" name="Conexão curva 394"/>
                  <p:cNvCxnSpPr/>
                  <p:nvPr/>
                </p:nvCxnSpPr>
                <p:spPr bwMode="auto">
                  <a:xfrm rot="14160000" flipH="1">
                    <a:off x="12755917" y="1765892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nvGrpSpPr>
                  <p:cNvPr id="396" name="Grupo 395"/>
                  <p:cNvGrpSpPr/>
                  <p:nvPr/>
                </p:nvGrpSpPr>
                <p:grpSpPr>
                  <a:xfrm rot="6554696">
                    <a:off x="12442467" y="18568901"/>
                    <a:ext cx="701828" cy="1568252"/>
                    <a:chOff x="13106034" y="17725555"/>
                    <a:chExt cx="701828" cy="1568252"/>
                  </a:xfrm>
                </p:grpSpPr>
                <p:cxnSp>
                  <p:nvCxnSpPr>
                    <p:cNvPr id="405" name="Conexão curva 404"/>
                    <p:cNvCxnSpPr/>
                    <p:nvPr/>
                  </p:nvCxnSpPr>
                  <p:spPr bwMode="auto">
                    <a:xfrm rot="16200000" flipH="1">
                      <a:off x="13304495" y="17897025"/>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06" name="Conexão curva 405"/>
                    <p:cNvCxnSpPr/>
                    <p:nvPr/>
                  </p:nvCxnSpPr>
                  <p:spPr bwMode="auto">
                    <a:xfrm rot="17700000" flipH="1">
                      <a:off x="13452989" y="1808656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07" name="Conexão curva 406"/>
                    <p:cNvCxnSpPr/>
                    <p:nvPr/>
                  </p:nvCxnSpPr>
                  <p:spPr bwMode="auto">
                    <a:xfrm rot="18360000" flipH="1">
                      <a:off x="13534979" y="1832674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08" name="Conexão curva 407"/>
                    <p:cNvCxnSpPr/>
                    <p:nvPr/>
                  </p:nvCxnSpPr>
                  <p:spPr bwMode="auto">
                    <a:xfrm rot="19260000" flipH="1">
                      <a:off x="13555862" y="1860711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09" name="Conexão curva 408"/>
                    <p:cNvCxnSpPr/>
                    <p:nvPr/>
                  </p:nvCxnSpPr>
                  <p:spPr bwMode="auto">
                    <a:xfrm rot="20580000" flipH="1">
                      <a:off x="13521856" y="1877967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10" name="Conexão curva 409"/>
                    <p:cNvCxnSpPr/>
                    <p:nvPr/>
                  </p:nvCxnSpPr>
                  <p:spPr bwMode="auto">
                    <a:xfrm rot="21060000" flipH="1">
                      <a:off x="13419268" y="1904180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11" name="Conexão curva 410"/>
                    <p:cNvCxnSpPr/>
                    <p:nvPr/>
                  </p:nvCxnSpPr>
                  <p:spPr bwMode="auto">
                    <a:xfrm rot="15720000" flipH="1">
                      <a:off x="13106034" y="17725555"/>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nvGrpSpPr>
                  <p:cNvPr id="397" name="Grupo 396"/>
                  <p:cNvGrpSpPr/>
                  <p:nvPr/>
                </p:nvGrpSpPr>
                <p:grpSpPr>
                  <a:xfrm rot="13436728">
                    <a:off x="11947215" y="17593189"/>
                    <a:ext cx="738897" cy="1545407"/>
                    <a:chOff x="13120334" y="17767406"/>
                    <a:chExt cx="738897" cy="1545407"/>
                  </a:xfrm>
                </p:grpSpPr>
                <p:cxnSp>
                  <p:nvCxnSpPr>
                    <p:cNvPr id="398" name="Conexão curva 397"/>
                    <p:cNvCxnSpPr/>
                    <p:nvPr/>
                  </p:nvCxnSpPr>
                  <p:spPr bwMode="auto">
                    <a:xfrm rot="16200000" flipH="1">
                      <a:off x="13328269" y="1791162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399" name="Conexão curva 398"/>
                    <p:cNvCxnSpPr/>
                    <p:nvPr/>
                  </p:nvCxnSpPr>
                  <p:spPr bwMode="auto">
                    <a:xfrm rot="17700000" flipH="1">
                      <a:off x="13485889" y="180996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00" name="Conexão curva 399"/>
                    <p:cNvCxnSpPr/>
                    <p:nvPr/>
                  </p:nvCxnSpPr>
                  <p:spPr bwMode="auto">
                    <a:xfrm rot="18360000" flipH="1">
                      <a:off x="13536119" y="1827337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01" name="Conexão curva 400"/>
                    <p:cNvCxnSpPr/>
                    <p:nvPr/>
                  </p:nvCxnSpPr>
                  <p:spPr bwMode="auto">
                    <a:xfrm rot="19260000" flipH="1">
                      <a:off x="13607231" y="185531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02" name="Conexão curva 401"/>
                    <p:cNvCxnSpPr/>
                    <p:nvPr/>
                  </p:nvCxnSpPr>
                  <p:spPr bwMode="auto">
                    <a:xfrm rot="20580000" flipH="1">
                      <a:off x="13567928" y="1882401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03" name="Conexão curva 402"/>
                    <p:cNvCxnSpPr/>
                    <p:nvPr/>
                  </p:nvCxnSpPr>
                  <p:spPr bwMode="auto">
                    <a:xfrm rot="21060000" flipH="1">
                      <a:off x="13506808" y="1906081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04" name="Conexão curva 403"/>
                    <p:cNvCxnSpPr/>
                    <p:nvPr/>
                  </p:nvCxnSpPr>
                  <p:spPr bwMode="auto">
                    <a:xfrm rot="15720000" flipH="1">
                      <a:off x="13120334" y="1776740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grpSp>
              <p:nvGrpSpPr>
                <p:cNvPr id="419" name="Grupo 418"/>
                <p:cNvGrpSpPr>
                  <a:grpSpLocks noChangeAspect="1"/>
                </p:cNvGrpSpPr>
                <p:nvPr/>
              </p:nvGrpSpPr>
              <p:grpSpPr>
                <a:xfrm>
                  <a:off x="13365048" y="26445252"/>
                  <a:ext cx="2638613" cy="2880002"/>
                  <a:chOff x="13622381" y="26730287"/>
                  <a:chExt cx="2135181" cy="2330512"/>
                </a:xfrm>
              </p:grpSpPr>
              <p:grpSp>
                <p:nvGrpSpPr>
                  <p:cNvPr id="420" name="Grupo 419"/>
                  <p:cNvGrpSpPr/>
                  <p:nvPr/>
                </p:nvGrpSpPr>
                <p:grpSpPr>
                  <a:xfrm rot="10800000">
                    <a:off x="13622381" y="26758469"/>
                    <a:ext cx="2093249" cy="2302330"/>
                    <a:chOff x="11947215" y="17593189"/>
                    <a:chExt cx="1924770" cy="2139938"/>
                  </a:xfrm>
                </p:grpSpPr>
                <p:grpSp>
                  <p:nvGrpSpPr>
                    <p:cNvPr id="447" name="Grupo 446"/>
                    <p:cNvGrpSpPr/>
                    <p:nvPr/>
                  </p:nvGrpSpPr>
                  <p:grpSpPr>
                    <a:xfrm>
                      <a:off x="13067644" y="17738457"/>
                      <a:ext cx="804341" cy="1568832"/>
                      <a:chOff x="13067644" y="17738457"/>
                      <a:chExt cx="804341" cy="1568832"/>
                    </a:xfrm>
                  </p:grpSpPr>
                  <p:cxnSp>
                    <p:nvCxnSpPr>
                      <p:cNvPr id="465" name="Conexão curva 464"/>
                      <p:cNvCxnSpPr/>
                      <p:nvPr/>
                    </p:nvCxnSpPr>
                    <p:spPr bwMode="auto">
                      <a:xfrm rot="16200000" flipH="1">
                        <a:off x="13348664" y="1791232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66" name="Conexão curva 465"/>
                      <p:cNvCxnSpPr/>
                      <p:nvPr/>
                    </p:nvCxnSpPr>
                    <p:spPr bwMode="auto">
                      <a:xfrm rot="17700000" flipH="1">
                        <a:off x="13455750" y="1806730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67" name="Conexão curva 466"/>
                      <p:cNvCxnSpPr/>
                      <p:nvPr/>
                    </p:nvCxnSpPr>
                    <p:spPr bwMode="auto">
                      <a:xfrm rot="18360000" flipH="1">
                        <a:off x="13565243" y="182982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68" name="Conexão curva 467"/>
                      <p:cNvCxnSpPr/>
                      <p:nvPr/>
                    </p:nvCxnSpPr>
                    <p:spPr bwMode="auto">
                      <a:xfrm rot="19260000" flipH="1">
                        <a:off x="13619985" y="1857655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69" name="Conexão curva 468"/>
                      <p:cNvCxnSpPr/>
                      <p:nvPr/>
                    </p:nvCxnSpPr>
                    <p:spPr bwMode="auto">
                      <a:xfrm rot="20580000" flipH="1">
                        <a:off x="13586724" y="1884372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70" name="Conexão curva 469"/>
                      <p:cNvCxnSpPr/>
                      <p:nvPr/>
                    </p:nvCxnSpPr>
                    <p:spPr bwMode="auto">
                      <a:xfrm rot="21060000" flipH="1">
                        <a:off x="13480408" y="190552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71" name="Conexão curva 470"/>
                      <p:cNvCxnSpPr/>
                      <p:nvPr/>
                    </p:nvCxnSpPr>
                    <p:spPr bwMode="auto">
                      <a:xfrm rot="15240000" flipH="1">
                        <a:off x="13067644" y="1773845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cxnSp>
                  <p:nvCxnSpPr>
                    <p:cNvPr id="448" name="Conexão curva 447"/>
                    <p:cNvCxnSpPr/>
                    <p:nvPr/>
                  </p:nvCxnSpPr>
                  <p:spPr bwMode="auto">
                    <a:xfrm rot="14160000" flipH="1">
                      <a:off x="12755917" y="1765892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nvGrpSpPr>
                    <p:cNvPr id="449" name="Grupo 448"/>
                    <p:cNvGrpSpPr/>
                    <p:nvPr/>
                  </p:nvGrpSpPr>
                  <p:grpSpPr>
                    <a:xfrm rot="6554696">
                      <a:off x="12410907" y="18603177"/>
                      <a:ext cx="720517" cy="1539383"/>
                      <a:chOff x="13122746" y="17754424"/>
                      <a:chExt cx="720517" cy="1539383"/>
                    </a:xfrm>
                  </p:grpSpPr>
                  <p:cxnSp>
                    <p:nvCxnSpPr>
                      <p:cNvPr id="458" name="Conexão curva 457"/>
                      <p:cNvCxnSpPr/>
                      <p:nvPr/>
                    </p:nvCxnSpPr>
                    <p:spPr bwMode="auto">
                      <a:xfrm rot="16200000" flipH="1">
                        <a:off x="13306066" y="1791123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59" name="Conexão curva 458"/>
                      <p:cNvCxnSpPr/>
                      <p:nvPr/>
                    </p:nvCxnSpPr>
                    <p:spPr bwMode="auto">
                      <a:xfrm rot="17700000" flipH="1">
                        <a:off x="13465177" y="1808235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60" name="Conexão curva 459"/>
                      <p:cNvCxnSpPr/>
                      <p:nvPr/>
                    </p:nvCxnSpPr>
                    <p:spPr bwMode="auto">
                      <a:xfrm rot="18360000" flipH="1">
                        <a:off x="13575166" y="1831286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61" name="Conexão curva 460"/>
                      <p:cNvCxnSpPr/>
                      <p:nvPr/>
                    </p:nvCxnSpPr>
                    <p:spPr bwMode="auto">
                      <a:xfrm rot="19260000" flipH="1">
                        <a:off x="13591263" y="1854967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62" name="Conexão curva 461"/>
                      <p:cNvCxnSpPr/>
                      <p:nvPr/>
                    </p:nvCxnSpPr>
                    <p:spPr bwMode="auto">
                      <a:xfrm rot="20580000" flipH="1">
                        <a:off x="13546806" y="1877105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63" name="Conexão curva 462"/>
                      <p:cNvCxnSpPr/>
                      <p:nvPr/>
                    </p:nvCxnSpPr>
                    <p:spPr bwMode="auto">
                      <a:xfrm rot="21060000" flipH="1">
                        <a:off x="13419268" y="1904180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64" name="Conexão curva 463"/>
                      <p:cNvCxnSpPr/>
                      <p:nvPr/>
                    </p:nvCxnSpPr>
                    <p:spPr bwMode="auto">
                      <a:xfrm rot="15720000" flipH="1">
                        <a:off x="13122746" y="1775442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nvGrpSpPr>
                    <p:cNvPr id="450" name="Grupo 449"/>
                    <p:cNvGrpSpPr/>
                    <p:nvPr/>
                  </p:nvGrpSpPr>
                  <p:grpSpPr>
                    <a:xfrm rot="13436728">
                      <a:off x="11947215" y="17593189"/>
                      <a:ext cx="738897" cy="1545407"/>
                      <a:chOff x="13120334" y="17767406"/>
                      <a:chExt cx="738897" cy="1545407"/>
                    </a:xfrm>
                  </p:grpSpPr>
                  <p:cxnSp>
                    <p:nvCxnSpPr>
                      <p:cNvPr id="451" name="Conexão curva 450"/>
                      <p:cNvCxnSpPr/>
                      <p:nvPr/>
                    </p:nvCxnSpPr>
                    <p:spPr bwMode="auto">
                      <a:xfrm rot="16200000" flipH="1">
                        <a:off x="13328269" y="1791162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52" name="Conexão curva 451"/>
                      <p:cNvCxnSpPr/>
                      <p:nvPr/>
                    </p:nvCxnSpPr>
                    <p:spPr bwMode="auto">
                      <a:xfrm rot="17700000" flipH="1">
                        <a:off x="13485889" y="180996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53" name="Conexão curva 452"/>
                      <p:cNvCxnSpPr/>
                      <p:nvPr/>
                    </p:nvCxnSpPr>
                    <p:spPr bwMode="auto">
                      <a:xfrm rot="18360000" flipH="1">
                        <a:off x="13536119" y="1827337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54" name="Conexão curva 453"/>
                      <p:cNvCxnSpPr/>
                      <p:nvPr/>
                    </p:nvCxnSpPr>
                    <p:spPr bwMode="auto">
                      <a:xfrm rot="19260000" flipH="1">
                        <a:off x="13607231" y="185531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55" name="Conexão curva 454"/>
                      <p:cNvCxnSpPr/>
                      <p:nvPr/>
                    </p:nvCxnSpPr>
                    <p:spPr bwMode="auto">
                      <a:xfrm rot="20580000" flipH="1">
                        <a:off x="13567928" y="1882401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56" name="Conexão curva 455"/>
                      <p:cNvCxnSpPr/>
                      <p:nvPr/>
                    </p:nvCxnSpPr>
                    <p:spPr bwMode="auto">
                      <a:xfrm rot="21060000" flipH="1">
                        <a:off x="13506808" y="1906081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457" name="Conexão curva 456"/>
                      <p:cNvCxnSpPr/>
                      <p:nvPr/>
                    </p:nvCxnSpPr>
                    <p:spPr bwMode="auto">
                      <a:xfrm rot="15720000" flipH="1">
                        <a:off x="13120334" y="1776740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grpSp>
                <p:nvGrpSpPr>
                  <p:cNvPr id="421" name="Grupo 420"/>
                  <p:cNvGrpSpPr/>
                  <p:nvPr/>
                </p:nvGrpSpPr>
                <p:grpSpPr>
                  <a:xfrm>
                    <a:off x="13771414" y="26730287"/>
                    <a:ext cx="1986148" cy="2174950"/>
                    <a:chOff x="11909852" y="17575844"/>
                    <a:chExt cx="1986148" cy="2174950"/>
                  </a:xfrm>
                </p:grpSpPr>
                <p:grpSp>
                  <p:nvGrpSpPr>
                    <p:cNvPr id="422" name="Grupo 421"/>
                    <p:cNvGrpSpPr/>
                    <p:nvPr/>
                  </p:nvGrpSpPr>
                  <p:grpSpPr>
                    <a:xfrm>
                      <a:off x="13067644" y="17738457"/>
                      <a:ext cx="828356" cy="1568832"/>
                      <a:chOff x="13067644" y="17738457"/>
                      <a:chExt cx="828356" cy="1568832"/>
                    </a:xfrm>
                  </p:grpSpPr>
                  <p:cxnSp>
                    <p:nvCxnSpPr>
                      <p:cNvPr id="440" name="Conexão curva 439"/>
                      <p:cNvCxnSpPr/>
                      <p:nvPr/>
                    </p:nvCxnSpPr>
                    <p:spPr bwMode="auto">
                      <a:xfrm rot="16200000" flipH="1">
                        <a:off x="13314036" y="179123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41" name="Conexão curva 440"/>
                      <p:cNvCxnSpPr/>
                      <p:nvPr/>
                    </p:nvCxnSpPr>
                    <p:spPr bwMode="auto">
                      <a:xfrm rot="17700000" flipH="1">
                        <a:off x="13488615" y="1807747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42" name="Conexão curva 441"/>
                      <p:cNvCxnSpPr/>
                      <p:nvPr/>
                    </p:nvCxnSpPr>
                    <p:spPr bwMode="auto">
                      <a:xfrm rot="18360000" flipH="1">
                        <a:off x="13616034" y="18348910"/>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43" name="Conexão curva 442"/>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44" name="Conexão curva 443"/>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45" name="Conexão curva 444"/>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46" name="Conexão curva 445"/>
                      <p:cNvCxnSpPr/>
                      <p:nvPr/>
                    </p:nvCxnSpPr>
                    <p:spPr bwMode="auto">
                      <a:xfrm rot="15240000" flipH="1">
                        <a:off x="13067644" y="17738457"/>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cxnSp>
                  <p:nvCxnSpPr>
                    <p:cNvPr id="423" name="Conexão curva 422"/>
                    <p:cNvCxnSpPr/>
                    <p:nvPr/>
                  </p:nvCxnSpPr>
                  <p:spPr bwMode="auto">
                    <a:xfrm rot="14160000" flipH="1">
                      <a:off x="12755917" y="1765892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nvGrpSpPr>
                    <p:cNvPr id="424" name="Grupo 423"/>
                    <p:cNvGrpSpPr/>
                    <p:nvPr/>
                  </p:nvGrpSpPr>
                  <p:grpSpPr>
                    <a:xfrm rot="6554696">
                      <a:off x="12401843" y="18611802"/>
                      <a:ext cx="722946" cy="1555038"/>
                      <a:chOff x="13139652" y="17748585"/>
                      <a:chExt cx="722946" cy="1555038"/>
                    </a:xfrm>
                  </p:grpSpPr>
                  <p:cxnSp>
                    <p:nvCxnSpPr>
                      <p:cNvPr id="433" name="Conexão curva 432"/>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34" name="Conexão curva 433"/>
                      <p:cNvCxnSpPr/>
                      <p:nvPr/>
                    </p:nvCxnSpPr>
                    <p:spPr bwMode="auto">
                      <a:xfrm rot="17700000" flipH="1">
                        <a:off x="13524969" y="1806170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35" name="Conexão curva 434"/>
                      <p:cNvCxnSpPr/>
                      <p:nvPr/>
                    </p:nvCxnSpPr>
                    <p:spPr bwMode="auto">
                      <a:xfrm rot="18360000" flipH="1">
                        <a:off x="13602463" y="1830343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36" name="Conexão curva 435"/>
                      <p:cNvCxnSpPr/>
                      <p:nvPr/>
                    </p:nvCxnSpPr>
                    <p:spPr bwMode="auto">
                      <a:xfrm rot="19260000" flipH="1">
                        <a:off x="13610598" y="1858821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37" name="Conexão curva 436"/>
                      <p:cNvCxnSpPr/>
                      <p:nvPr/>
                    </p:nvCxnSpPr>
                    <p:spPr bwMode="auto">
                      <a:xfrm rot="20580000" flipH="1">
                        <a:off x="13572439" y="1880281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38" name="Conexão curva 437"/>
                      <p:cNvCxnSpPr/>
                      <p:nvPr/>
                    </p:nvCxnSpPr>
                    <p:spPr bwMode="auto">
                      <a:xfrm rot="21060000" flipH="1">
                        <a:off x="13446601" y="190516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39" name="Conexão curva 438"/>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425" name="Grupo 424"/>
                    <p:cNvGrpSpPr/>
                    <p:nvPr/>
                  </p:nvGrpSpPr>
                  <p:grpSpPr>
                    <a:xfrm rot="13436728">
                      <a:off x="11909852" y="17575844"/>
                      <a:ext cx="756348" cy="1558704"/>
                      <a:chOff x="13139652" y="17748585"/>
                      <a:chExt cx="756348" cy="1558704"/>
                    </a:xfrm>
                  </p:grpSpPr>
                  <p:cxnSp>
                    <p:nvCxnSpPr>
                      <p:cNvPr id="426" name="Conexão curva 425"/>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27" name="Conexão curva 426"/>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28" name="Conexão curva 427"/>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29" name="Conexão curva 428"/>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30" name="Conexão curva 429"/>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31" name="Conexão curva 430"/>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432" name="Conexão curva 431"/>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grpSp>
          </p:grpSp>
          <p:grpSp>
            <p:nvGrpSpPr>
              <p:cNvPr id="792" name="Grupo 791"/>
              <p:cNvGrpSpPr/>
              <p:nvPr/>
            </p:nvGrpSpPr>
            <p:grpSpPr>
              <a:xfrm>
                <a:off x="5922542" y="26229219"/>
                <a:ext cx="2638613" cy="2880002"/>
                <a:chOff x="13365048" y="26445252"/>
                <a:chExt cx="2638613" cy="2880002"/>
              </a:xfrm>
            </p:grpSpPr>
            <p:grpSp>
              <p:nvGrpSpPr>
                <p:cNvPr id="793" name="Grupo 792"/>
                <p:cNvGrpSpPr/>
                <p:nvPr/>
              </p:nvGrpSpPr>
              <p:grpSpPr>
                <a:xfrm>
                  <a:off x="13596264" y="26589259"/>
                  <a:ext cx="2289997" cy="2471539"/>
                  <a:chOff x="13596264" y="26589259"/>
                  <a:chExt cx="2289997" cy="2471539"/>
                </a:xfrm>
              </p:grpSpPr>
              <p:grpSp>
                <p:nvGrpSpPr>
                  <p:cNvPr id="873" name="Grupo 872"/>
                  <p:cNvGrpSpPr/>
                  <p:nvPr/>
                </p:nvGrpSpPr>
                <p:grpSpPr>
                  <a:xfrm>
                    <a:off x="13596264" y="26730287"/>
                    <a:ext cx="2161298" cy="2330511"/>
                    <a:chOff x="13596264" y="26730287"/>
                    <a:chExt cx="2161298" cy="2330511"/>
                  </a:xfrm>
                </p:grpSpPr>
                <p:grpSp>
                  <p:nvGrpSpPr>
                    <p:cNvPr id="900" name="Grupo 899"/>
                    <p:cNvGrpSpPr/>
                    <p:nvPr/>
                  </p:nvGrpSpPr>
                  <p:grpSpPr>
                    <a:xfrm rot="10800000">
                      <a:off x="13596264" y="26749666"/>
                      <a:ext cx="2119366" cy="2311132"/>
                      <a:chOff x="11947215" y="17593189"/>
                      <a:chExt cx="1948785" cy="2148119"/>
                    </a:xfrm>
                  </p:grpSpPr>
                  <p:grpSp>
                    <p:nvGrpSpPr>
                      <p:cNvPr id="927" name="Grupo 926"/>
                      <p:cNvGrpSpPr/>
                      <p:nvPr/>
                    </p:nvGrpSpPr>
                    <p:grpSpPr>
                      <a:xfrm>
                        <a:off x="13067644" y="17738457"/>
                        <a:ext cx="828356" cy="1568832"/>
                        <a:chOff x="13067644" y="17738457"/>
                        <a:chExt cx="828356" cy="1568832"/>
                      </a:xfrm>
                    </p:grpSpPr>
                    <p:cxnSp>
                      <p:nvCxnSpPr>
                        <p:cNvPr id="945" name="Conexão curva 944"/>
                        <p:cNvCxnSpPr/>
                        <p:nvPr/>
                      </p:nvCxnSpPr>
                      <p:spPr bwMode="auto">
                        <a:xfrm rot="16200000" flipH="1">
                          <a:off x="13348664" y="1791232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46" name="Conexão curva 945"/>
                        <p:cNvCxnSpPr/>
                        <p:nvPr/>
                      </p:nvCxnSpPr>
                      <p:spPr bwMode="auto">
                        <a:xfrm rot="17700000" flipH="1">
                          <a:off x="13455750" y="1806730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47" name="Conexão curva 946"/>
                        <p:cNvCxnSpPr/>
                        <p:nvPr/>
                      </p:nvCxnSpPr>
                      <p:spPr bwMode="auto">
                        <a:xfrm rot="18360000" flipH="1">
                          <a:off x="13606715" y="182982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48" name="Conexão curva 947"/>
                        <p:cNvCxnSpPr/>
                        <p:nvPr/>
                      </p:nvCxnSpPr>
                      <p:spPr bwMode="auto">
                        <a:xfrm rot="19260000" flipH="1">
                          <a:off x="13644000" y="1857655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49" name="Conexão curva 948"/>
                        <p:cNvCxnSpPr/>
                        <p:nvPr/>
                      </p:nvCxnSpPr>
                      <p:spPr bwMode="auto">
                        <a:xfrm rot="20580000" flipH="1">
                          <a:off x="13586724" y="1884372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50" name="Conexão curva 949"/>
                        <p:cNvCxnSpPr/>
                        <p:nvPr/>
                      </p:nvCxnSpPr>
                      <p:spPr bwMode="auto">
                        <a:xfrm rot="21060000" flipH="1">
                          <a:off x="13501541" y="190552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51" name="Conexão curva 950"/>
                        <p:cNvCxnSpPr/>
                        <p:nvPr/>
                      </p:nvCxnSpPr>
                      <p:spPr bwMode="auto">
                        <a:xfrm rot="15240000" flipH="1">
                          <a:off x="13067644" y="1773845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cxnSp>
                    <p:nvCxnSpPr>
                      <p:cNvPr id="928" name="Conexão curva 927"/>
                      <p:cNvCxnSpPr/>
                      <p:nvPr/>
                    </p:nvCxnSpPr>
                    <p:spPr bwMode="auto">
                      <a:xfrm rot="14160000" flipH="1">
                        <a:off x="12755917" y="1765892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nvGrpSpPr>
                      <p:cNvPr id="929" name="Grupo 928"/>
                      <p:cNvGrpSpPr/>
                      <p:nvPr/>
                    </p:nvGrpSpPr>
                    <p:grpSpPr>
                      <a:xfrm rot="6554696">
                        <a:off x="12414070" y="18612936"/>
                        <a:ext cx="711523" cy="1545222"/>
                        <a:chOff x="13139652" y="17748585"/>
                        <a:chExt cx="711523" cy="1545222"/>
                      </a:xfrm>
                    </p:grpSpPr>
                    <p:cxnSp>
                      <p:nvCxnSpPr>
                        <p:cNvPr id="938" name="Conexão curva 937"/>
                        <p:cNvCxnSpPr/>
                        <p:nvPr/>
                      </p:nvCxnSpPr>
                      <p:spPr bwMode="auto">
                        <a:xfrm rot="16200000" flipH="1">
                          <a:off x="13337104" y="1788576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39" name="Conexão curva 938"/>
                        <p:cNvCxnSpPr/>
                        <p:nvPr/>
                      </p:nvCxnSpPr>
                      <p:spPr bwMode="auto">
                        <a:xfrm rot="17700000" flipH="1">
                          <a:off x="13493217" y="1807266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40" name="Conexão curva 939"/>
                        <p:cNvCxnSpPr/>
                        <p:nvPr/>
                      </p:nvCxnSpPr>
                      <p:spPr bwMode="auto">
                        <a:xfrm rot="18360000" flipH="1">
                          <a:off x="13575166" y="1831286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41" name="Conexão curva 940"/>
                        <p:cNvCxnSpPr/>
                        <p:nvPr/>
                      </p:nvCxnSpPr>
                      <p:spPr bwMode="auto">
                        <a:xfrm rot="19260000" flipH="1">
                          <a:off x="13599175" y="1859216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42" name="Conexão curva 941"/>
                        <p:cNvCxnSpPr/>
                        <p:nvPr/>
                      </p:nvCxnSpPr>
                      <p:spPr bwMode="auto">
                        <a:xfrm rot="20580000" flipH="1">
                          <a:off x="13546806" y="1877105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43" name="Conexão curva 942"/>
                        <p:cNvCxnSpPr/>
                        <p:nvPr/>
                      </p:nvCxnSpPr>
                      <p:spPr bwMode="auto">
                        <a:xfrm rot="21060000" flipH="1">
                          <a:off x="13419268" y="1904180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44" name="Conexão curva 943"/>
                        <p:cNvCxnSpPr/>
                        <p:nvPr/>
                      </p:nvCxnSpPr>
                      <p:spPr bwMode="auto">
                        <a:xfrm rot="15720000" flipH="1">
                          <a:off x="13139652" y="17748585"/>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nvGrpSpPr>
                      <p:cNvPr id="930" name="Grupo 929"/>
                      <p:cNvGrpSpPr/>
                      <p:nvPr/>
                    </p:nvGrpSpPr>
                    <p:grpSpPr>
                      <a:xfrm rot="13436728">
                        <a:off x="11947215" y="17593189"/>
                        <a:ext cx="738897" cy="1545407"/>
                        <a:chOff x="13120334" y="17767406"/>
                        <a:chExt cx="738897" cy="1545407"/>
                      </a:xfrm>
                    </p:grpSpPr>
                    <p:cxnSp>
                      <p:nvCxnSpPr>
                        <p:cNvPr id="931" name="Conexão curva 930"/>
                        <p:cNvCxnSpPr/>
                        <p:nvPr/>
                      </p:nvCxnSpPr>
                      <p:spPr bwMode="auto">
                        <a:xfrm rot="16200000" flipH="1">
                          <a:off x="13328269" y="1791162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32" name="Conexão curva 931"/>
                        <p:cNvCxnSpPr/>
                        <p:nvPr/>
                      </p:nvCxnSpPr>
                      <p:spPr bwMode="auto">
                        <a:xfrm rot="17700000" flipH="1">
                          <a:off x="13485889" y="180996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33" name="Conexão curva 932"/>
                        <p:cNvCxnSpPr/>
                        <p:nvPr/>
                      </p:nvCxnSpPr>
                      <p:spPr bwMode="auto">
                        <a:xfrm rot="18360000" flipH="1">
                          <a:off x="13536119" y="1827337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34" name="Conexão curva 933"/>
                        <p:cNvCxnSpPr/>
                        <p:nvPr/>
                      </p:nvCxnSpPr>
                      <p:spPr bwMode="auto">
                        <a:xfrm rot="19260000" flipH="1">
                          <a:off x="13607231" y="185531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35" name="Conexão curva 934"/>
                        <p:cNvCxnSpPr/>
                        <p:nvPr/>
                      </p:nvCxnSpPr>
                      <p:spPr bwMode="auto">
                        <a:xfrm rot="20580000" flipH="1">
                          <a:off x="13567928" y="1882401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36" name="Conexão curva 935"/>
                        <p:cNvCxnSpPr/>
                        <p:nvPr/>
                      </p:nvCxnSpPr>
                      <p:spPr bwMode="auto">
                        <a:xfrm rot="21060000" flipH="1">
                          <a:off x="13506808" y="1906081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37" name="Conexão curva 936"/>
                        <p:cNvCxnSpPr/>
                        <p:nvPr/>
                      </p:nvCxnSpPr>
                      <p:spPr bwMode="auto">
                        <a:xfrm rot="15720000" flipH="1">
                          <a:off x="13120334" y="1776740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grpSp>
                  <p:nvGrpSpPr>
                    <p:cNvPr id="901" name="Grupo 900"/>
                    <p:cNvGrpSpPr/>
                    <p:nvPr/>
                  </p:nvGrpSpPr>
                  <p:grpSpPr>
                    <a:xfrm>
                      <a:off x="13771414" y="26730287"/>
                      <a:ext cx="1986148" cy="2174950"/>
                      <a:chOff x="11909852" y="17575844"/>
                      <a:chExt cx="1986148" cy="2174950"/>
                    </a:xfrm>
                  </p:grpSpPr>
                  <p:grpSp>
                    <p:nvGrpSpPr>
                      <p:cNvPr id="902" name="Grupo 901"/>
                      <p:cNvGrpSpPr/>
                      <p:nvPr/>
                    </p:nvGrpSpPr>
                    <p:grpSpPr>
                      <a:xfrm>
                        <a:off x="13067644" y="17738457"/>
                        <a:ext cx="828356" cy="1568832"/>
                        <a:chOff x="13067644" y="17738457"/>
                        <a:chExt cx="828356" cy="1568832"/>
                      </a:xfrm>
                    </p:grpSpPr>
                    <p:cxnSp>
                      <p:nvCxnSpPr>
                        <p:cNvPr id="920" name="Conexão curva 919"/>
                        <p:cNvCxnSpPr/>
                        <p:nvPr/>
                      </p:nvCxnSpPr>
                      <p:spPr bwMode="auto">
                        <a:xfrm rot="16200000" flipH="1">
                          <a:off x="13314036" y="179123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21" name="Conexão curva 920"/>
                        <p:cNvCxnSpPr/>
                        <p:nvPr/>
                      </p:nvCxnSpPr>
                      <p:spPr bwMode="auto">
                        <a:xfrm rot="17700000" flipH="1">
                          <a:off x="13488615" y="1807747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22" name="Conexão curva 921"/>
                        <p:cNvCxnSpPr/>
                        <p:nvPr/>
                      </p:nvCxnSpPr>
                      <p:spPr bwMode="auto">
                        <a:xfrm rot="18360000" flipH="1">
                          <a:off x="13616034" y="18348910"/>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23" name="Conexão curva 922"/>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24" name="Conexão curva 923"/>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25" name="Conexão curva 924"/>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26" name="Conexão curva 925"/>
                        <p:cNvCxnSpPr/>
                        <p:nvPr/>
                      </p:nvCxnSpPr>
                      <p:spPr bwMode="auto">
                        <a:xfrm rot="15240000" flipH="1">
                          <a:off x="13067644" y="17738457"/>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cxnSp>
                    <p:nvCxnSpPr>
                      <p:cNvPr id="903" name="Conexão curva 902"/>
                      <p:cNvCxnSpPr/>
                      <p:nvPr/>
                    </p:nvCxnSpPr>
                    <p:spPr bwMode="auto">
                      <a:xfrm rot="14160000" flipH="1">
                        <a:off x="12755917" y="1765892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nvGrpSpPr>
                      <p:cNvPr id="904" name="Grupo 903"/>
                      <p:cNvGrpSpPr/>
                      <p:nvPr/>
                    </p:nvGrpSpPr>
                    <p:grpSpPr>
                      <a:xfrm rot="6554696">
                        <a:off x="12401843" y="18611802"/>
                        <a:ext cx="722946" cy="1555038"/>
                        <a:chOff x="13139652" y="17748585"/>
                        <a:chExt cx="722946" cy="1555038"/>
                      </a:xfrm>
                    </p:grpSpPr>
                    <p:cxnSp>
                      <p:nvCxnSpPr>
                        <p:cNvPr id="913" name="Conexão curva 912"/>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14" name="Conexão curva 913"/>
                        <p:cNvCxnSpPr/>
                        <p:nvPr/>
                      </p:nvCxnSpPr>
                      <p:spPr bwMode="auto">
                        <a:xfrm rot="17700000" flipH="1">
                          <a:off x="13524969" y="1806170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15" name="Conexão curva 914"/>
                        <p:cNvCxnSpPr/>
                        <p:nvPr/>
                      </p:nvCxnSpPr>
                      <p:spPr bwMode="auto">
                        <a:xfrm rot="18360000" flipH="1">
                          <a:off x="13602463" y="1830343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16" name="Conexão curva 915"/>
                        <p:cNvCxnSpPr/>
                        <p:nvPr/>
                      </p:nvCxnSpPr>
                      <p:spPr bwMode="auto">
                        <a:xfrm rot="19260000" flipH="1">
                          <a:off x="13610598" y="1858821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17" name="Conexão curva 916"/>
                        <p:cNvCxnSpPr/>
                        <p:nvPr/>
                      </p:nvCxnSpPr>
                      <p:spPr bwMode="auto">
                        <a:xfrm rot="20580000" flipH="1">
                          <a:off x="13572439" y="1880281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18" name="Conexão curva 917"/>
                        <p:cNvCxnSpPr/>
                        <p:nvPr/>
                      </p:nvCxnSpPr>
                      <p:spPr bwMode="auto">
                        <a:xfrm rot="21060000" flipH="1">
                          <a:off x="13446601" y="190516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19" name="Conexão curva 918"/>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905" name="Grupo 904"/>
                      <p:cNvGrpSpPr/>
                      <p:nvPr/>
                    </p:nvGrpSpPr>
                    <p:grpSpPr>
                      <a:xfrm rot="13436728">
                        <a:off x="11909852" y="17575844"/>
                        <a:ext cx="756348" cy="1558704"/>
                        <a:chOff x="13139652" y="17748585"/>
                        <a:chExt cx="756348" cy="1558704"/>
                      </a:xfrm>
                    </p:grpSpPr>
                    <p:cxnSp>
                      <p:nvCxnSpPr>
                        <p:cNvPr id="906" name="Conexão curva 905"/>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07" name="Conexão curva 906"/>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08" name="Conexão curva 907"/>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09" name="Conexão curva 908"/>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10" name="Conexão curva 909"/>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11" name="Conexão curva 910"/>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12" name="Conexão curva 911"/>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grpSp>
              <p:grpSp>
                <p:nvGrpSpPr>
                  <p:cNvPr id="874" name="Grupo 873"/>
                  <p:cNvGrpSpPr>
                    <a:grpSpLocks noChangeAspect="1"/>
                  </p:cNvGrpSpPr>
                  <p:nvPr/>
                </p:nvGrpSpPr>
                <p:grpSpPr>
                  <a:xfrm>
                    <a:off x="13650765" y="26589259"/>
                    <a:ext cx="2235496" cy="2448000"/>
                    <a:chOff x="11909852" y="17575844"/>
                    <a:chExt cx="1986148" cy="2174950"/>
                  </a:xfrm>
                </p:grpSpPr>
                <p:grpSp>
                  <p:nvGrpSpPr>
                    <p:cNvPr id="875" name="Grupo 874"/>
                    <p:cNvGrpSpPr/>
                    <p:nvPr/>
                  </p:nvGrpSpPr>
                  <p:grpSpPr>
                    <a:xfrm>
                      <a:off x="13067644" y="17738457"/>
                      <a:ext cx="828356" cy="1568832"/>
                      <a:chOff x="13067644" y="17738457"/>
                      <a:chExt cx="828356" cy="1568832"/>
                    </a:xfrm>
                  </p:grpSpPr>
                  <p:cxnSp>
                    <p:nvCxnSpPr>
                      <p:cNvPr id="893" name="Conexão curva 892"/>
                      <p:cNvCxnSpPr/>
                      <p:nvPr/>
                    </p:nvCxnSpPr>
                    <p:spPr bwMode="auto">
                      <a:xfrm rot="16200000" flipH="1">
                        <a:off x="13364530" y="179123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94" name="Conexão curva 893"/>
                      <p:cNvCxnSpPr/>
                      <p:nvPr/>
                    </p:nvCxnSpPr>
                    <p:spPr bwMode="auto">
                      <a:xfrm rot="17700000" flipH="1">
                        <a:off x="13465965"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95" name="Conexão curva 894"/>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96" name="Conexão curva 895"/>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97" name="Conexão curva 896"/>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98" name="Conexão curva 897"/>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99" name="Conexão curva 898"/>
                      <p:cNvCxnSpPr/>
                      <p:nvPr/>
                    </p:nvCxnSpPr>
                    <p:spPr bwMode="auto">
                      <a:xfrm rot="15240000" flipH="1">
                        <a:off x="13067644" y="17738457"/>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cxnSp>
                  <p:nvCxnSpPr>
                    <p:cNvPr id="876" name="Conexão curva 875"/>
                    <p:cNvCxnSpPr/>
                    <p:nvPr/>
                  </p:nvCxnSpPr>
                  <p:spPr bwMode="auto">
                    <a:xfrm rot="14160000" flipH="1">
                      <a:off x="12755917" y="1765892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nvGrpSpPr>
                    <p:cNvPr id="877" name="Grupo 876"/>
                    <p:cNvGrpSpPr/>
                    <p:nvPr/>
                  </p:nvGrpSpPr>
                  <p:grpSpPr>
                    <a:xfrm rot="6554696">
                      <a:off x="12401843" y="18611802"/>
                      <a:ext cx="722946" cy="1555038"/>
                      <a:chOff x="13139652" y="17748585"/>
                      <a:chExt cx="722946" cy="1555038"/>
                    </a:xfrm>
                  </p:grpSpPr>
                  <p:cxnSp>
                    <p:nvCxnSpPr>
                      <p:cNvPr id="886" name="Conexão curva 885"/>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87" name="Conexão curva 886"/>
                      <p:cNvCxnSpPr/>
                      <p:nvPr/>
                    </p:nvCxnSpPr>
                    <p:spPr bwMode="auto">
                      <a:xfrm rot="17700000" flipH="1">
                        <a:off x="13524969" y="1806170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88" name="Conexão curva 887"/>
                      <p:cNvCxnSpPr/>
                      <p:nvPr/>
                    </p:nvCxnSpPr>
                    <p:spPr bwMode="auto">
                      <a:xfrm rot="18360000" flipH="1">
                        <a:off x="13602463" y="1830343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89" name="Conexão curva 888"/>
                      <p:cNvCxnSpPr/>
                      <p:nvPr/>
                    </p:nvCxnSpPr>
                    <p:spPr bwMode="auto">
                      <a:xfrm rot="19260000" flipH="1">
                        <a:off x="13610598" y="1858821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90" name="Conexão curva 889"/>
                      <p:cNvCxnSpPr/>
                      <p:nvPr/>
                    </p:nvCxnSpPr>
                    <p:spPr bwMode="auto">
                      <a:xfrm rot="20580000" flipH="1">
                        <a:off x="13572439" y="1880281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91" name="Conexão curva 890"/>
                      <p:cNvCxnSpPr/>
                      <p:nvPr/>
                    </p:nvCxnSpPr>
                    <p:spPr bwMode="auto">
                      <a:xfrm rot="21060000" flipH="1">
                        <a:off x="13446601" y="190516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92" name="Conexão curva 891"/>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878" name="Grupo 877"/>
                    <p:cNvGrpSpPr/>
                    <p:nvPr/>
                  </p:nvGrpSpPr>
                  <p:grpSpPr>
                    <a:xfrm rot="13436728">
                      <a:off x="11909852" y="17575844"/>
                      <a:ext cx="756348" cy="1558704"/>
                      <a:chOff x="13139652" y="17748585"/>
                      <a:chExt cx="756348" cy="1558704"/>
                    </a:xfrm>
                  </p:grpSpPr>
                  <p:cxnSp>
                    <p:nvCxnSpPr>
                      <p:cNvPr id="879" name="Conexão curva 878"/>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80" name="Conexão curva 879"/>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81" name="Conexão curva 880"/>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82" name="Conexão curva 881"/>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83" name="Conexão curva 882"/>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84" name="Conexão curva 883"/>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85" name="Conexão curva 884"/>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grpSp>
            <p:grpSp>
              <p:nvGrpSpPr>
                <p:cNvPr id="794" name="Grupo 793"/>
                <p:cNvGrpSpPr>
                  <a:grpSpLocks noChangeAspect="1"/>
                </p:cNvGrpSpPr>
                <p:nvPr/>
              </p:nvGrpSpPr>
              <p:grpSpPr>
                <a:xfrm rot="10800000">
                  <a:off x="13469504" y="26634978"/>
                  <a:ext cx="2390142" cy="2582285"/>
                  <a:chOff x="11947215" y="17593189"/>
                  <a:chExt cx="1932773" cy="2110752"/>
                </a:xfrm>
              </p:grpSpPr>
              <p:grpSp>
                <p:nvGrpSpPr>
                  <p:cNvPr id="848" name="Grupo 847"/>
                  <p:cNvGrpSpPr/>
                  <p:nvPr/>
                </p:nvGrpSpPr>
                <p:grpSpPr>
                  <a:xfrm>
                    <a:off x="13067644" y="17738457"/>
                    <a:ext cx="812344" cy="1568832"/>
                    <a:chOff x="13067644" y="17738457"/>
                    <a:chExt cx="812344" cy="1568832"/>
                  </a:xfrm>
                </p:grpSpPr>
                <p:cxnSp>
                  <p:nvCxnSpPr>
                    <p:cNvPr id="866" name="Conexão curva 865"/>
                    <p:cNvCxnSpPr/>
                    <p:nvPr/>
                  </p:nvCxnSpPr>
                  <p:spPr bwMode="auto">
                    <a:xfrm rot="16200000" flipH="1">
                      <a:off x="13348664" y="1791232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67" name="Conexão curva 866"/>
                    <p:cNvCxnSpPr/>
                    <p:nvPr/>
                  </p:nvCxnSpPr>
                  <p:spPr bwMode="auto">
                    <a:xfrm rot="17700000" flipH="1">
                      <a:off x="13459433" y="1809352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68" name="Conexão curva 867"/>
                    <p:cNvCxnSpPr/>
                    <p:nvPr/>
                  </p:nvCxnSpPr>
                  <p:spPr bwMode="auto">
                    <a:xfrm rot="18360000" flipH="1">
                      <a:off x="13568598" y="182982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69" name="Conexão curva 868"/>
                    <p:cNvCxnSpPr/>
                    <p:nvPr/>
                  </p:nvCxnSpPr>
                  <p:spPr bwMode="auto">
                    <a:xfrm rot="19260000" flipH="1">
                      <a:off x="13627988" y="185765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70" name="Conexão curva 869"/>
                    <p:cNvCxnSpPr/>
                    <p:nvPr/>
                  </p:nvCxnSpPr>
                  <p:spPr bwMode="auto">
                    <a:xfrm rot="20580000" flipH="1">
                      <a:off x="13586724" y="1884372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71" name="Conexão curva 870"/>
                    <p:cNvCxnSpPr/>
                    <p:nvPr/>
                  </p:nvCxnSpPr>
                  <p:spPr bwMode="auto">
                    <a:xfrm rot="21060000" flipH="1">
                      <a:off x="13479113" y="190552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72" name="Conexão curva 871"/>
                    <p:cNvCxnSpPr/>
                    <p:nvPr/>
                  </p:nvCxnSpPr>
                  <p:spPr bwMode="auto">
                    <a:xfrm rot="15240000" flipH="1">
                      <a:off x="13067644" y="1773845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cxnSp>
                <p:nvCxnSpPr>
                  <p:cNvPr id="849" name="Conexão curva 848"/>
                  <p:cNvCxnSpPr/>
                  <p:nvPr/>
                </p:nvCxnSpPr>
                <p:spPr bwMode="auto">
                  <a:xfrm rot="14160000" flipH="1">
                    <a:off x="12755917" y="1765892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nvGrpSpPr>
                  <p:cNvPr id="850" name="Grupo 849"/>
                  <p:cNvGrpSpPr/>
                  <p:nvPr/>
                </p:nvGrpSpPr>
                <p:grpSpPr>
                  <a:xfrm rot="6554696">
                    <a:off x="12442467" y="18568901"/>
                    <a:ext cx="701828" cy="1568252"/>
                    <a:chOff x="13106034" y="17725555"/>
                    <a:chExt cx="701828" cy="1568252"/>
                  </a:xfrm>
                </p:grpSpPr>
                <p:cxnSp>
                  <p:nvCxnSpPr>
                    <p:cNvPr id="859" name="Conexão curva 858"/>
                    <p:cNvCxnSpPr/>
                    <p:nvPr/>
                  </p:nvCxnSpPr>
                  <p:spPr bwMode="auto">
                    <a:xfrm rot="16200000" flipH="1">
                      <a:off x="13304495" y="17897025"/>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60" name="Conexão curva 859"/>
                    <p:cNvCxnSpPr/>
                    <p:nvPr/>
                  </p:nvCxnSpPr>
                  <p:spPr bwMode="auto">
                    <a:xfrm rot="17700000" flipH="1">
                      <a:off x="13452989" y="1808656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61" name="Conexão curva 860"/>
                    <p:cNvCxnSpPr/>
                    <p:nvPr/>
                  </p:nvCxnSpPr>
                  <p:spPr bwMode="auto">
                    <a:xfrm rot="18360000" flipH="1">
                      <a:off x="13534979" y="1832674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62" name="Conexão curva 861"/>
                    <p:cNvCxnSpPr/>
                    <p:nvPr/>
                  </p:nvCxnSpPr>
                  <p:spPr bwMode="auto">
                    <a:xfrm rot="19260000" flipH="1">
                      <a:off x="13555862" y="1860711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63" name="Conexão curva 862"/>
                    <p:cNvCxnSpPr/>
                    <p:nvPr/>
                  </p:nvCxnSpPr>
                  <p:spPr bwMode="auto">
                    <a:xfrm rot="20580000" flipH="1">
                      <a:off x="13521856" y="1877967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64" name="Conexão curva 863"/>
                    <p:cNvCxnSpPr/>
                    <p:nvPr/>
                  </p:nvCxnSpPr>
                  <p:spPr bwMode="auto">
                    <a:xfrm rot="21060000" flipH="1">
                      <a:off x="13419268" y="1904180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65" name="Conexão curva 864"/>
                    <p:cNvCxnSpPr/>
                    <p:nvPr/>
                  </p:nvCxnSpPr>
                  <p:spPr bwMode="auto">
                    <a:xfrm rot="15720000" flipH="1">
                      <a:off x="13106034" y="17725555"/>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nvGrpSpPr>
                  <p:cNvPr id="851" name="Grupo 850"/>
                  <p:cNvGrpSpPr/>
                  <p:nvPr/>
                </p:nvGrpSpPr>
                <p:grpSpPr>
                  <a:xfrm rot="13436728">
                    <a:off x="11947215" y="17593189"/>
                    <a:ext cx="738897" cy="1545407"/>
                    <a:chOff x="13120334" y="17767406"/>
                    <a:chExt cx="738897" cy="1545407"/>
                  </a:xfrm>
                </p:grpSpPr>
                <p:cxnSp>
                  <p:nvCxnSpPr>
                    <p:cNvPr id="852" name="Conexão curva 851"/>
                    <p:cNvCxnSpPr/>
                    <p:nvPr/>
                  </p:nvCxnSpPr>
                  <p:spPr bwMode="auto">
                    <a:xfrm rot="16200000" flipH="1">
                      <a:off x="13328269" y="1791162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53" name="Conexão curva 852"/>
                    <p:cNvCxnSpPr/>
                    <p:nvPr/>
                  </p:nvCxnSpPr>
                  <p:spPr bwMode="auto">
                    <a:xfrm rot="17700000" flipH="1">
                      <a:off x="13485889" y="180996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54" name="Conexão curva 853"/>
                    <p:cNvCxnSpPr/>
                    <p:nvPr/>
                  </p:nvCxnSpPr>
                  <p:spPr bwMode="auto">
                    <a:xfrm rot="18360000" flipH="1">
                      <a:off x="13536119" y="1827337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55" name="Conexão curva 854"/>
                    <p:cNvCxnSpPr/>
                    <p:nvPr/>
                  </p:nvCxnSpPr>
                  <p:spPr bwMode="auto">
                    <a:xfrm rot="19260000" flipH="1">
                      <a:off x="13607231" y="185531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56" name="Conexão curva 855"/>
                    <p:cNvCxnSpPr/>
                    <p:nvPr/>
                  </p:nvCxnSpPr>
                  <p:spPr bwMode="auto">
                    <a:xfrm rot="20580000" flipH="1">
                      <a:off x="13567928" y="1882401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57" name="Conexão curva 856"/>
                    <p:cNvCxnSpPr/>
                    <p:nvPr/>
                  </p:nvCxnSpPr>
                  <p:spPr bwMode="auto">
                    <a:xfrm rot="21060000" flipH="1">
                      <a:off x="13506808" y="1906081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58" name="Conexão curva 857"/>
                    <p:cNvCxnSpPr/>
                    <p:nvPr/>
                  </p:nvCxnSpPr>
                  <p:spPr bwMode="auto">
                    <a:xfrm rot="15720000" flipH="1">
                      <a:off x="13120334" y="1776740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grpSp>
              <p:nvGrpSpPr>
                <p:cNvPr id="795" name="Grupo 794"/>
                <p:cNvGrpSpPr>
                  <a:grpSpLocks noChangeAspect="1"/>
                </p:cNvGrpSpPr>
                <p:nvPr/>
              </p:nvGrpSpPr>
              <p:grpSpPr>
                <a:xfrm>
                  <a:off x="13365048" y="26445252"/>
                  <a:ext cx="2638613" cy="2880002"/>
                  <a:chOff x="13622381" y="26730287"/>
                  <a:chExt cx="2135181" cy="2330512"/>
                </a:xfrm>
              </p:grpSpPr>
              <p:grpSp>
                <p:nvGrpSpPr>
                  <p:cNvPr id="796" name="Grupo 795"/>
                  <p:cNvGrpSpPr/>
                  <p:nvPr/>
                </p:nvGrpSpPr>
                <p:grpSpPr>
                  <a:xfrm rot="10800000">
                    <a:off x="13622381" y="26758469"/>
                    <a:ext cx="2093249" cy="2302330"/>
                    <a:chOff x="11947215" y="17593189"/>
                    <a:chExt cx="1924770" cy="2139938"/>
                  </a:xfrm>
                </p:grpSpPr>
                <p:grpSp>
                  <p:nvGrpSpPr>
                    <p:cNvPr id="823" name="Grupo 822"/>
                    <p:cNvGrpSpPr/>
                    <p:nvPr/>
                  </p:nvGrpSpPr>
                  <p:grpSpPr>
                    <a:xfrm>
                      <a:off x="13067644" y="17738457"/>
                      <a:ext cx="804341" cy="1568832"/>
                      <a:chOff x="13067644" y="17738457"/>
                      <a:chExt cx="804341" cy="1568832"/>
                    </a:xfrm>
                  </p:grpSpPr>
                  <p:cxnSp>
                    <p:nvCxnSpPr>
                      <p:cNvPr id="841" name="Conexão curva 840"/>
                      <p:cNvCxnSpPr/>
                      <p:nvPr/>
                    </p:nvCxnSpPr>
                    <p:spPr bwMode="auto">
                      <a:xfrm rot="16200000" flipH="1">
                        <a:off x="13348664" y="1791232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42" name="Conexão curva 841"/>
                      <p:cNvCxnSpPr/>
                      <p:nvPr/>
                    </p:nvCxnSpPr>
                    <p:spPr bwMode="auto">
                      <a:xfrm rot="17700000" flipH="1">
                        <a:off x="13455750" y="1806730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43" name="Conexão curva 842"/>
                      <p:cNvCxnSpPr/>
                      <p:nvPr/>
                    </p:nvCxnSpPr>
                    <p:spPr bwMode="auto">
                      <a:xfrm rot="18360000" flipH="1">
                        <a:off x="13565243" y="182982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44" name="Conexão curva 843"/>
                      <p:cNvCxnSpPr/>
                      <p:nvPr/>
                    </p:nvCxnSpPr>
                    <p:spPr bwMode="auto">
                      <a:xfrm rot="19260000" flipH="1">
                        <a:off x="13619985" y="1857655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45" name="Conexão curva 844"/>
                      <p:cNvCxnSpPr/>
                      <p:nvPr/>
                    </p:nvCxnSpPr>
                    <p:spPr bwMode="auto">
                      <a:xfrm rot="20580000" flipH="1">
                        <a:off x="13586724" y="1884372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46" name="Conexão curva 845"/>
                      <p:cNvCxnSpPr/>
                      <p:nvPr/>
                    </p:nvCxnSpPr>
                    <p:spPr bwMode="auto">
                      <a:xfrm rot="21060000" flipH="1">
                        <a:off x="13480408" y="190552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47" name="Conexão curva 846"/>
                      <p:cNvCxnSpPr/>
                      <p:nvPr/>
                    </p:nvCxnSpPr>
                    <p:spPr bwMode="auto">
                      <a:xfrm rot="15240000" flipH="1">
                        <a:off x="13067644" y="1773845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cxnSp>
                  <p:nvCxnSpPr>
                    <p:cNvPr id="824" name="Conexão curva 823"/>
                    <p:cNvCxnSpPr/>
                    <p:nvPr/>
                  </p:nvCxnSpPr>
                  <p:spPr bwMode="auto">
                    <a:xfrm rot="14160000" flipH="1">
                      <a:off x="12755917" y="1765892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nvGrpSpPr>
                    <p:cNvPr id="825" name="Grupo 824"/>
                    <p:cNvGrpSpPr/>
                    <p:nvPr/>
                  </p:nvGrpSpPr>
                  <p:grpSpPr>
                    <a:xfrm rot="6554696">
                      <a:off x="12410907" y="18603177"/>
                      <a:ext cx="720517" cy="1539383"/>
                      <a:chOff x="13122746" y="17754424"/>
                      <a:chExt cx="720517" cy="1539383"/>
                    </a:xfrm>
                  </p:grpSpPr>
                  <p:cxnSp>
                    <p:nvCxnSpPr>
                      <p:cNvPr id="834" name="Conexão curva 833"/>
                      <p:cNvCxnSpPr/>
                      <p:nvPr/>
                    </p:nvCxnSpPr>
                    <p:spPr bwMode="auto">
                      <a:xfrm rot="16200000" flipH="1">
                        <a:off x="13306066" y="1791123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35" name="Conexão curva 834"/>
                      <p:cNvCxnSpPr/>
                      <p:nvPr/>
                    </p:nvCxnSpPr>
                    <p:spPr bwMode="auto">
                      <a:xfrm rot="17700000" flipH="1">
                        <a:off x="13465177" y="1808235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36" name="Conexão curva 835"/>
                      <p:cNvCxnSpPr/>
                      <p:nvPr/>
                    </p:nvCxnSpPr>
                    <p:spPr bwMode="auto">
                      <a:xfrm rot="18360000" flipH="1">
                        <a:off x="13575166" y="1831286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37" name="Conexão curva 836"/>
                      <p:cNvCxnSpPr/>
                      <p:nvPr/>
                    </p:nvCxnSpPr>
                    <p:spPr bwMode="auto">
                      <a:xfrm rot="19260000" flipH="1">
                        <a:off x="13591263" y="1854967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38" name="Conexão curva 837"/>
                      <p:cNvCxnSpPr/>
                      <p:nvPr/>
                    </p:nvCxnSpPr>
                    <p:spPr bwMode="auto">
                      <a:xfrm rot="20580000" flipH="1">
                        <a:off x="13546806" y="1877105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39" name="Conexão curva 838"/>
                      <p:cNvCxnSpPr/>
                      <p:nvPr/>
                    </p:nvCxnSpPr>
                    <p:spPr bwMode="auto">
                      <a:xfrm rot="21060000" flipH="1">
                        <a:off x="13419268" y="1904180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40" name="Conexão curva 839"/>
                      <p:cNvCxnSpPr/>
                      <p:nvPr/>
                    </p:nvCxnSpPr>
                    <p:spPr bwMode="auto">
                      <a:xfrm rot="15720000" flipH="1">
                        <a:off x="13122746" y="1775442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nvGrpSpPr>
                    <p:cNvPr id="826" name="Grupo 825"/>
                    <p:cNvGrpSpPr/>
                    <p:nvPr/>
                  </p:nvGrpSpPr>
                  <p:grpSpPr>
                    <a:xfrm rot="13436728">
                      <a:off x="11947215" y="17593189"/>
                      <a:ext cx="738897" cy="1545407"/>
                      <a:chOff x="13120334" y="17767406"/>
                      <a:chExt cx="738897" cy="1545407"/>
                    </a:xfrm>
                  </p:grpSpPr>
                  <p:cxnSp>
                    <p:nvCxnSpPr>
                      <p:cNvPr id="827" name="Conexão curva 826"/>
                      <p:cNvCxnSpPr/>
                      <p:nvPr/>
                    </p:nvCxnSpPr>
                    <p:spPr bwMode="auto">
                      <a:xfrm rot="16200000" flipH="1">
                        <a:off x="13328269" y="1791162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28" name="Conexão curva 827"/>
                      <p:cNvCxnSpPr/>
                      <p:nvPr/>
                    </p:nvCxnSpPr>
                    <p:spPr bwMode="auto">
                      <a:xfrm rot="17700000" flipH="1">
                        <a:off x="13485889" y="180996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29" name="Conexão curva 828"/>
                      <p:cNvCxnSpPr/>
                      <p:nvPr/>
                    </p:nvCxnSpPr>
                    <p:spPr bwMode="auto">
                      <a:xfrm rot="18360000" flipH="1">
                        <a:off x="13536119" y="1827337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30" name="Conexão curva 829"/>
                      <p:cNvCxnSpPr/>
                      <p:nvPr/>
                    </p:nvCxnSpPr>
                    <p:spPr bwMode="auto">
                      <a:xfrm rot="19260000" flipH="1">
                        <a:off x="13607231" y="185531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31" name="Conexão curva 830"/>
                      <p:cNvCxnSpPr/>
                      <p:nvPr/>
                    </p:nvCxnSpPr>
                    <p:spPr bwMode="auto">
                      <a:xfrm rot="20580000" flipH="1">
                        <a:off x="13567928" y="1882401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32" name="Conexão curva 831"/>
                      <p:cNvCxnSpPr/>
                      <p:nvPr/>
                    </p:nvCxnSpPr>
                    <p:spPr bwMode="auto">
                      <a:xfrm rot="21060000" flipH="1">
                        <a:off x="13506808" y="1906081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833" name="Conexão curva 832"/>
                      <p:cNvCxnSpPr/>
                      <p:nvPr/>
                    </p:nvCxnSpPr>
                    <p:spPr bwMode="auto">
                      <a:xfrm rot="15720000" flipH="1">
                        <a:off x="13120334" y="1776740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grpSp>
                <p:nvGrpSpPr>
                  <p:cNvPr id="797" name="Grupo 796"/>
                  <p:cNvGrpSpPr/>
                  <p:nvPr/>
                </p:nvGrpSpPr>
                <p:grpSpPr>
                  <a:xfrm>
                    <a:off x="13771414" y="26730287"/>
                    <a:ext cx="1986148" cy="2174950"/>
                    <a:chOff x="11909852" y="17575844"/>
                    <a:chExt cx="1986148" cy="2174950"/>
                  </a:xfrm>
                </p:grpSpPr>
                <p:grpSp>
                  <p:nvGrpSpPr>
                    <p:cNvPr id="798" name="Grupo 797"/>
                    <p:cNvGrpSpPr/>
                    <p:nvPr/>
                  </p:nvGrpSpPr>
                  <p:grpSpPr>
                    <a:xfrm>
                      <a:off x="13067644" y="17738457"/>
                      <a:ext cx="828356" cy="1568832"/>
                      <a:chOff x="13067644" y="17738457"/>
                      <a:chExt cx="828356" cy="1568832"/>
                    </a:xfrm>
                  </p:grpSpPr>
                  <p:cxnSp>
                    <p:nvCxnSpPr>
                      <p:cNvPr id="816" name="Conexão curva 815"/>
                      <p:cNvCxnSpPr/>
                      <p:nvPr/>
                    </p:nvCxnSpPr>
                    <p:spPr bwMode="auto">
                      <a:xfrm rot="16200000" flipH="1">
                        <a:off x="13314036" y="179123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17" name="Conexão curva 816"/>
                      <p:cNvCxnSpPr/>
                      <p:nvPr/>
                    </p:nvCxnSpPr>
                    <p:spPr bwMode="auto">
                      <a:xfrm rot="17700000" flipH="1">
                        <a:off x="13488615" y="1807747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18" name="Conexão curva 817"/>
                      <p:cNvCxnSpPr/>
                      <p:nvPr/>
                    </p:nvCxnSpPr>
                    <p:spPr bwMode="auto">
                      <a:xfrm rot="18360000" flipH="1">
                        <a:off x="13616034" y="18348910"/>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19" name="Conexão curva 818"/>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20" name="Conexão curva 819"/>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21" name="Conexão curva 820"/>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22" name="Conexão curva 821"/>
                      <p:cNvCxnSpPr/>
                      <p:nvPr/>
                    </p:nvCxnSpPr>
                    <p:spPr bwMode="auto">
                      <a:xfrm rot="15240000" flipH="1">
                        <a:off x="13067644" y="17738457"/>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cxnSp>
                  <p:nvCxnSpPr>
                    <p:cNvPr id="799" name="Conexão curva 798"/>
                    <p:cNvCxnSpPr/>
                    <p:nvPr/>
                  </p:nvCxnSpPr>
                  <p:spPr bwMode="auto">
                    <a:xfrm rot="14160000" flipH="1">
                      <a:off x="12755917" y="1765892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nvGrpSpPr>
                    <p:cNvPr id="800" name="Grupo 799"/>
                    <p:cNvGrpSpPr/>
                    <p:nvPr/>
                  </p:nvGrpSpPr>
                  <p:grpSpPr>
                    <a:xfrm rot="6554696">
                      <a:off x="12401843" y="18611802"/>
                      <a:ext cx="722946" cy="1555038"/>
                      <a:chOff x="13139652" y="17748585"/>
                      <a:chExt cx="722946" cy="1555038"/>
                    </a:xfrm>
                  </p:grpSpPr>
                  <p:cxnSp>
                    <p:nvCxnSpPr>
                      <p:cNvPr id="809" name="Conexão curva 808"/>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10" name="Conexão curva 809"/>
                      <p:cNvCxnSpPr/>
                      <p:nvPr/>
                    </p:nvCxnSpPr>
                    <p:spPr bwMode="auto">
                      <a:xfrm rot="17700000" flipH="1">
                        <a:off x="13524969" y="1806170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11" name="Conexão curva 810"/>
                      <p:cNvCxnSpPr/>
                      <p:nvPr/>
                    </p:nvCxnSpPr>
                    <p:spPr bwMode="auto">
                      <a:xfrm rot="18360000" flipH="1">
                        <a:off x="13602463" y="1830343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12" name="Conexão curva 811"/>
                      <p:cNvCxnSpPr/>
                      <p:nvPr/>
                    </p:nvCxnSpPr>
                    <p:spPr bwMode="auto">
                      <a:xfrm rot="19260000" flipH="1">
                        <a:off x="13610598" y="1858821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13" name="Conexão curva 812"/>
                      <p:cNvCxnSpPr/>
                      <p:nvPr/>
                    </p:nvCxnSpPr>
                    <p:spPr bwMode="auto">
                      <a:xfrm rot="20580000" flipH="1">
                        <a:off x="13572439" y="1880281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14" name="Conexão curva 813"/>
                      <p:cNvCxnSpPr/>
                      <p:nvPr/>
                    </p:nvCxnSpPr>
                    <p:spPr bwMode="auto">
                      <a:xfrm rot="21060000" flipH="1">
                        <a:off x="13446601" y="190516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15" name="Conexão curva 814"/>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801" name="Grupo 800"/>
                    <p:cNvGrpSpPr/>
                    <p:nvPr/>
                  </p:nvGrpSpPr>
                  <p:grpSpPr>
                    <a:xfrm rot="13436728">
                      <a:off x="11909852" y="17575844"/>
                      <a:ext cx="756348" cy="1558704"/>
                      <a:chOff x="13139652" y="17748585"/>
                      <a:chExt cx="756348" cy="1558704"/>
                    </a:xfrm>
                  </p:grpSpPr>
                  <p:cxnSp>
                    <p:nvCxnSpPr>
                      <p:cNvPr id="802" name="Conexão curva 801"/>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03" name="Conexão curva 802"/>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04" name="Conexão curva 803"/>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05" name="Conexão curva 804"/>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06" name="Conexão curva 805"/>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07" name="Conexão curva 806"/>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808" name="Conexão curva 807"/>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grpSp>
          </p:grpSp>
          <p:grpSp>
            <p:nvGrpSpPr>
              <p:cNvPr id="952" name="Grupo 951"/>
              <p:cNvGrpSpPr/>
              <p:nvPr/>
            </p:nvGrpSpPr>
            <p:grpSpPr>
              <a:xfrm>
                <a:off x="9548625" y="26229537"/>
                <a:ext cx="2638613" cy="2880002"/>
                <a:chOff x="13365048" y="26445252"/>
                <a:chExt cx="2638613" cy="2880002"/>
              </a:xfrm>
            </p:grpSpPr>
            <p:grpSp>
              <p:nvGrpSpPr>
                <p:cNvPr id="953" name="Grupo 952"/>
                <p:cNvGrpSpPr/>
                <p:nvPr/>
              </p:nvGrpSpPr>
              <p:grpSpPr>
                <a:xfrm>
                  <a:off x="13596264" y="26589259"/>
                  <a:ext cx="2289997" cy="2471539"/>
                  <a:chOff x="13596264" y="26589259"/>
                  <a:chExt cx="2289997" cy="2471539"/>
                </a:xfrm>
              </p:grpSpPr>
              <p:grpSp>
                <p:nvGrpSpPr>
                  <p:cNvPr id="1039" name="Grupo 1038"/>
                  <p:cNvGrpSpPr/>
                  <p:nvPr/>
                </p:nvGrpSpPr>
                <p:grpSpPr>
                  <a:xfrm>
                    <a:off x="13596264" y="26730287"/>
                    <a:ext cx="2161298" cy="2330511"/>
                    <a:chOff x="13596264" y="26730287"/>
                    <a:chExt cx="2161298" cy="2330511"/>
                  </a:xfrm>
                </p:grpSpPr>
                <p:grpSp>
                  <p:nvGrpSpPr>
                    <p:cNvPr id="1067" name="Grupo 1066"/>
                    <p:cNvGrpSpPr/>
                    <p:nvPr/>
                  </p:nvGrpSpPr>
                  <p:grpSpPr>
                    <a:xfrm rot="10800000">
                      <a:off x="13596264" y="26749666"/>
                      <a:ext cx="2119366" cy="2311132"/>
                      <a:chOff x="11947215" y="17593189"/>
                      <a:chExt cx="1948785" cy="2148119"/>
                    </a:xfrm>
                  </p:grpSpPr>
                  <p:grpSp>
                    <p:nvGrpSpPr>
                      <p:cNvPr id="1094" name="Grupo 1093"/>
                      <p:cNvGrpSpPr/>
                      <p:nvPr/>
                    </p:nvGrpSpPr>
                    <p:grpSpPr>
                      <a:xfrm>
                        <a:off x="13067644" y="17738457"/>
                        <a:ext cx="828356" cy="1568832"/>
                        <a:chOff x="13067644" y="17738457"/>
                        <a:chExt cx="828356" cy="1568832"/>
                      </a:xfrm>
                    </p:grpSpPr>
                    <p:cxnSp>
                      <p:nvCxnSpPr>
                        <p:cNvPr id="1112" name="Conexão curva 1111"/>
                        <p:cNvCxnSpPr/>
                        <p:nvPr/>
                      </p:nvCxnSpPr>
                      <p:spPr bwMode="auto">
                        <a:xfrm rot="16200000" flipH="1">
                          <a:off x="13348664" y="1791232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13" name="Conexão curva 1112"/>
                        <p:cNvCxnSpPr/>
                        <p:nvPr/>
                      </p:nvCxnSpPr>
                      <p:spPr bwMode="auto">
                        <a:xfrm rot="17700000" flipH="1">
                          <a:off x="13455750" y="1806730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14" name="Conexão curva 1113"/>
                        <p:cNvCxnSpPr/>
                        <p:nvPr/>
                      </p:nvCxnSpPr>
                      <p:spPr bwMode="auto">
                        <a:xfrm rot="18360000" flipH="1">
                          <a:off x="13606715" y="182982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15" name="Conexão curva 1114"/>
                        <p:cNvCxnSpPr/>
                        <p:nvPr/>
                      </p:nvCxnSpPr>
                      <p:spPr bwMode="auto">
                        <a:xfrm rot="19260000" flipH="1">
                          <a:off x="13644000" y="1857655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16" name="Conexão curva 1115"/>
                        <p:cNvCxnSpPr/>
                        <p:nvPr/>
                      </p:nvCxnSpPr>
                      <p:spPr bwMode="auto">
                        <a:xfrm rot="20580000" flipH="1">
                          <a:off x="13586724" y="1884372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17" name="Conexão curva 1116"/>
                        <p:cNvCxnSpPr/>
                        <p:nvPr/>
                      </p:nvCxnSpPr>
                      <p:spPr bwMode="auto">
                        <a:xfrm rot="21060000" flipH="1">
                          <a:off x="13501541" y="190552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18" name="Conexão curva 1117"/>
                        <p:cNvCxnSpPr/>
                        <p:nvPr/>
                      </p:nvCxnSpPr>
                      <p:spPr bwMode="auto">
                        <a:xfrm rot="15240000" flipH="1">
                          <a:off x="13067644" y="1773845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cxnSp>
                    <p:nvCxnSpPr>
                      <p:cNvPr id="1095" name="Conexão curva 1094"/>
                      <p:cNvCxnSpPr/>
                      <p:nvPr/>
                    </p:nvCxnSpPr>
                    <p:spPr bwMode="auto">
                      <a:xfrm rot="14160000" flipH="1">
                        <a:off x="12755917" y="1765892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nvGrpSpPr>
                      <p:cNvPr id="1096" name="Grupo 1095"/>
                      <p:cNvGrpSpPr/>
                      <p:nvPr/>
                    </p:nvGrpSpPr>
                    <p:grpSpPr>
                      <a:xfrm rot="6554696">
                        <a:off x="12414070" y="18612936"/>
                        <a:ext cx="711523" cy="1545222"/>
                        <a:chOff x="13139652" y="17748585"/>
                        <a:chExt cx="711523" cy="1545222"/>
                      </a:xfrm>
                    </p:grpSpPr>
                    <p:cxnSp>
                      <p:nvCxnSpPr>
                        <p:cNvPr id="1105" name="Conexão curva 1104"/>
                        <p:cNvCxnSpPr/>
                        <p:nvPr/>
                      </p:nvCxnSpPr>
                      <p:spPr bwMode="auto">
                        <a:xfrm rot="16200000" flipH="1">
                          <a:off x="13337104" y="1788576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06" name="Conexão curva 1105"/>
                        <p:cNvCxnSpPr/>
                        <p:nvPr/>
                      </p:nvCxnSpPr>
                      <p:spPr bwMode="auto">
                        <a:xfrm rot="17700000" flipH="1">
                          <a:off x="13493217" y="1807266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07" name="Conexão curva 1106"/>
                        <p:cNvCxnSpPr/>
                        <p:nvPr/>
                      </p:nvCxnSpPr>
                      <p:spPr bwMode="auto">
                        <a:xfrm rot="18360000" flipH="1">
                          <a:off x="13575166" y="1831286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08" name="Conexão curva 1107"/>
                        <p:cNvCxnSpPr/>
                        <p:nvPr/>
                      </p:nvCxnSpPr>
                      <p:spPr bwMode="auto">
                        <a:xfrm rot="19260000" flipH="1">
                          <a:off x="13599175" y="1859216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09" name="Conexão curva 1108"/>
                        <p:cNvCxnSpPr/>
                        <p:nvPr/>
                      </p:nvCxnSpPr>
                      <p:spPr bwMode="auto">
                        <a:xfrm rot="20580000" flipH="1">
                          <a:off x="13546806" y="1877105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10" name="Conexão curva 1109"/>
                        <p:cNvCxnSpPr/>
                        <p:nvPr/>
                      </p:nvCxnSpPr>
                      <p:spPr bwMode="auto">
                        <a:xfrm rot="21060000" flipH="1">
                          <a:off x="13419268" y="1904180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11" name="Conexão curva 1110"/>
                        <p:cNvCxnSpPr/>
                        <p:nvPr/>
                      </p:nvCxnSpPr>
                      <p:spPr bwMode="auto">
                        <a:xfrm rot="15720000" flipH="1">
                          <a:off x="13139652" y="17748585"/>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nvGrpSpPr>
                      <p:cNvPr id="1097" name="Grupo 1096"/>
                      <p:cNvGrpSpPr/>
                      <p:nvPr/>
                    </p:nvGrpSpPr>
                    <p:grpSpPr>
                      <a:xfrm rot="13436728">
                        <a:off x="11947215" y="17593189"/>
                        <a:ext cx="738897" cy="1545407"/>
                        <a:chOff x="13120334" y="17767406"/>
                        <a:chExt cx="738897" cy="1545407"/>
                      </a:xfrm>
                    </p:grpSpPr>
                    <p:cxnSp>
                      <p:nvCxnSpPr>
                        <p:cNvPr id="1098" name="Conexão curva 1097"/>
                        <p:cNvCxnSpPr/>
                        <p:nvPr/>
                      </p:nvCxnSpPr>
                      <p:spPr bwMode="auto">
                        <a:xfrm rot="16200000" flipH="1">
                          <a:off x="13328269" y="1791162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99" name="Conexão curva 1098"/>
                        <p:cNvCxnSpPr/>
                        <p:nvPr/>
                      </p:nvCxnSpPr>
                      <p:spPr bwMode="auto">
                        <a:xfrm rot="17700000" flipH="1">
                          <a:off x="13485889" y="180996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00" name="Conexão curva 1099"/>
                        <p:cNvCxnSpPr/>
                        <p:nvPr/>
                      </p:nvCxnSpPr>
                      <p:spPr bwMode="auto">
                        <a:xfrm rot="18360000" flipH="1">
                          <a:off x="13536119" y="1827337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01" name="Conexão curva 1100"/>
                        <p:cNvCxnSpPr/>
                        <p:nvPr/>
                      </p:nvCxnSpPr>
                      <p:spPr bwMode="auto">
                        <a:xfrm rot="19260000" flipH="1">
                          <a:off x="13607231" y="185531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02" name="Conexão curva 1101"/>
                        <p:cNvCxnSpPr/>
                        <p:nvPr/>
                      </p:nvCxnSpPr>
                      <p:spPr bwMode="auto">
                        <a:xfrm rot="20580000" flipH="1">
                          <a:off x="13567928" y="1882401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03" name="Conexão curva 1102"/>
                        <p:cNvCxnSpPr/>
                        <p:nvPr/>
                      </p:nvCxnSpPr>
                      <p:spPr bwMode="auto">
                        <a:xfrm rot="21060000" flipH="1">
                          <a:off x="13506808" y="1906081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104" name="Conexão curva 1103"/>
                        <p:cNvCxnSpPr/>
                        <p:nvPr/>
                      </p:nvCxnSpPr>
                      <p:spPr bwMode="auto">
                        <a:xfrm rot="15720000" flipH="1">
                          <a:off x="13120334" y="1776740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grpSp>
                  <p:nvGrpSpPr>
                    <p:cNvPr id="1068" name="Grupo 1067"/>
                    <p:cNvGrpSpPr/>
                    <p:nvPr/>
                  </p:nvGrpSpPr>
                  <p:grpSpPr>
                    <a:xfrm>
                      <a:off x="13771414" y="26730287"/>
                      <a:ext cx="1986148" cy="2174950"/>
                      <a:chOff x="11909852" y="17575844"/>
                      <a:chExt cx="1986148" cy="2174950"/>
                    </a:xfrm>
                  </p:grpSpPr>
                  <p:grpSp>
                    <p:nvGrpSpPr>
                      <p:cNvPr id="1069" name="Grupo 1068"/>
                      <p:cNvGrpSpPr/>
                      <p:nvPr/>
                    </p:nvGrpSpPr>
                    <p:grpSpPr>
                      <a:xfrm>
                        <a:off x="13067644" y="17738457"/>
                        <a:ext cx="828356" cy="1568832"/>
                        <a:chOff x="13067644" y="17738457"/>
                        <a:chExt cx="828356" cy="1568832"/>
                      </a:xfrm>
                    </p:grpSpPr>
                    <p:cxnSp>
                      <p:nvCxnSpPr>
                        <p:cNvPr id="1087" name="Conexão curva 1086"/>
                        <p:cNvCxnSpPr/>
                        <p:nvPr/>
                      </p:nvCxnSpPr>
                      <p:spPr bwMode="auto">
                        <a:xfrm rot="16200000" flipH="1">
                          <a:off x="13314036" y="179123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88" name="Conexão curva 1087"/>
                        <p:cNvCxnSpPr/>
                        <p:nvPr/>
                      </p:nvCxnSpPr>
                      <p:spPr bwMode="auto">
                        <a:xfrm rot="17700000" flipH="1">
                          <a:off x="13488615" y="1807747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89" name="Conexão curva 1088"/>
                        <p:cNvCxnSpPr/>
                        <p:nvPr/>
                      </p:nvCxnSpPr>
                      <p:spPr bwMode="auto">
                        <a:xfrm rot="18360000" flipH="1">
                          <a:off x="13616034" y="18348910"/>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90" name="Conexão curva 1089"/>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91" name="Conexão curva 1090"/>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92" name="Conexão curva 1091"/>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93" name="Conexão curva 1092"/>
                        <p:cNvCxnSpPr/>
                        <p:nvPr/>
                      </p:nvCxnSpPr>
                      <p:spPr bwMode="auto">
                        <a:xfrm rot="15240000" flipH="1">
                          <a:off x="13067644" y="17738457"/>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cxnSp>
                    <p:nvCxnSpPr>
                      <p:cNvPr id="1070" name="Conexão curva 1069"/>
                      <p:cNvCxnSpPr/>
                      <p:nvPr/>
                    </p:nvCxnSpPr>
                    <p:spPr bwMode="auto">
                      <a:xfrm rot="14160000" flipH="1">
                        <a:off x="12755917" y="1765892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nvGrpSpPr>
                      <p:cNvPr id="1071" name="Grupo 1070"/>
                      <p:cNvGrpSpPr/>
                      <p:nvPr/>
                    </p:nvGrpSpPr>
                    <p:grpSpPr>
                      <a:xfrm rot="6554696">
                        <a:off x="12401843" y="18611802"/>
                        <a:ext cx="722946" cy="1555038"/>
                        <a:chOff x="13139652" y="17748585"/>
                        <a:chExt cx="722946" cy="1555038"/>
                      </a:xfrm>
                    </p:grpSpPr>
                    <p:cxnSp>
                      <p:nvCxnSpPr>
                        <p:cNvPr id="1080" name="Conexão curva 1079"/>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81" name="Conexão curva 1080"/>
                        <p:cNvCxnSpPr/>
                        <p:nvPr/>
                      </p:nvCxnSpPr>
                      <p:spPr bwMode="auto">
                        <a:xfrm rot="17700000" flipH="1">
                          <a:off x="13524969" y="1806170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82" name="Conexão curva 1081"/>
                        <p:cNvCxnSpPr/>
                        <p:nvPr/>
                      </p:nvCxnSpPr>
                      <p:spPr bwMode="auto">
                        <a:xfrm rot="18360000" flipH="1">
                          <a:off x="13602463" y="1830343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83" name="Conexão curva 1082"/>
                        <p:cNvCxnSpPr/>
                        <p:nvPr/>
                      </p:nvCxnSpPr>
                      <p:spPr bwMode="auto">
                        <a:xfrm rot="19260000" flipH="1">
                          <a:off x="13610598" y="1858821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84" name="Conexão curva 1083"/>
                        <p:cNvCxnSpPr/>
                        <p:nvPr/>
                      </p:nvCxnSpPr>
                      <p:spPr bwMode="auto">
                        <a:xfrm rot="20580000" flipH="1">
                          <a:off x="13572439" y="1880281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85" name="Conexão curva 1084"/>
                        <p:cNvCxnSpPr/>
                        <p:nvPr/>
                      </p:nvCxnSpPr>
                      <p:spPr bwMode="auto">
                        <a:xfrm rot="21060000" flipH="1">
                          <a:off x="13446601" y="190516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86" name="Conexão curva 1085"/>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1072" name="Grupo 1071"/>
                      <p:cNvGrpSpPr/>
                      <p:nvPr/>
                    </p:nvGrpSpPr>
                    <p:grpSpPr>
                      <a:xfrm rot="13436728">
                        <a:off x="11909852" y="17575844"/>
                        <a:ext cx="756348" cy="1558704"/>
                        <a:chOff x="13139652" y="17748585"/>
                        <a:chExt cx="756348" cy="1558704"/>
                      </a:xfrm>
                    </p:grpSpPr>
                    <p:cxnSp>
                      <p:nvCxnSpPr>
                        <p:cNvPr id="1073" name="Conexão curva 1072"/>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74" name="Conexão curva 1073"/>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75" name="Conexão curva 1074"/>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76" name="Conexão curva 1075"/>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77" name="Conexão curva 1076"/>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78" name="Conexão curva 1077"/>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79" name="Conexão curva 1078"/>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grpSp>
              <p:grpSp>
                <p:nvGrpSpPr>
                  <p:cNvPr id="1040" name="Grupo 1039"/>
                  <p:cNvGrpSpPr>
                    <a:grpSpLocks noChangeAspect="1"/>
                  </p:cNvGrpSpPr>
                  <p:nvPr/>
                </p:nvGrpSpPr>
                <p:grpSpPr>
                  <a:xfrm>
                    <a:off x="13650765" y="26589259"/>
                    <a:ext cx="2235496" cy="2448000"/>
                    <a:chOff x="11909852" y="17575844"/>
                    <a:chExt cx="1986148" cy="2174950"/>
                  </a:xfrm>
                </p:grpSpPr>
                <p:grpSp>
                  <p:nvGrpSpPr>
                    <p:cNvPr id="1042" name="Grupo 1041"/>
                    <p:cNvGrpSpPr/>
                    <p:nvPr/>
                  </p:nvGrpSpPr>
                  <p:grpSpPr>
                    <a:xfrm>
                      <a:off x="13067644" y="17738457"/>
                      <a:ext cx="828356" cy="1568832"/>
                      <a:chOff x="13067644" y="17738457"/>
                      <a:chExt cx="828356" cy="1568832"/>
                    </a:xfrm>
                  </p:grpSpPr>
                  <p:cxnSp>
                    <p:nvCxnSpPr>
                      <p:cNvPr id="1060" name="Conexão curva 1059"/>
                      <p:cNvCxnSpPr/>
                      <p:nvPr/>
                    </p:nvCxnSpPr>
                    <p:spPr bwMode="auto">
                      <a:xfrm rot="16200000" flipH="1">
                        <a:off x="13364530" y="179123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61" name="Conexão curva 1060"/>
                      <p:cNvCxnSpPr/>
                      <p:nvPr/>
                    </p:nvCxnSpPr>
                    <p:spPr bwMode="auto">
                      <a:xfrm rot="17700000" flipH="1">
                        <a:off x="13465965"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62" name="Conexão curva 1061"/>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63" name="Conexão curva 1062"/>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64" name="Conexão curva 1063"/>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65" name="Conexão curva 1064"/>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66" name="Conexão curva 1065"/>
                      <p:cNvCxnSpPr/>
                      <p:nvPr/>
                    </p:nvCxnSpPr>
                    <p:spPr bwMode="auto">
                      <a:xfrm rot="15240000" flipH="1">
                        <a:off x="13067644" y="17738457"/>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cxnSp>
                  <p:nvCxnSpPr>
                    <p:cNvPr id="1043" name="Conexão curva 1042"/>
                    <p:cNvCxnSpPr/>
                    <p:nvPr/>
                  </p:nvCxnSpPr>
                  <p:spPr bwMode="auto">
                    <a:xfrm rot="14160000" flipH="1">
                      <a:off x="12755917" y="1765892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nvGrpSpPr>
                    <p:cNvPr id="1044" name="Grupo 1043"/>
                    <p:cNvGrpSpPr/>
                    <p:nvPr/>
                  </p:nvGrpSpPr>
                  <p:grpSpPr>
                    <a:xfrm rot="6554696">
                      <a:off x="12401843" y="18611802"/>
                      <a:ext cx="722946" cy="1555038"/>
                      <a:chOff x="13139652" y="17748585"/>
                      <a:chExt cx="722946" cy="1555038"/>
                    </a:xfrm>
                  </p:grpSpPr>
                  <p:cxnSp>
                    <p:nvCxnSpPr>
                      <p:cNvPr id="1053" name="Conexão curva 1052"/>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54" name="Conexão curva 1053"/>
                      <p:cNvCxnSpPr/>
                      <p:nvPr/>
                    </p:nvCxnSpPr>
                    <p:spPr bwMode="auto">
                      <a:xfrm rot="17700000" flipH="1">
                        <a:off x="13524969" y="1806170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55" name="Conexão curva 1054"/>
                      <p:cNvCxnSpPr/>
                      <p:nvPr/>
                    </p:nvCxnSpPr>
                    <p:spPr bwMode="auto">
                      <a:xfrm rot="18360000" flipH="1">
                        <a:off x="13602463" y="1830343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56" name="Conexão curva 1055"/>
                      <p:cNvCxnSpPr/>
                      <p:nvPr/>
                    </p:nvCxnSpPr>
                    <p:spPr bwMode="auto">
                      <a:xfrm rot="19260000" flipH="1">
                        <a:off x="13610598" y="1858821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57" name="Conexão curva 1056"/>
                      <p:cNvCxnSpPr/>
                      <p:nvPr/>
                    </p:nvCxnSpPr>
                    <p:spPr bwMode="auto">
                      <a:xfrm rot="20580000" flipH="1">
                        <a:off x="13572439" y="1880281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58" name="Conexão curva 1057"/>
                      <p:cNvCxnSpPr/>
                      <p:nvPr/>
                    </p:nvCxnSpPr>
                    <p:spPr bwMode="auto">
                      <a:xfrm rot="21060000" flipH="1">
                        <a:off x="13446601" y="190516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59" name="Conexão curva 1058"/>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1045" name="Grupo 1044"/>
                    <p:cNvGrpSpPr/>
                    <p:nvPr/>
                  </p:nvGrpSpPr>
                  <p:grpSpPr>
                    <a:xfrm rot="13436728">
                      <a:off x="11909852" y="17575844"/>
                      <a:ext cx="756348" cy="1558704"/>
                      <a:chOff x="13139652" y="17748585"/>
                      <a:chExt cx="756348" cy="1558704"/>
                    </a:xfrm>
                  </p:grpSpPr>
                  <p:cxnSp>
                    <p:nvCxnSpPr>
                      <p:cNvPr id="1046" name="Conexão curva 1045"/>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47" name="Conexão curva 1046"/>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48" name="Conexão curva 1047"/>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49" name="Conexão curva 1048"/>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50" name="Conexão curva 1049"/>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51" name="Conexão curva 1050"/>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1052" name="Conexão curva 1051"/>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grpSp>
            <p:grpSp>
              <p:nvGrpSpPr>
                <p:cNvPr id="954" name="Grupo 953"/>
                <p:cNvGrpSpPr>
                  <a:grpSpLocks noChangeAspect="1"/>
                </p:cNvGrpSpPr>
                <p:nvPr/>
              </p:nvGrpSpPr>
              <p:grpSpPr>
                <a:xfrm rot="10800000">
                  <a:off x="13469504" y="26634978"/>
                  <a:ext cx="2390142" cy="2582285"/>
                  <a:chOff x="11947215" y="17593189"/>
                  <a:chExt cx="1932773" cy="2110752"/>
                </a:xfrm>
              </p:grpSpPr>
              <p:grpSp>
                <p:nvGrpSpPr>
                  <p:cNvPr id="1008" name="Grupo 1007"/>
                  <p:cNvGrpSpPr/>
                  <p:nvPr/>
                </p:nvGrpSpPr>
                <p:grpSpPr>
                  <a:xfrm>
                    <a:off x="13067644" y="17738457"/>
                    <a:ext cx="812344" cy="1568832"/>
                    <a:chOff x="13067644" y="17738457"/>
                    <a:chExt cx="812344" cy="1568832"/>
                  </a:xfrm>
                </p:grpSpPr>
                <p:cxnSp>
                  <p:nvCxnSpPr>
                    <p:cNvPr id="1027" name="Conexão curva 1026"/>
                    <p:cNvCxnSpPr/>
                    <p:nvPr/>
                  </p:nvCxnSpPr>
                  <p:spPr bwMode="auto">
                    <a:xfrm rot="16200000" flipH="1">
                      <a:off x="13348664" y="1791232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28" name="Conexão curva 1027"/>
                    <p:cNvCxnSpPr/>
                    <p:nvPr/>
                  </p:nvCxnSpPr>
                  <p:spPr bwMode="auto">
                    <a:xfrm rot="17700000" flipH="1">
                      <a:off x="13459433" y="1809352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29" name="Conexão curva 1028"/>
                    <p:cNvCxnSpPr/>
                    <p:nvPr/>
                  </p:nvCxnSpPr>
                  <p:spPr bwMode="auto">
                    <a:xfrm rot="18360000" flipH="1">
                      <a:off x="13568598" y="182982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30" name="Conexão curva 1029"/>
                    <p:cNvCxnSpPr/>
                    <p:nvPr/>
                  </p:nvCxnSpPr>
                  <p:spPr bwMode="auto">
                    <a:xfrm rot="19260000" flipH="1">
                      <a:off x="13627988" y="185765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31" name="Conexão curva 1030"/>
                    <p:cNvCxnSpPr/>
                    <p:nvPr/>
                  </p:nvCxnSpPr>
                  <p:spPr bwMode="auto">
                    <a:xfrm rot="20580000" flipH="1">
                      <a:off x="13586724" y="1884372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32" name="Conexão curva 1031"/>
                    <p:cNvCxnSpPr/>
                    <p:nvPr/>
                  </p:nvCxnSpPr>
                  <p:spPr bwMode="auto">
                    <a:xfrm rot="21060000" flipH="1">
                      <a:off x="13479113" y="190552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37" name="Conexão curva 1036"/>
                    <p:cNvCxnSpPr/>
                    <p:nvPr/>
                  </p:nvCxnSpPr>
                  <p:spPr bwMode="auto">
                    <a:xfrm rot="15240000" flipH="1">
                      <a:off x="13067644" y="1773845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cxnSp>
                <p:nvCxnSpPr>
                  <p:cNvPr id="1009" name="Conexão curva 1008"/>
                  <p:cNvCxnSpPr/>
                  <p:nvPr/>
                </p:nvCxnSpPr>
                <p:spPr bwMode="auto">
                  <a:xfrm rot="14160000" flipH="1">
                    <a:off x="12755917" y="1765892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nvGrpSpPr>
                  <p:cNvPr id="1010" name="Grupo 1009"/>
                  <p:cNvGrpSpPr/>
                  <p:nvPr/>
                </p:nvGrpSpPr>
                <p:grpSpPr>
                  <a:xfrm rot="6554696">
                    <a:off x="12442467" y="18568901"/>
                    <a:ext cx="701828" cy="1568252"/>
                    <a:chOff x="13106034" y="17725555"/>
                    <a:chExt cx="701828" cy="1568252"/>
                  </a:xfrm>
                </p:grpSpPr>
                <p:cxnSp>
                  <p:nvCxnSpPr>
                    <p:cNvPr id="1019" name="Conexão curva 1018"/>
                    <p:cNvCxnSpPr/>
                    <p:nvPr/>
                  </p:nvCxnSpPr>
                  <p:spPr bwMode="auto">
                    <a:xfrm rot="16200000" flipH="1">
                      <a:off x="13304495" y="17897025"/>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20" name="Conexão curva 1019"/>
                    <p:cNvCxnSpPr/>
                    <p:nvPr/>
                  </p:nvCxnSpPr>
                  <p:spPr bwMode="auto">
                    <a:xfrm rot="17700000" flipH="1">
                      <a:off x="13452989" y="1808656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21" name="Conexão curva 1020"/>
                    <p:cNvCxnSpPr/>
                    <p:nvPr/>
                  </p:nvCxnSpPr>
                  <p:spPr bwMode="auto">
                    <a:xfrm rot="18360000" flipH="1">
                      <a:off x="13534979" y="1832674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22" name="Conexão curva 1021"/>
                    <p:cNvCxnSpPr/>
                    <p:nvPr/>
                  </p:nvCxnSpPr>
                  <p:spPr bwMode="auto">
                    <a:xfrm rot="19260000" flipH="1">
                      <a:off x="13555862" y="1860711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23" name="Conexão curva 1022"/>
                    <p:cNvCxnSpPr/>
                    <p:nvPr/>
                  </p:nvCxnSpPr>
                  <p:spPr bwMode="auto">
                    <a:xfrm rot="20580000" flipH="1">
                      <a:off x="13521856" y="1877967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24" name="Conexão curva 1023"/>
                    <p:cNvCxnSpPr/>
                    <p:nvPr/>
                  </p:nvCxnSpPr>
                  <p:spPr bwMode="auto">
                    <a:xfrm rot="21060000" flipH="1">
                      <a:off x="13419268" y="1904180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25" name="Conexão curva 1024"/>
                    <p:cNvCxnSpPr/>
                    <p:nvPr/>
                  </p:nvCxnSpPr>
                  <p:spPr bwMode="auto">
                    <a:xfrm rot="15720000" flipH="1">
                      <a:off x="13106034" y="17725555"/>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nvGrpSpPr>
                  <p:cNvPr id="1011" name="Grupo 1010"/>
                  <p:cNvGrpSpPr/>
                  <p:nvPr/>
                </p:nvGrpSpPr>
                <p:grpSpPr>
                  <a:xfrm rot="13436728">
                    <a:off x="11947215" y="17593189"/>
                    <a:ext cx="738897" cy="1545407"/>
                    <a:chOff x="13120334" y="17767406"/>
                    <a:chExt cx="738897" cy="1545407"/>
                  </a:xfrm>
                </p:grpSpPr>
                <p:cxnSp>
                  <p:nvCxnSpPr>
                    <p:cNvPr id="1012" name="Conexão curva 1011"/>
                    <p:cNvCxnSpPr/>
                    <p:nvPr/>
                  </p:nvCxnSpPr>
                  <p:spPr bwMode="auto">
                    <a:xfrm rot="16200000" flipH="1">
                      <a:off x="13328269" y="1791162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13" name="Conexão curva 1012"/>
                    <p:cNvCxnSpPr/>
                    <p:nvPr/>
                  </p:nvCxnSpPr>
                  <p:spPr bwMode="auto">
                    <a:xfrm rot="17700000" flipH="1">
                      <a:off x="13485889" y="180996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14" name="Conexão curva 1013"/>
                    <p:cNvCxnSpPr/>
                    <p:nvPr/>
                  </p:nvCxnSpPr>
                  <p:spPr bwMode="auto">
                    <a:xfrm rot="18360000" flipH="1">
                      <a:off x="13536119" y="1827337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15" name="Conexão curva 1014"/>
                    <p:cNvCxnSpPr/>
                    <p:nvPr/>
                  </p:nvCxnSpPr>
                  <p:spPr bwMode="auto">
                    <a:xfrm rot="19260000" flipH="1">
                      <a:off x="13607231" y="185531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16" name="Conexão curva 1015"/>
                    <p:cNvCxnSpPr/>
                    <p:nvPr/>
                  </p:nvCxnSpPr>
                  <p:spPr bwMode="auto">
                    <a:xfrm rot="20580000" flipH="1">
                      <a:off x="13567928" y="1882401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17" name="Conexão curva 1016"/>
                    <p:cNvCxnSpPr/>
                    <p:nvPr/>
                  </p:nvCxnSpPr>
                  <p:spPr bwMode="auto">
                    <a:xfrm rot="21060000" flipH="1">
                      <a:off x="13506808" y="1906081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18" name="Conexão curva 1017"/>
                    <p:cNvCxnSpPr/>
                    <p:nvPr/>
                  </p:nvCxnSpPr>
                  <p:spPr bwMode="auto">
                    <a:xfrm rot="15720000" flipH="1">
                      <a:off x="13120334" y="1776740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grpSp>
              <p:nvGrpSpPr>
                <p:cNvPr id="955" name="Grupo 954"/>
                <p:cNvGrpSpPr>
                  <a:grpSpLocks noChangeAspect="1"/>
                </p:cNvGrpSpPr>
                <p:nvPr/>
              </p:nvGrpSpPr>
              <p:grpSpPr>
                <a:xfrm>
                  <a:off x="13365048" y="26445252"/>
                  <a:ext cx="2638613" cy="2880002"/>
                  <a:chOff x="13622381" y="26730287"/>
                  <a:chExt cx="2135181" cy="2330512"/>
                </a:xfrm>
              </p:grpSpPr>
              <p:grpSp>
                <p:nvGrpSpPr>
                  <p:cNvPr id="956" name="Grupo 955"/>
                  <p:cNvGrpSpPr/>
                  <p:nvPr/>
                </p:nvGrpSpPr>
                <p:grpSpPr>
                  <a:xfrm rot="10800000">
                    <a:off x="13622381" y="26758469"/>
                    <a:ext cx="2093249" cy="2302330"/>
                    <a:chOff x="11947215" y="17593189"/>
                    <a:chExt cx="1924770" cy="2139938"/>
                  </a:xfrm>
                </p:grpSpPr>
                <p:grpSp>
                  <p:nvGrpSpPr>
                    <p:cNvPr id="983" name="Grupo 982"/>
                    <p:cNvGrpSpPr/>
                    <p:nvPr/>
                  </p:nvGrpSpPr>
                  <p:grpSpPr>
                    <a:xfrm>
                      <a:off x="13067644" y="17738457"/>
                      <a:ext cx="804341" cy="1568832"/>
                      <a:chOff x="13067644" y="17738457"/>
                      <a:chExt cx="804341" cy="1568832"/>
                    </a:xfrm>
                  </p:grpSpPr>
                  <p:cxnSp>
                    <p:nvCxnSpPr>
                      <p:cNvPr id="1001" name="Conexão curva 1000"/>
                      <p:cNvCxnSpPr/>
                      <p:nvPr/>
                    </p:nvCxnSpPr>
                    <p:spPr bwMode="auto">
                      <a:xfrm rot="16200000" flipH="1">
                        <a:off x="13348664" y="1791232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02" name="Conexão curva 1001"/>
                      <p:cNvCxnSpPr/>
                      <p:nvPr/>
                    </p:nvCxnSpPr>
                    <p:spPr bwMode="auto">
                      <a:xfrm rot="17700000" flipH="1">
                        <a:off x="13455750" y="1806730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03" name="Conexão curva 1002"/>
                      <p:cNvCxnSpPr/>
                      <p:nvPr/>
                    </p:nvCxnSpPr>
                    <p:spPr bwMode="auto">
                      <a:xfrm rot="18360000" flipH="1">
                        <a:off x="13565243" y="182982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04" name="Conexão curva 1003"/>
                      <p:cNvCxnSpPr/>
                      <p:nvPr/>
                    </p:nvCxnSpPr>
                    <p:spPr bwMode="auto">
                      <a:xfrm rot="19260000" flipH="1">
                        <a:off x="13619985" y="1857655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05" name="Conexão curva 1004"/>
                      <p:cNvCxnSpPr/>
                      <p:nvPr/>
                    </p:nvCxnSpPr>
                    <p:spPr bwMode="auto">
                      <a:xfrm rot="20580000" flipH="1">
                        <a:off x="13586724" y="1884372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06" name="Conexão curva 1005"/>
                      <p:cNvCxnSpPr/>
                      <p:nvPr/>
                    </p:nvCxnSpPr>
                    <p:spPr bwMode="auto">
                      <a:xfrm rot="21060000" flipH="1">
                        <a:off x="13480408" y="190552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07" name="Conexão curva 1006"/>
                      <p:cNvCxnSpPr/>
                      <p:nvPr/>
                    </p:nvCxnSpPr>
                    <p:spPr bwMode="auto">
                      <a:xfrm rot="15240000" flipH="1">
                        <a:off x="13067644" y="1773845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cxnSp>
                  <p:nvCxnSpPr>
                    <p:cNvPr id="984" name="Conexão curva 983"/>
                    <p:cNvCxnSpPr/>
                    <p:nvPr/>
                  </p:nvCxnSpPr>
                  <p:spPr bwMode="auto">
                    <a:xfrm rot="14160000" flipH="1">
                      <a:off x="12755917" y="17658921"/>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nvGrpSpPr>
                    <p:cNvPr id="985" name="Grupo 984"/>
                    <p:cNvGrpSpPr/>
                    <p:nvPr/>
                  </p:nvGrpSpPr>
                  <p:grpSpPr>
                    <a:xfrm rot="6554696">
                      <a:off x="12410907" y="18603177"/>
                      <a:ext cx="720517" cy="1539383"/>
                      <a:chOff x="13122746" y="17754424"/>
                      <a:chExt cx="720517" cy="1539383"/>
                    </a:xfrm>
                  </p:grpSpPr>
                  <p:cxnSp>
                    <p:nvCxnSpPr>
                      <p:cNvPr id="994" name="Conexão curva 993"/>
                      <p:cNvCxnSpPr/>
                      <p:nvPr/>
                    </p:nvCxnSpPr>
                    <p:spPr bwMode="auto">
                      <a:xfrm rot="16200000" flipH="1">
                        <a:off x="13306066" y="1791123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95" name="Conexão curva 994"/>
                      <p:cNvCxnSpPr/>
                      <p:nvPr/>
                    </p:nvCxnSpPr>
                    <p:spPr bwMode="auto">
                      <a:xfrm rot="17700000" flipH="1">
                        <a:off x="13465177" y="1808235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96" name="Conexão curva 995"/>
                      <p:cNvCxnSpPr/>
                      <p:nvPr/>
                    </p:nvCxnSpPr>
                    <p:spPr bwMode="auto">
                      <a:xfrm rot="18360000" flipH="1">
                        <a:off x="13575166" y="18312862"/>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97" name="Conexão curva 996"/>
                      <p:cNvCxnSpPr/>
                      <p:nvPr/>
                    </p:nvCxnSpPr>
                    <p:spPr bwMode="auto">
                      <a:xfrm rot="19260000" flipH="1">
                        <a:off x="13591263" y="1854967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98" name="Conexão curva 997"/>
                      <p:cNvCxnSpPr/>
                      <p:nvPr/>
                    </p:nvCxnSpPr>
                    <p:spPr bwMode="auto">
                      <a:xfrm rot="20580000" flipH="1">
                        <a:off x="13546806" y="1877105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99" name="Conexão curva 998"/>
                      <p:cNvCxnSpPr/>
                      <p:nvPr/>
                    </p:nvCxnSpPr>
                    <p:spPr bwMode="auto">
                      <a:xfrm rot="21060000" flipH="1">
                        <a:off x="13419268" y="19041807"/>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1000" name="Conexão curva 999"/>
                      <p:cNvCxnSpPr/>
                      <p:nvPr/>
                    </p:nvCxnSpPr>
                    <p:spPr bwMode="auto">
                      <a:xfrm rot="15720000" flipH="1">
                        <a:off x="13122746" y="17754424"/>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nvGrpSpPr>
                    <p:cNvPr id="986" name="Grupo 985"/>
                    <p:cNvGrpSpPr/>
                    <p:nvPr/>
                  </p:nvGrpSpPr>
                  <p:grpSpPr>
                    <a:xfrm rot="13436728">
                      <a:off x="11947215" y="17593189"/>
                      <a:ext cx="738897" cy="1545407"/>
                      <a:chOff x="13120334" y="17767406"/>
                      <a:chExt cx="738897" cy="1545407"/>
                    </a:xfrm>
                  </p:grpSpPr>
                  <p:cxnSp>
                    <p:nvCxnSpPr>
                      <p:cNvPr id="987" name="Conexão curva 986"/>
                      <p:cNvCxnSpPr/>
                      <p:nvPr/>
                    </p:nvCxnSpPr>
                    <p:spPr bwMode="auto">
                      <a:xfrm rot="16200000" flipH="1">
                        <a:off x="13328269" y="1791162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88" name="Conexão curva 987"/>
                      <p:cNvCxnSpPr/>
                      <p:nvPr/>
                    </p:nvCxnSpPr>
                    <p:spPr bwMode="auto">
                      <a:xfrm rot="17700000" flipH="1">
                        <a:off x="13485889" y="18099689"/>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89" name="Conexão curva 988"/>
                      <p:cNvCxnSpPr/>
                      <p:nvPr/>
                    </p:nvCxnSpPr>
                    <p:spPr bwMode="auto">
                      <a:xfrm rot="18360000" flipH="1">
                        <a:off x="13536119" y="18273370"/>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90" name="Conexão curva 989"/>
                      <p:cNvCxnSpPr/>
                      <p:nvPr/>
                    </p:nvCxnSpPr>
                    <p:spPr bwMode="auto">
                      <a:xfrm rot="19260000" flipH="1">
                        <a:off x="13607231" y="1855315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91" name="Conexão curva 990"/>
                      <p:cNvCxnSpPr/>
                      <p:nvPr/>
                    </p:nvCxnSpPr>
                    <p:spPr bwMode="auto">
                      <a:xfrm rot="20580000" flipH="1">
                        <a:off x="13567928" y="18824018"/>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92" name="Conexão curva 991"/>
                      <p:cNvCxnSpPr/>
                      <p:nvPr/>
                    </p:nvCxnSpPr>
                    <p:spPr bwMode="auto">
                      <a:xfrm rot="21060000" flipH="1">
                        <a:off x="13506808" y="19060813"/>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cxnSp>
                    <p:nvCxnSpPr>
                      <p:cNvPr id="993" name="Conexão curva 992"/>
                      <p:cNvCxnSpPr/>
                      <p:nvPr/>
                    </p:nvCxnSpPr>
                    <p:spPr bwMode="auto">
                      <a:xfrm rot="15720000" flipH="1">
                        <a:off x="13120334" y="17767406"/>
                        <a:ext cx="252000" cy="252000"/>
                      </a:xfrm>
                      <a:prstGeom prst="curvedConnector3">
                        <a:avLst/>
                      </a:prstGeom>
                      <a:solidFill>
                        <a:schemeClr val="accent1"/>
                      </a:solidFill>
                      <a:ln w="12700" cap="flat" cmpd="sng" algn="ctr">
                        <a:solidFill>
                          <a:srgbClr val="00B0F0"/>
                        </a:solidFill>
                        <a:prstDash val="solid"/>
                        <a:round/>
                        <a:headEnd type="none" w="med" len="med"/>
                        <a:tailEnd type="none" w="med" len="med"/>
                      </a:ln>
                      <a:effectLst/>
                    </p:spPr>
                  </p:cxnSp>
                </p:grpSp>
              </p:grpSp>
              <p:grpSp>
                <p:nvGrpSpPr>
                  <p:cNvPr id="957" name="Grupo 956"/>
                  <p:cNvGrpSpPr/>
                  <p:nvPr/>
                </p:nvGrpSpPr>
                <p:grpSpPr>
                  <a:xfrm>
                    <a:off x="13771414" y="26730287"/>
                    <a:ext cx="1986148" cy="2174950"/>
                    <a:chOff x="11909852" y="17575844"/>
                    <a:chExt cx="1986148" cy="2174950"/>
                  </a:xfrm>
                </p:grpSpPr>
                <p:grpSp>
                  <p:nvGrpSpPr>
                    <p:cNvPr id="958" name="Grupo 957"/>
                    <p:cNvGrpSpPr/>
                    <p:nvPr/>
                  </p:nvGrpSpPr>
                  <p:grpSpPr>
                    <a:xfrm>
                      <a:off x="13067644" y="17738457"/>
                      <a:ext cx="828356" cy="1568832"/>
                      <a:chOff x="13067644" y="17738457"/>
                      <a:chExt cx="828356" cy="1568832"/>
                    </a:xfrm>
                  </p:grpSpPr>
                  <p:cxnSp>
                    <p:nvCxnSpPr>
                      <p:cNvPr id="976" name="Conexão curva 975"/>
                      <p:cNvCxnSpPr/>
                      <p:nvPr/>
                    </p:nvCxnSpPr>
                    <p:spPr bwMode="auto">
                      <a:xfrm rot="16200000" flipH="1">
                        <a:off x="13314036" y="179123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77" name="Conexão curva 976"/>
                      <p:cNvCxnSpPr/>
                      <p:nvPr/>
                    </p:nvCxnSpPr>
                    <p:spPr bwMode="auto">
                      <a:xfrm rot="17700000" flipH="1">
                        <a:off x="13488615" y="1807747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78" name="Conexão curva 977"/>
                      <p:cNvCxnSpPr/>
                      <p:nvPr/>
                    </p:nvCxnSpPr>
                    <p:spPr bwMode="auto">
                      <a:xfrm rot="18360000" flipH="1">
                        <a:off x="13616034" y="18348910"/>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79" name="Conexão curva 978"/>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80" name="Conexão curva 979"/>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81" name="Conexão curva 980"/>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82" name="Conexão curva 981"/>
                      <p:cNvCxnSpPr/>
                      <p:nvPr/>
                    </p:nvCxnSpPr>
                    <p:spPr bwMode="auto">
                      <a:xfrm rot="15240000" flipH="1">
                        <a:off x="13067644" y="17738457"/>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cxnSp>
                  <p:nvCxnSpPr>
                    <p:cNvPr id="959" name="Conexão curva 958"/>
                    <p:cNvCxnSpPr/>
                    <p:nvPr/>
                  </p:nvCxnSpPr>
                  <p:spPr bwMode="auto">
                    <a:xfrm rot="14160000" flipH="1">
                      <a:off x="12755917" y="1765892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nvGrpSpPr>
                    <p:cNvPr id="960" name="Grupo 959"/>
                    <p:cNvGrpSpPr/>
                    <p:nvPr/>
                  </p:nvGrpSpPr>
                  <p:grpSpPr>
                    <a:xfrm rot="6554696">
                      <a:off x="12401843" y="18611802"/>
                      <a:ext cx="722946" cy="1555038"/>
                      <a:chOff x="13139652" y="17748585"/>
                      <a:chExt cx="722946" cy="1555038"/>
                    </a:xfrm>
                  </p:grpSpPr>
                  <p:cxnSp>
                    <p:nvCxnSpPr>
                      <p:cNvPr id="969" name="Conexão curva 968"/>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70" name="Conexão curva 969"/>
                      <p:cNvCxnSpPr/>
                      <p:nvPr/>
                    </p:nvCxnSpPr>
                    <p:spPr bwMode="auto">
                      <a:xfrm rot="17700000" flipH="1">
                        <a:off x="13524969" y="1806170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71" name="Conexão curva 970"/>
                      <p:cNvCxnSpPr/>
                      <p:nvPr/>
                    </p:nvCxnSpPr>
                    <p:spPr bwMode="auto">
                      <a:xfrm rot="18360000" flipH="1">
                        <a:off x="13602463" y="1830343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72" name="Conexão curva 971"/>
                      <p:cNvCxnSpPr/>
                      <p:nvPr/>
                    </p:nvCxnSpPr>
                    <p:spPr bwMode="auto">
                      <a:xfrm rot="19260000" flipH="1">
                        <a:off x="13610598" y="1858821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73" name="Conexão curva 972"/>
                      <p:cNvCxnSpPr/>
                      <p:nvPr/>
                    </p:nvCxnSpPr>
                    <p:spPr bwMode="auto">
                      <a:xfrm rot="20580000" flipH="1">
                        <a:off x="13572439" y="1880281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74" name="Conexão curva 973"/>
                      <p:cNvCxnSpPr/>
                      <p:nvPr/>
                    </p:nvCxnSpPr>
                    <p:spPr bwMode="auto">
                      <a:xfrm rot="21060000" flipH="1">
                        <a:off x="13446601" y="19051623"/>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75" name="Conexão curva 974"/>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nvGrpSpPr>
                    <p:cNvPr id="961" name="Grupo 960"/>
                    <p:cNvGrpSpPr/>
                    <p:nvPr/>
                  </p:nvGrpSpPr>
                  <p:grpSpPr>
                    <a:xfrm rot="13436728">
                      <a:off x="11909852" y="17575844"/>
                      <a:ext cx="756348" cy="1558704"/>
                      <a:chOff x="13139652" y="17748585"/>
                      <a:chExt cx="756348" cy="1558704"/>
                    </a:xfrm>
                  </p:grpSpPr>
                  <p:cxnSp>
                    <p:nvCxnSpPr>
                      <p:cNvPr id="962" name="Conexão curva 961"/>
                      <p:cNvCxnSpPr/>
                      <p:nvPr/>
                    </p:nvCxnSpPr>
                    <p:spPr bwMode="auto">
                      <a:xfrm rot="16200000" flipH="1">
                        <a:off x="13364530" y="1787629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63" name="Conexão curva 962"/>
                      <p:cNvCxnSpPr/>
                      <p:nvPr/>
                    </p:nvCxnSpPr>
                    <p:spPr bwMode="auto">
                      <a:xfrm rot="17700000" flipH="1">
                        <a:off x="13524827" y="18061752"/>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64" name="Conexão curva 963"/>
                      <p:cNvCxnSpPr/>
                      <p:nvPr/>
                    </p:nvCxnSpPr>
                    <p:spPr bwMode="auto">
                      <a:xfrm rot="18360000" flipH="1">
                        <a:off x="13617310" y="18298251"/>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65" name="Conexão curva 964"/>
                      <p:cNvCxnSpPr/>
                      <p:nvPr/>
                    </p:nvCxnSpPr>
                    <p:spPr bwMode="auto">
                      <a:xfrm rot="19260000" flipH="1">
                        <a:off x="13644000" y="18576554"/>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66" name="Conexão curva 965"/>
                      <p:cNvCxnSpPr/>
                      <p:nvPr/>
                    </p:nvCxnSpPr>
                    <p:spPr bwMode="auto">
                      <a:xfrm rot="20580000" flipH="1">
                        <a:off x="13586724" y="1884372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67" name="Conexão curva 966"/>
                      <p:cNvCxnSpPr/>
                      <p:nvPr/>
                    </p:nvCxnSpPr>
                    <p:spPr bwMode="auto">
                      <a:xfrm rot="21060000" flipH="1">
                        <a:off x="13501541" y="19055289"/>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cxnSp>
                    <p:nvCxnSpPr>
                      <p:cNvPr id="968" name="Conexão curva 967"/>
                      <p:cNvCxnSpPr/>
                      <p:nvPr/>
                    </p:nvCxnSpPr>
                    <p:spPr bwMode="auto">
                      <a:xfrm rot="15720000" flipH="1">
                        <a:off x="13139652" y="17748585"/>
                        <a:ext cx="252000" cy="252000"/>
                      </a:xfrm>
                      <a:prstGeom prst="curvedConnector3">
                        <a:avLst/>
                      </a:prstGeom>
                      <a:solidFill>
                        <a:schemeClr val="accent1"/>
                      </a:solidFill>
                      <a:ln w="12700" cap="flat" cmpd="sng" algn="ctr">
                        <a:solidFill>
                          <a:srgbClr val="C00000"/>
                        </a:solidFill>
                        <a:prstDash val="solid"/>
                        <a:round/>
                        <a:headEnd type="none" w="med" len="med"/>
                        <a:tailEnd type="none" w="med" len="med"/>
                      </a:ln>
                      <a:effectLst/>
                    </p:spPr>
                  </p:cxnSp>
                </p:grpSp>
              </p:grpSp>
            </p:grpSp>
          </p:grpSp>
          <p:sp>
            <p:nvSpPr>
              <p:cNvPr id="2257" name="Seta em curva 2256"/>
              <p:cNvSpPr/>
              <p:nvPr/>
            </p:nvSpPr>
            <p:spPr bwMode="auto">
              <a:xfrm rot="5400000">
                <a:off x="3599796" y="17595418"/>
                <a:ext cx="813816" cy="868680"/>
              </a:xfrm>
              <a:prstGeom prst="ben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23" name="Seta em curva 1122"/>
              <p:cNvSpPr/>
              <p:nvPr/>
            </p:nvSpPr>
            <p:spPr bwMode="auto">
              <a:xfrm rot="5400000" flipH="1">
                <a:off x="3614989" y="18959827"/>
                <a:ext cx="813600" cy="868680"/>
              </a:xfrm>
              <a:prstGeom prst="ben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nvGrpSpPr>
              <p:cNvPr id="2258" name="Grupo 2257"/>
              <p:cNvGrpSpPr/>
              <p:nvPr/>
            </p:nvGrpSpPr>
            <p:grpSpPr>
              <a:xfrm>
                <a:off x="5850534" y="20596978"/>
                <a:ext cx="2534486" cy="1815817"/>
                <a:chOff x="6052352" y="20452952"/>
                <a:chExt cx="2534486" cy="1815817"/>
              </a:xfrm>
            </p:grpSpPr>
            <p:sp>
              <p:nvSpPr>
                <p:cNvPr id="118" name="CaixaDeTexto 117"/>
                <p:cNvSpPr txBox="1"/>
                <p:nvPr/>
              </p:nvSpPr>
              <p:spPr>
                <a:xfrm>
                  <a:off x="6052352" y="21076953"/>
                  <a:ext cx="2534486" cy="119181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err="1" smtClean="0"/>
                    <a:t>Coating</a:t>
                  </a:r>
                  <a:r>
                    <a:rPr lang="pt-PT" dirty="0" smtClean="0"/>
                    <a:t> </a:t>
                  </a:r>
                  <a:r>
                    <a:rPr lang="pt-PT" dirty="0" err="1" smtClean="0"/>
                    <a:t>with</a:t>
                  </a:r>
                  <a:endParaRPr lang="pt-PT" dirty="0"/>
                </a:p>
                <a:p>
                  <a:pPr algn="ctr"/>
                  <a:r>
                    <a:rPr lang="pt-PT" dirty="0" smtClean="0"/>
                    <a:t>chitosan</a:t>
                  </a:r>
                  <a:endParaRPr lang="pt-PT" baseline="-25000" dirty="0"/>
                </a:p>
              </p:txBody>
            </p:sp>
            <p:sp>
              <p:nvSpPr>
                <p:cNvPr id="1125" name="CaixaDeTexto 1124"/>
                <p:cNvSpPr txBox="1"/>
                <p:nvPr/>
              </p:nvSpPr>
              <p:spPr>
                <a:xfrm>
                  <a:off x="6995571" y="20452952"/>
                  <a:ext cx="720000" cy="720000"/>
                </a:xfrm>
                <a:prstGeom prst="ellipse">
                  <a:avLst/>
                </a:prstGeom>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pt-PT" dirty="0"/>
                    <a:t>2</a:t>
                  </a:r>
                  <a:endParaRPr lang="pt-PT" baseline="-25000" dirty="0"/>
                </a:p>
              </p:txBody>
            </p:sp>
          </p:grpSp>
          <p:grpSp>
            <p:nvGrpSpPr>
              <p:cNvPr id="2261" name="Grupo 2260"/>
              <p:cNvGrpSpPr/>
              <p:nvPr/>
            </p:nvGrpSpPr>
            <p:grpSpPr>
              <a:xfrm>
                <a:off x="9940784" y="20540587"/>
                <a:ext cx="2534486" cy="1800200"/>
                <a:chOff x="9652752" y="20468579"/>
                <a:chExt cx="2534486" cy="1800200"/>
              </a:xfrm>
            </p:grpSpPr>
            <p:sp>
              <p:nvSpPr>
                <p:cNvPr id="119" name="CaixaDeTexto 118"/>
                <p:cNvSpPr txBox="1"/>
                <p:nvPr/>
              </p:nvSpPr>
              <p:spPr>
                <a:xfrm>
                  <a:off x="9652752" y="21076963"/>
                  <a:ext cx="2534486" cy="119181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err="1" smtClean="0"/>
                    <a:t>Coating</a:t>
                  </a:r>
                  <a:r>
                    <a:rPr lang="pt-PT" dirty="0" smtClean="0"/>
                    <a:t> </a:t>
                  </a:r>
                  <a:r>
                    <a:rPr lang="pt-PT" dirty="0" err="1" smtClean="0"/>
                    <a:t>with</a:t>
                  </a:r>
                  <a:endParaRPr lang="pt-PT" dirty="0"/>
                </a:p>
                <a:p>
                  <a:pPr algn="ctr"/>
                  <a:r>
                    <a:rPr lang="pt-PT" dirty="0" smtClean="0"/>
                    <a:t>ELR</a:t>
                  </a:r>
                  <a:endParaRPr lang="pt-PT" baseline="-25000" dirty="0"/>
                </a:p>
              </p:txBody>
            </p:sp>
            <p:sp>
              <p:nvSpPr>
                <p:cNvPr id="1129" name="CaixaDeTexto 1128"/>
                <p:cNvSpPr txBox="1"/>
                <p:nvPr/>
              </p:nvSpPr>
              <p:spPr>
                <a:xfrm>
                  <a:off x="10603062" y="20468579"/>
                  <a:ext cx="720000" cy="720000"/>
                </a:xfrm>
                <a:prstGeom prst="ellipse">
                  <a:avLst/>
                </a:prstGeom>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pt-PT" dirty="0"/>
                    <a:t>3</a:t>
                  </a:r>
                  <a:endParaRPr lang="pt-PT" baseline="-25000" dirty="0"/>
                </a:p>
              </p:txBody>
            </p:sp>
          </p:grpSp>
          <p:grpSp>
            <p:nvGrpSpPr>
              <p:cNvPr id="2262" name="Grupo 2261"/>
              <p:cNvGrpSpPr/>
              <p:nvPr/>
            </p:nvGrpSpPr>
            <p:grpSpPr>
              <a:xfrm>
                <a:off x="8620918" y="24101379"/>
                <a:ext cx="2486200" cy="1767800"/>
                <a:chOff x="8441540" y="24429099"/>
                <a:chExt cx="2486200" cy="1767800"/>
              </a:xfrm>
            </p:grpSpPr>
            <p:sp>
              <p:nvSpPr>
                <p:cNvPr id="121" name="CaixaDeTexto 120"/>
                <p:cNvSpPr txBox="1"/>
                <p:nvPr/>
              </p:nvSpPr>
              <p:spPr>
                <a:xfrm>
                  <a:off x="8441540" y="25005083"/>
                  <a:ext cx="2486200" cy="119181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err="1" smtClean="0"/>
                    <a:t>Repeat</a:t>
                  </a:r>
                  <a:r>
                    <a:rPr lang="pt-PT" dirty="0" smtClean="0"/>
                    <a:t> </a:t>
                  </a:r>
                  <a:r>
                    <a:rPr lang="pt-PT" dirty="0" err="1" smtClean="0"/>
                    <a:t>up</a:t>
                  </a:r>
                  <a:endParaRPr lang="pt-PT" dirty="0"/>
                </a:p>
                <a:p>
                  <a:pPr algn="ctr"/>
                  <a:r>
                    <a:rPr lang="pt-PT" dirty="0" smtClean="0"/>
                    <a:t>to 5 bilayers</a:t>
                  </a:r>
                  <a:endParaRPr lang="pt-PT" baseline="-25000" dirty="0"/>
                </a:p>
              </p:txBody>
            </p:sp>
            <p:sp>
              <p:nvSpPr>
                <p:cNvPr id="1130" name="CaixaDeTexto 1129"/>
                <p:cNvSpPr txBox="1"/>
                <p:nvPr/>
              </p:nvSpPr>
              <p:spPr>
                <a:xfrm>
                  <a:off x="9379288" y="24429099"/>
                  <a:ext cx="720000" cy="720000"/>
                </a:xfrm>
                <a:prstGeom prst="ellipse">
                  <a:avLst/>
                </a:prstGeom>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pt-PT" dirty="0" smtClean="0"/>
                    <a:t>4</a:t>
                  </a:r>
                  <a:endParaRPr lang="pt-PT" baseline="-25000" dirty="0"/>
                </a:p>
              </p:txBody>
            </p:sp>
          </p:grpSp>
          <p:sp>
            <p:nvSpPr>
              <p:cNvPr id="1131" name="CaixaDeTexto 1130"/>
              <p:cNvSpPr txBox="1">
                <a:spLocks/>
              </p:cNvSpPr>
              <p:nvPr/>
            </p:nvSpPr>
            <p:spPr>
              <a:xfrm>
                <a:off x="2394150" y="20396571"/>
                <a:ext cx="720000" cy="720000"/>
              </a:xfrm>
              <a:prstGeom prst="ellipse">
                <a:avLst/>
              </a:prstGeom>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pt-PT" dirty="0"/>
                  <a:t>1</a:t>
                </a:r>
                <a:endParaRPr lang="pt-PT" baseline="-25000" dirty="0"/>
              </a:p>
            </p:txBody>
          </p:sp>
          <p:grpSp>
            <p:nvGrpSpPr>
              <p:cNvPr id="2263" name="Grupo 2262"/>
              <p:cNvGrpSpPr/>
              <p:nvPr/>
            </p:nvGrpSpPr>
            <p:grpSpPr>
              <a:xfrm>
                <a:off x="4328727" y="24098397"/>
                <a:ext cx="2745943" cy="1770782"/>
                <a:chOff x="5130454" y="24429019"/>
                <a:chExt cx="2745943" cy="1770782"/>
              </a:xfrm>
            </p:grpSpPr>
            <p:sp>
              <p:nvSpPr>
                <p:cNvPr id="122" name="CaixaDeTexto 121"/>
                <p:cNvSpPr txBox="1"/>
                <p:nvPr/>
              </p:nvSpPr>
              <p:spPr>
                <a:xfrm>
                  <a:off x="5130454" y="25007985"/>
                  <a:ext cx="2745943" cy="119181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smtClean="0"/>
                    <a:t>Core </a:t>
                  </a:r>
                  <a:r>
                    <a:rPr lang="pt-PT" dirty="0" err="1" smtClean="0"/>
                    <a:t>removal</a:t>
                  </a:r>
                  <a:endParaRPr lang="pt-PT" baseline="-25000" dirty="0"/>
                </a:p>
                <a:p>
                  <a:pPr algn="ctr"/>
                  <a:r>
                    <a:rPr lang="pt-PT" dirty="0" err="1" smtClean="0"/>
                    <a:t>with</a:t>
                  </a:r>
                  <a:r>
                    <a:rPr lang="pt-PT" dirty="0" smtClean="0"/>
                    <a:t> EDTA</a:t>
                  </a:r>
                </a:p>
              </p:txBody>
            </p:sp>
            <p:sp>
              <p:nvSpPr>
                <p:cNvPr id="1132" name="CaixaDeTexto 1131"/>
                <p:cNvSpPr txBox="1"/>
                <p:nvPr/>
              </p:nvSpPr>
              <p:spPr>
                <a:xfrm>
                  <a:off x="6178465" y="24429019"/>
                  <a:ext cx="720000" cy="720000"/>
                </a:xfrm>
                <a:prstGeom prst="ellipse">
                  <a:avLst/>
                </a:prstGeom>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pt-PT" dirty="0" smtClean="0"/>
                    <a:t>5</a:t>
                  </a:r>
                  <a:endParaRPr lang="pt-PT" baseline="-25000" dirty="0"/>
                </a:p>
              </p:txBody>
            </p:sp>
          </p:grpSp>
          <p:sp>
            <p:nvSpPr>
              <p:cNvPr id="1133" name="CaixaDeTexto 1132"/>
              <p:cNvSpPr txBox="1">
                <a:spLocks/>
              </p:cNvSpPr>
              <p:nvPr/>
            </p:nvSpPr>
            <p:spPr>
              <a:xfrm>
                <a:off x="4770494" y="17588259"/>
                <a:ext cx="720000" cy="720000"/>
              </a:xfrm>
              <a:prstGeom prst="ellipse">
                <a:avLst/>
              </a:prstGeom>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pt-PT" dirty="0"/>
                  <a:t>1</a:t>
                </a:r>
                <a:endParaRPr lang="pt-PT" baseline="-25000" dirty="0"/>
              </a:p>
            </p:txBody>
          </p:sp>
          <p:sp>
            <p:nvSpPr>
              <p:cNvPr id="1134" name="CaixaDeTexto 1133"/>
              <p:cNvSpPr txBox="1"/>
              <p:nvPr/>
            </p:nvSpPr>
            <p:spPr>
              <a:xfrm>
                <a:off x="7794830" y="17660347"/>
                <a:ext cx="720000" cy="720000"/>
              </a:xfrm>
              <a:prstGeom prst="ellipse">
                <a:avLst/>
              </a:prstGeom>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pt-PT" dirty="0"/>
                  <a:t>2</a:t>
                </a:r>
                <a:endParaRPr lang="pt-PT" baseline="-25000" dirty="0"/>
              </a:p>
            </p:txBody>
          </p:sp>
          <p:sp>
            <p:nvSpPr>
              <p:cNvPr id="1135" name="CaixaDeTexto 1134"/>
              <p:cNvSpPr txBox="1"/>
              <p:nvPr/>
            </p:nvSpPr>
            <p:spPr>
              <a:xfrm>
                <a:off x="10891094" y="17660267"/>
                <a:ext cx="720000" cy="720000"/>
              </a:xfrm>
              <a:prstGeom prst="ellipse">
                <a:avLst/>
              </a:prstGeom>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pt-PT" dirty="0"/>
                  <a:t>3</a:t>
                </a:r>
                <a:endParaRPr lang="pt-PT" baseline="-25000" dirty="0"/>
              </a:p>
            </p:txBody>
          </p:sp>
          <p:sp>
            <p:nvSpPr>
              <p:cNvPr id="1136" name="Seta para a direita 1135"/>
              <p:cNvSpPr/>
              <p:nvPr/>
            </p:nvSpPr>
            <p:spPr bwMode="auto">
              <a:xfrm>
                <a:off x="4626398" y="21590188"/>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37" name="Seta para a direita 1136"/>
              <p:cNvSpPr/>
              <p:nvPr/>
            </p:nvSpPr>
            <p:spPr bwMode="auto">
              <a:xfrm>
                <a:off x="8658846" y="21548699"/>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38" name="Seta em curva 1137"/>
              <p:cNvSpPr/>
              <p:nvPr/>
            </p:nvSpPr>
            <p:spPr bwMode="auto">
              <a:xfrm rot="10800000">
                <a:off x="11299209" y="22700827"/>
                <a:ext cx="784809" cy="2684140"/>
              </a:xfrm>
              <a:prstGeom prst="bentArrow">
                <a:avLst>
                  <a:gd name="adj1" fmla="val 25000"/>
                  <a:gd name="adj2" fmla="val 25000"/>
                  <a:gd name="adj3" fmla="val 25000"/>
                  <a:gd name="adj4" fmla="val 4190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39" name="Seta para a direita 1138"/>
              <p:cNvSpPr/>
              <p:nvPr/>
            </p:nvSpPr>
            <p:spPr bwMode="auto">
              <a:xfrm rot="10800000">
                <a:off x="7320397" y="25005083"/>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1140" name="CaixaDeTexto 1139"/>
              <p:cNvSpPr txBox="1"/>
              <p:nvPr/>
            </p:nvSpPr>
            <p:spPr>
              <a:xfrm>
                <a:off x="8777312" y="26589259"/>
                <a:ext cx="720000" cy="720000"/>
              </a:xfrm>
              <a:prstGeom prst="ellipse">
                <a:avLst/>
              </a:prstGeom>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pt-PT" dirty="0" smtClean="0"/>
                  <a:t>5</a:t>
                </a:r>
                <a:endParaRPr lang="pt-PT" baseline="-25000" dirty="0"/>
              </a:p>
            </p:txBody>
          </p:sp>
          <p:grpSp>
            <p:nvGrpSpPr>
              <p:cNvPr id="1142" name="Grupo 1141"/>
              <p:cNvGrpSpPr/>
              <p:nvPr/>
            </p:nvGrpSpPr>
            <p:grpSpPr>
              <a:xfrm>
                <a:off x="1098006" y="24098397"/>
                <a:ext cx="1802576" cy="1770782"/>
                <a:chOff x="5602142" y="24429019"/>
                <a:chExt cx="1802576" cy="1770782"/>
              </a:xfrm>
            </p:grpSpPr>
            <p:sp>
              <p:nvSpPr>
                <p:cNvPr id="1143" name="CaixaDeTexto 1142"/>
                <p:cNvSpPr txBox="1"/>
                <p:nvPr/>
              </p:nvSpPr>
              <p:spPr>
                <a:xfrm>
                  <a:off x="5602142" y="25007985"/>
                  <a:ext cx="1802576" cy="119181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err="1" smtClean="0"/>
                    <a:t>Release</a:t>
                  </a:r>
                  <a:endParaRPr lang="pt-PT" dirty="0"/>
                </a:p>
                <a:p>
                  <a:pPr algn="ctr"/>
                  <a:r>
                    <a:rPr lang="pt-PT" dirty="0" err="1" smtClean="0"/>
                    <a:t>studies</a:t>
                  </a:r>
                  <a:endParaRPr lang="pt-PT" dirty="0" smtClean="0"/>
                </a:p>
              </p:txBody>
            </p:sp>
            <p:sp>
              <p:nvSpPr>
                <p:cNvPr id="1144" name="CaixaDeTexto 1143"/>
                <p:cNvSpPr txBox="1"/>
                <p:nvPr/>
              </p:nvSpPr>
              <p:spPr>
                <a:xfrm>
                  <a:off x="6146208" y="24429019"/>
                  <a:ext cx="720000" cy="720000"/>
                </a:xfrm>
                <a:prstGeom prst="ellipse">
                  <a:avLst/>
                </a:prstGeom>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pt-PT" dirty="0"/>
                    <a:t>6</a:t>
                  </a:r>
                  <a:endParaRPr lang="pt-PT" baseline="-25000" dirty="0"/>
                </a:p>
              </p:txBody>
            </p:sp>
          </p:grpSp>
          <p:sp>
            <p:nvSpPr>
              <p:cNvPr id="1145" name="Seta para a direita 1144"/>
              <p:cNvSpPr/>
              <p:nvPr/>
            </p:nvSpPr>
            <p:spPr bwMode="auto">
              <a:xfrm rot="10800000">
                <a:off x="3071925" y="25024507"/>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cxnSp>
          <p:nvCxnSpPr>
            <p:cNvPr id="687" name="Conexão recta unidireccional 686"/>
            <p:cNvCxnSpPr/>
            <p:nvPr/>
          </p:nvCxnSpPr>
          <p:spPr bwMode="auto">
            <a:xfrm flipV="1">
              <a:off x="7629253" y="25063488"/>
              <a:ext cx="843645" cy="85142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89" name="Conexão recta unidireccional 688"/>
            <p:cNvCxnSpPr/>
            <p:nvPr/>
          </p:nvCxnSpPr>
          <p:spPr bwMode="auto">
            <a:xfrm>
              <a:off x="7690557" y="26805283"/>
              <a:ext cx="709965" cy="69135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92" name="Conexão recta unidireccional 691"/>
            <p:cNvCxnSpPr/>
            <p:nvPr/>
          </p:nvCxnSpPr>
          <p:spPr bwMode="auto">
            <a:xfrm flipH="1">
              <a:off x="5694806" y="26595015"/>
              <a:ext cx="893625" cy="68249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94" name="Conexão recta unidireccional 693"/>
            <p:cNvCxnSpPr/>
            <p:nvPr/>
          </p:nvCxnSpPr>
          <p:spPr bwMode="auto">
            <a:xfrm flipH="1" flipV="1">
              <a:off x="5659766" y="25276478"/>
              <a:ext cx="1150522" cy="75093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49" name="Oval 48"/>
          <p:cNvSpPr/>
          <p:nvPr/>
        </p:nvSpPr>
        <p:spPr bwMode="auto">
          <a:xfrm>
            <a:off x="20549394" y="11682323"/>
            <a:ext cx="494828" cy="1296144"/>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703" name="Oval 702"/>
          <p:cNvSpPr/>
          <p:nvPr/>
        </p:nvSpPr>
        <p:spPr bwMode="auto">
          <a:xfrm>
            <a:off x="26876870" y="12331675"/>
            <a:ext cx="494828" cy="1008112"/>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50" name="Rectângulo 49"/>
          <p:cNvSpPr/>
          <p:nvPr/>
        </p:nvSpPr>
        <p:spPr>
          <a:xfrm>
            <a:off x="15103252" y="16761906"/>
            <a:ext cx="12195886" cy="1569660"/>
          </a:xfrm>
          <a:prstGeom prst="rect">
            <a:avLst/>
          </a:prstGeom>
        </p:spPr>
        <p:txBody>
          <a:bodyPr wrap="square">
            <a:spAutoFit/>
          </a:bodyPr>
          <a:lstStyle/>
          <a:p>
            <a:pPr algn="ctr" defTabSz="2952750">
              <a:spcBef>
                <a:spcPct val="50000"/>
              </a:spcBef>
            </a:pPr>
            <a:r>
              <a:rPr lang="en-US" dirty="0"/>
              <a:t>Figure 2:</a:t>
            </a:r>
            <a:r>
              <a:rPr lang="en-US" b="1" dirty="0"/>
              <a:t> </a:t>
            </a:r>
            <a:r>
              <a:rPr lang="en-US" dirty="0"/>
              <a:t>Zero-Order Cumulative Release Profiles of BSA Tagged with </a:t>
            </a:r>
            <a:r>
              <a:rPr lang="en-US" dirty="0" smtClean="0"/>
              <a:t>FITC. Capsules </a:t>
            </a:r>
            <a:r>
              <a:rPr lang="en-US" dirty="0"/>
              <a:t>with 1, 3 or 5 Bilayers are Depicted in Blue, Red, and Green, Respectively</a:t>
            </a:r>
            <a:endParaRPr lang="en-US" b="1" dirty="0"/>
          </a:p>
        </p:txBody>
      </p:sp>
      <p:grpSp>
        <p:nvGrpSpPr>
          <p:cNvPr id="64" name="Grupo 63"/>
          <p:cNvGrpSpPr/>
          <p:nvPr/>
        </p:nvGrpSpPr>
        <p:grpSpPr>
          <a:xfrm>
            <a:off x="15355590" y="15244338"/>
            <a:ext cx="11953328" cy="1263801"/>
            <a:chOff x="14995550" y="15244338"/>
            <a:chExt cx="11953328" cy="1263801"/>
          </a:xfrm>
        </p:grpSpPr>
        <p:sp>
          <p:nvSpPr>
            <p:cNvPr id="705" name="CaixaDeTexto 704"/>
            <p:cNvSpPr txBox="1"/>
            <p:nvPr/>
          </p:nvSpPr>
          <p:spPr>
            <a:xfrm>
              <a:off x="14995550" y="15244338"/>
              <a:ext cx="3005684" cy="1191816"/>
            </a:xfrm>
            <a:prstGeom prst="roundRect">
              <a:avLst/>
            </a:prstGeom>
            <a:solidFill>
              <a:srgbClr val="FFF2B9"/>
            </a:solidFill>
            <a:effectLst>
              <a:outerShdw blurRad="50800" dist="38100" dir="8100000" algn="tr" rotWithShape="0">
                <a:prstClr val="black">
                  <a:alpha val="40000"/>
                </a:prstClr>
              </a:outerShdw>
            </a:effectLst>
          </p:spPr>
          <p:txBody>
            <a:bodyPr wrap="none" rtlCol="0">
              <a:spAutoFit/>
            </a:bodyPr>
            <a:lstStyle/>
            <a:p>
              <a:pPr algn="ctr"/>
              <a:r>
                <a:rPr lang="pt-PT" dirty="0" err="1" smtClean="0"/>
                <a:t>Higher</a:t>
              </a:r>
              <a:r>
                <a:rPr lang="pt-PT" dirty="0" smtClean="0"/>
                <a:t> </a:t>
              </a:r>
              <a:r>
                <a:rPr lang="pt-PT" dirty="0" err="1" smtClean="0"/>
                <a:t>number</a:t>
              </a:r>
              <a:endParaRPr lang="pt-PT" dirty="0"/>
            </a:p>
            <a:p>
              <a:pPr algn="ctr"/>
              <a:r>
                <a:rPr lang="pt-PT" dirty="0" err="1" smtClean="0"/>
                <a:t>of</a:t>
              </a:r>
              <a:r>
                <a:rPr lang="pt-PT" dirty="0" smtClean="0"/>
                <a:t> </a:t>
              </a:r>
              <a:r>
                <a:rPr lang="pt-PT" dirty="0" err="1" smtClean="0"/>
                <a:t>layers</a:t>
              </a:r>
              <a:endParaRPr lang="pt-PT" dirty="0"/>
            </a:p>
          </p:txBody>
        </p:sp>
        <p:sp>
          <p:nvSpPr>
            <p:cNvPr id="706" name="CaixaDeTexto 705"/>
            <p:cNvSpPr txBox="1"/>
            <p:nvPr/>
          </p:nvSpPr>
          <p:spPr>
            <a:xfrm>
              <a:off x="24464343" y="15316323"/>
              <a:ext cx="2484535" cy="1191816"/>
            </a:xfrm>
            <a:prstGeom prst="roundRect">
              <a:avLst/>
            </a:prstGeom>
            <a:solidFill>
              <a:srgbClr val="FFF2B9"/>
            </a:solidFill>
            <a:effectLst>
              <a:outerShdw blurRad="50800" dist="38100" dir="8100000" algn="tr" rotWithShape="0">
                <a:prstClr val="black">
                  <a:alpha val="40000"/>
                </a:prstClr>
              </a:outerShdw>
            </a:effectLst>
          </p:spPr>
          <p:txBody>
            <a:bodyPr wrap="none" rtlCol="0">
              <a:spAutoFit/>
            </a:bodyPr>
            <a:lstStyle/>
            <a:p>
              <a:pPr algn="ctr"/>
              <a:r>
                <a:rPr lang="pt-PT" dirty="0" err="1" smtClean="0"/>
                <a:t>Higher</a:t>
              </a:r>
              <a:endParaRPr lang="pt-PT" dirty="0"/>
            </a:p>
            <a:p>
              <a:pPr algn="ctr"/>
              <a:r>
                <a:rPr lang="pt-PT" dirty="0" err="1" smtClean="0"/>
                <a:t>temperature</a:t>
              </a:r>
              <a:endParaRPr lang="pt-PT" dirty="0"/>
            </a:p>
          </p:txBody>
        </p:sp>
        <p:sp>
          <p:nvSpPr>
            <p:cNvPr id="707" name="CaixaDeTexto 706"/>
            <p:cNvSpPr txBox="1"/>
            <p:nvPr/>
          </p:nvSpPr>
          <p:spPr>
            <a:xfrm>
              <a:off x="19388038" y="15573121"/>
              <a:ext cx="3683850" cy="64698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err="1" smtClean="0"/>
                <a:t>Less</a:t>
              </a:r>
              <a:r>
                <a:rPr lang="pt-PT" dirty="0" smtClean="0"/>
                <a:t> BSA </a:t>
              </a:r>
              <a:r>
                <a:rPr lang="pt-PT" dirty="0" err="1" smtClean="0"/>
                <a:t>released</a:t>
              </a:r>
              <a:endParaRPr lang="pt-PT" dirty="0"/>
            </a:p>
          </p:txBody>
        </p:sp>
        <p:sp>
          <p:nvSpPr>
            <p:cNvPr id="708" name="Seta para a direita 707"/>
            <p:cNvSpPr/>
            <p:nvPr/>
          </p:nvSpPr>
          <p:spPr bwMode="auto">
            <a:xfrm rot="10800000">
              <a:off x="23204463" y="15644043"/>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709" name="Seta para a direita 708"/>
            <p:cNvSpPr/>
            <p:nvPr/>
          </p:nvSpPr>
          <p:spPr bwMode="auto">
            <a:xfrm>
              <a:off x="18272796" y="15644105"/>
              <a:ext cx="978408" cy="484632"/>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grpSp>
        <p:nvGrpSpPr>
          <p:cNvPr id="61" name="Grupo 60"/>
          <p:cNvGrpSpPr/>
          <p:nvPr/>
        </p:nvGrpSpPr>
        <p:grpSpPr>
          <a:xfrm>
            <a:off x="30157817" y="7662952"/>
            <a:ext cx="10256557" cy="4956755"/>
            <a:chOff x="16620313" y="21980747"/>
            <a:chExt cx="10256557" cy="4956755"/>
          </a:xfrm>
        </p:grpSpPr>
        <p:sp>
          <p:nvSpPr>
            <p:cNvPr id="721" name="CaixaDeTexto 720"/>
            <p:cNvSpPr txBox="1"/>
            <p:nvPr/>
          </p:nvSpPr>
          <p:spPr>
            <a:xfrm>
              <a:off x="16620313" y="23708939"/>
              <a:ext cx="4063869" cy="119181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err="1" smtClean="0"/>
                <a:t>Tunable</a:t>
              </a:r>
              <a:r>
                <a:rPr lang="pt-PT" dirty="0" smtClean="0"/>
                <a:t> </a:t>
              </a:r>
              <a:r>
                <a:rPr lang="pt-PT" dirty="0" err="1" smtClean="0"/>
                <a:t>release</a:t>
              </a:r>
              <a:r>
                <a:rPr lang="pt-PT" dirty="0" smtClean="0"/>
                <a:t> </a:t>
              </a:r>
              <a:r>
                <a:rPr lang="pt-PT" dirty="0" err="1" smtClean="0"/>
                <a:t>with</a:t>
              </a:r>
              <a:endParaRPr lang="pt-PT" dirty="0"/>
            </a:p>
            <a:p>
              <a:pPr algn="ctr"/>
              <a:r>
                <a:rPr lang="pt-PT" dirty="0" err="1" smtClean="0"/>
                <a:t>number</a:t>
              </a:r>
              <a:r>
                <a:rPr lang="pt-PT" dirty="0" smtClean="0"/>
                <a:t> </a:t>
              </a:r>
              <a:r>
                <a:rPr lang="pt-PT" dirty="0" err="1" smtClean="0"/>
                <a:t>of</a:t>
              </a:r>
              <a:r>
                <a:rPr lang="pt-PT" dirty="0" smtClean="0"/>
                <a:t> </a:t>
              </a:r>
              <a:r>
                <a:rPr lang="pt-PT" dirty="0" err="1" smtClean="0"/>
                <a:t>layers</a:t>
              </a:r>
              <a:endParaRPr lang="pt-PT" dirty="0"/>
            </a:p>
          </p:txBody>
        </p:sp>
        <p:sp>
          <p:nvSpPr>
            <p:cNvPr id="722" name="CaixaDeTexto 721"/>
            <p:cNvSpPr txBox="1"/>
            <p:nvPr/>
          </p:nvSpPr>
          <p:spPr>
            <a:xfrm>
              <a:off x="19510204" y="21980747"/>
              <a:ext cx="3729876" cy="119181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err="1" smtClean="0"/>
                <a:t>Microcapsules</a:t>
              </a:r>
              <a:r>
                <a:rPr lang="pt-PT" dirty="0" smtClean="0"/>
                <a:t> </a:t>
              </a:r>
              <a:r>
                <a:rPr lang="pt-PT" dirty="0" err="1" smtClean="0"/>
                <a:t>of</a:t>
              </a:r>
              <a:endParaRPr lang="pt-PT" dirty="0"/>
            </a:p>
            <a:p>
              <a:pPr algn="ctr"/>
              <a:r>
                <a:rPr lang="pt-PT" dirty="0" smtClean="0"/>
                <a:t>chitosan </a:t>
              </a:r>
              <a:r>
                <a:rPr lang="pt-PT" dirty="0" err="1" smtClean="0"/>
                <a:t>and</a:t>
              </a:r>
              <a:r>
                <a:rPr lang="pt-PT" dirty="0" smtClean="0"/>
                <a:t> </a:t>
              </a:r>
              <a:r>
                <a:rPr lang="pt-PT" dirty="0" err="1" smtClean="0"/>
                <a:t>ELRs</a:t>
              </a:r>
              <a:endParaRPr lang="pt-PT" dirty="0"/>
            </a:p>
          </p:txBody>
        </p:sp>
        <p:sp>
          <p:nvSpPr>
            <p:cNvPr id="723" name="CaixaDeTexto 722"/>
            <p:cNvSpPr txBox="1"/>
            <p:nvPr/>
          </p:nvSpPr>
          <p:spPr>
            <a:xfrm>
              <a:off x="22096022" y="23708939"/>
              <a:ext cx="4780848" cy="119181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err="1" smtClean="0"/>
                <a:t>Temperature-dependent</a:t>
              </a:r>
              <a:endParaRPr lang="pt-PT" dirty="0" smtClean="0"/>
            </a:p>
            <a:p>
              <a:pPr algn="ctr"/>
              <a:r>
                <a:rPr lang="pt-PT" dirty="0" err="1"/>
                <a:t>r</a:t>
              </a:r>
              <a:r>
                <a:rPr lang="pt-PT" dirty="0" err="1" smtClean="0"/>
                <a:t>elease</a:t>
              </a:r>
              <a:r>
                <a:rPr lang="pt-PT" dirty="0" smtClean="0"/>
                <a:t> </a:t>
              </a:r>
              <a:r>
                <a:rPr lang="pt-PT" dirty="0" err="1" smtClean="0"/>
                <a:t>and</a:t>
              </a:r>
              <a:r>
                <a:rPr lang="pt-PT" dirty="0" smtClean="0"/>
                <a:t> </a:t>
              </a:r>
              <a:r>
                <a:rPr lang="pt-PT" dirty="0" err="1" smtClean="0"/>
                <a:t>dimensions</a:t>
              </a:r>
              <a:endParaRPr lang="pt-PT" dirty="0"/>
            </a:p>
          </p:txBody>
        </p:sp>
        <p:sp>
          <p:nvSpPr>
            <p:cNvPr id="724" name="CaixaDeTexto 723"/>
            <p:cNvSpPr txBox="1"/>
            <p:nvPr/>
          </p:nvSpPr>
          <p:spPr>
            <a:xfrm>
              <a:off x="18244757" y="25745686"/>
              <a:ext cx="6255849" cy="119181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err="1" smtClean="0"/>
                <a:t>LbL</a:t>
              </a:r>
              <a:r>
                <a:rPr lang="pt-PT" dirty="0" smtClean="0"/>
                <a:t> as a </a:t>
              </a:r>
              <a:r>
                <a:rPr lang="pt-PT" dirty="0" err="1" smtClean="0"/>
                <a:t>versatile</a:t>
              </a:r>
              <a:r>
                <a:rPr lang="pt-PT" dirty="0" smtClean="0"/>
                <a:t> </a:t>
              </a:r>
              <a:r>
                <a:rPr lang="pt-PT" dirty="0" err="1" smtClean="0"/>
                <a:t>technique</a:t>
              </a:r>
              <a:endParaRPr lang="pt-PT" dirty="0"/>
            </a:p>
            <a:p>
              <a:pPr algn="ctr"/>
              <a:r>
                <a:rPr lang="pt-PT" dirty="0" smtClean="0"/>
                <a:t>for </a:t>
              </a:r>
              <a:r>
                <a:rPr lang="pt-PT" dirty="0" err="1" smtClean="0"/>
                <a:t>tunable</a:t>
              </a:r>
              <a:r>
                <a:rPr lang="pt-PT" dirty="0" smtClean="0"/>
                <a:t> </a:t>
              </a:r>
              <a:r>
                <a:rPr lang="pt-PT" dirty="0" err="1" smtClean="0"/>
                <a:t>drug</a:t>
              </a:r>
              <a:r>
                <a:rPr lang="pt-PT" dirty="0" smtClean="0"/>
                <a:t> delivery </a:t>
              </a:r>
              <a:r>
                <a:rPr lang="pt-PT" dirty="0" err="1" smtClean="0"/>
                <a:t>systems</a:t>
              </a:r>
              <a:endParaRPr lang="pt-PT" dirty="0"/>
            </a:p>
          </p:txBody>
        </p:sp>
        <p:sp>
          <p:nvSpPr>
            <p:cNvPr id="725" name="Seta em curva 724"/>
            <p:cNvSpPr/>
            <p:nvPr/>
          </p:nvSpPr>
          <p:spPr bwMode="auto">
            <a:xfrm rot="16200000" flipH="1">
              <a:off x="18293406" y="22459720"/>
              <a:ext cx="1141555" cy="1047708"/>
            </a:xfrm>
            <a:prstGeom prst="ben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726" name="Seta em curva 725"/>
            <p:cNvSpPr/>
            <p:nvPr/>
          </p:nvSpPr>
          <p:spPr bwMode="auto">
            <a:xfrm rot="5400000">
              <a:off x="23283012" y="22379278"/>
              <a:ext cx="1141200" cy="1154284"/>
            </a:xfrm>
            <a:prstGeom prst="ben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727" name="Seta para a direita 726"/>
            <p:cNvSpPr/>
            <p:nvPr/>
          </p:nvSpPr>
          <p:spPr bwMode="auto">
            <a:xfrm rot="5400000">
              <a:off x="20267115" y="24007376"/>
              <a:ext cx="2182861" cy="628648"/>
            </a:xfrm>
            <a:prstGeom prst="rightArrow">
              <a:avLst>
                <a:gd name="adj1" fmla="val 34277"/>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grpSp>
        <p:nvGrpSpPr>
          <p:cNvPr id="729" name="Group 2"/>
          <p:cNvGrpSpPr>
            <a:grpSpLocks noChangeAspect="1"/>
          </p:cNvGrpSpPr>
          <p:nvPr/>
        </p:nvGrpSpPr>
        <p:grpSpPr bwMode="auto">
          <a:xfrm>
            <a:off x="36309918" y="378347"/>
            <a:ext cx="6120000" cy="706333"/>
            <a:chOff x="624" y="2061"/>
            <a:chExt cx="1794" cy="216"/>
          </a:xfrm>
        </p:grpSpPr>
        <p:sp>
          <p:nvSpPr>
            <p:cNvPr id="730" name="Freeform 3"/>
            <p:cNvSpPr>
              <a:spLocks noChangeAspect="1"/>
            </p:cNvSpPr>
            <p:nvPr/>
          </p:nvSpPr>
          <p:spPr bwMode="auto">
            <a:xfrm>
              <a:off x="1050" y="2061"/>
              <a:ext cx="170" cy="216"/>
            </a:xfrm>
            <a:custGeom>
              <a:avLst/>
              <a:gdLst>
                <a:gd name="T0" fmla="*/ 0 w 169"/>
                <a:gd name="T1" fmla="*/ 179 h 216"/>
                <a:gd name="T2" fmla="*/ 85 w 169"/>
                <a:gd name="T3" fmla="*/ 179 h 216"/>
                <a:gd name="T4" fmla="*/ 103 w 169"/>
                <a:gd name="T5" fmla="*/ 173 h 216"/>
                <a:gd name="T6" fmla="*/ 109 w 169"/>
                <a:gd name="T7" fmla="*/ 173 h 216"/>
                <a:gd name="T8" fmla="*/ 115 w 169"/>
                <a:gd name="T9" fmla="*/ 161 h 216"/>
                <a:gd name="T10" fmla="*/ 121 w 169"/>
                <a:gd name="T11" fmla="*/ 148 h 216"/>
                <a:gd name="T12" fmla="*/ 115 w 169"/>
                <a:gd name="T13" fmla="*/ 142 h 216"/>
                <a:gd name="T14" fmla="*/ 109 w 169"/>
                <a:gd name="T15" fmla="*/ 130 h 216"/>
                <a:gd name="T16" fmla="*/ 103 w 169"/>
                <a:gd name="T17" fmla="*/ 124 h 216"/>
                <a:gd name="T18" fmla="*/ 85 w 169"/>
                <a:gd name="T19" fmla="*/ 124 h 216"/>
                <a:gd name="T20" fmla="*/ 12 w 169"/>
                <a:gd name="T21" fmla="*/ 124 h 216"/>
                <a:gd name="T22" fmla="*/ 12 w 169"/>
                <a:gd name="T23" fmla="*/ 87 h 216"/>
                <a:gd name="T24" fmla="*/ 85 w 169"/>
                <a:gd name="T25" fmla="*/ 87 h 216"/>
                <a:gd name="T26" fmla="*/ 97 w 169"/>
                <a:gd name="T27" fmla="*/ 87 h 216"/>
                <a:gd name="T28" fmla="*/ 109 w 169"/>
                <a:gd name="T29" fmla="*/ 81 h 216"/>
                <a:gd name="T30" fmla="*/ 115 w 169"/>
                <a:gd name="T31" fmla="*/ 74 h 216"/>
                <a:gd name="T32" fmla="*/ 121 w 169"/>
                <a:gd name="T33" fmla="*/ 62 h 216"/>
                <a:gd name="T34" fmla="*/ 115 w 169"/>
                <a:gd name="T35" fmla="*/ 50 h 216"/>
                <a:gd name="T36" fmla="*/ 109 w 169"/>
                <a:gd name="T37" fmla="*/ 44 h 216"/>
                <a:gd name="T38" fmla="*/ 97 w 169"/>
                <a:gd name="T39" fmla="*/ 37 h 216"/>
                <a:gd name="T40" fmla="*/ 85 w 169"/>
                <a:gd name="T41" fmla="*/ 37 h 216"/>
                <a:gd name="T42" fmla="*/ 0 w 169"/>
                <a:gd name="T43" fmla="*/ 37 h 216"/>
                <a:gd name="T44" fmla="*/ 0 w 169"/>
                <a:gd name="T45" fmla="*/ 0 h 216"/>
                <a:gd name="T46" fmla="*/ 97 w 169"/>
                <a:gd name="T47" fmla="*/ 0 h 216"/>
                <a:gd name="T48" fmla="*/ 133 w 169"/>
                <a:gd name="T49" fmla="*/ 0 h 216"/>
                <a:gd name="T50" fmla="*/ 145 w 169"/>
                <a:gd name="T51" fmla="*/ 7 h 216"/>
                <a:gd name="T52" fmla="*/ 151 w 169"/>
                <a:gd name="T53" fmla="*/ 13 h 216"/>
                <a:gd name="T54" fmla="*/ 157 w 169"/>
                <a:gd name="T55" fmla="*/ 19 h 216"/>
                <a:gd name="T56" fmla="*/ 163 w 169"/>
                <a:gd name="T57" fmla="*/ 31 h 216"/>
                <a:gd name="T58" fmla="*/ 169 w 169"/>
                <a:gd name="T59" fmla="*/ 44 h 216"/>
                <a:gd name="T60" fmla="*/ 169 w 169"/>
                <a:gd name="T61" fmla="*/ 56 h 216"/>
                <a:gd name="T62" fmla="*/ 169 w 169"/>
                <a:gd name="T63" fmla="*/ 68 h 216"/>
                <a:gd name="T64" fmla="*/ 163 w 169"/>
                <a:gd name="T65" fmla="*/ 81 h 216"/>
                <a:gd name="T66" fmla="*/ 151 w 169"/>
                <a:gd name="T67" fmla="*/ 93 h 216"/>
                <a:gd name="T68" fmla="*/ 139 w 169"/>
                <a:gd name="T69" fmla="*/ 105 h 216"/>
                <a:gd name="T70" fmla="*/ 151 w 169"/>
                <a:gd name="T71" fmla="*/ 118 h 216"/>
                <a:gd name="T72" fmla="*/ 163 w 169"/>
                <a:gd name="T73" fmla="*/ 124 h 216"/>
                <a:gd name="T74" fmla="*/ 169 w 169"/>
                <a:gd name="T75" fmla="*/ 142 h 216"/>
                <a:gd name="T76" fmla="*/ 169 w 169"/>
                <a:gd name="T77" fmla="*/ 155 h 216"/>
                <a:gd name="T78" fmla="*/ 169 w 169"/>
                <a:gd name="T79" fmla="*/ 173 h 216"/>
                <a:gd name="T80" fmla="*/ 163 w 169"/>
                <a:gd name="T81" fmla="*/ 179 h 216"/>
                <a:gd name="T82" fmla="*/ 157 w 169"/>
                <a:gd name="T83" fmla="*/ 192 h 216"/>
                <a:gd name="T84" fmla="*/ 151 w 169"/>
                <a:gd name="T85" fmla="*/ 198 h 216"/>
                <a:gd name="T86" fmla="*/ 145 w 169"/>
                <a:gd name="T87" fmla="*/ 204 h 216"/>
                <a:gd name="T88" fmla="*/ 133 w 169"/>
                <a:gd name="T89" fmla="*/ 210 h 216"/>
                <a:gd name="T90" fmla="*/ 121 w 169"/>
                <a:gd name="T91" fmla="*/ 216 h 216"/>
                <a:gd name="T92" fmla="*/ 103 w 169"/>
                <a:gd name="T93" fmla="*/ 216 h 216"/>
                <a:gd name="T94" fmla="*/ 0 w 169"/>
                <a:gd name="T95" fmla="*/ 216 h 216"/>
                <a:gd name="T96" fmla="*/ 0 w 169"/>
                <a:gd name="T97" fmla="*/ 179 h 2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9"/>
                <a:gd name="T148" fmla="*/ 0 h 216"/>
                <a:gd name="T149" fmla="*/ 169 w 169"/>
                <a:gd name="T150" fmla="*/ 216 h 2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9" h="216">
                  <a:moveTo>
                    <a:pt x="0" y="179"/>
                  </a:moveTo>
                  <a:lnTo>
                    <a:pt x="85" y="179"/>
                  </a:lnTo>
                  <a:lnTo>
                    <a:pt x="103" y="173"/>
                  </a:lnTo>
                  <a:lnTo>
                    <a:pt x="109" y="173"/>
                  </a:lnTo>
                  <a:lnTo>
                    <a:pt x="115" y="161"/>
                  </a:lnTo>
                  <a:lnTo>
                    <a:pt x="121" y="148"/>
                  </a:lnTo>
                  <a:lnTo>
                    <a:pt x="115" y="142"/>
                  </a:lnTo>
                  <a:lnTo>
                    <a:pt x="109" y="130"/>
                  </a:lnTo>
                  <a:lnTo>
                    <a:pt x="103" y="124"/>
                  </a:lnTo>
                  <a:lnTo>
                    <a:pt x="85" y="124"/>
                  </a:lnTo>
                  <a:lnTo>
                    <a:pt x="12" y="124"/>
                  </a:lnTo>
                  <a:lnTo>
                    <a:pt x="12" y="87"/>
                  </a:lnTo>
                  <a:lnTo>
                    <a:pt x="85" y="87"/>
                  </a:lnTo>
                  <a:lnTo>
                    <a:pt x="97" y="87"/>
                  </a:lnTo>
                  <a:lnTo>
                    <a:pt x="109" y="81"/>
                  </a:lnTo>
                  <a:lnTo>
                    <a:pt x="115" y="74"/>
                  </a:lnTo>
                  <a:lnTo>
                    <a:pt x="121" y="62"/>
                  </a:lnTo>
                  <a:lnTo>
                    <a:pt x="115" y="50"/>
                  </a:lnTo>
                  <a:lnTo>
                    <a:pt x="109" y="44"/>
                  </a:lnTo>
                  <a:lnTo>
                    <a:pt x="97" y="37"/>
                  </a:lnTo>
                  <a:lnTo>
                    <a:pt x="85" y="37"/>
                  </a:lnTo>
                  <a:lnTo>
                    <a:pt x="0" y="37"/>
                  </a:lnTo>
                  <a:lnTo>
                    <a:pt x="0" y="0"/>
                  </a:lnTo>
                  <a:lnTo>
                    <a:pt x="97" y="0"/>
                  </a:lnTo>
                  <a:lnTo>
                    <a:pt x="133" y="0"/>
                  </a:lnTo>
                  <a:lnTo>
                    <a:pt x="145" y="7"/>
                  </a:lnTo>
                  <a:lnTo>
                    <a:pt x="151" y="13"/>
                  </a:lnTo>
                  <a:lnTo>
                    <a:pt x="157" y="19"/>
                  </a:lnTo>
                  <a:lnTo>
                    <a:pt x="163" y="31"/>
                  </a:lnTo>
                  <a:lnTo>
                    <a:pt x="169" y="44"/>
                  </a:lnTo>
                  <a:lnTo>
                    <a:pt x="169" y="56"/>
                  </a:lnTo>
                  <a:lnTo>
                    <a:pt x="169" y="68"/>
                  </a:lnTo>
                  <a:lnTo>
                    <a:pt x="163" y="81"/>
                  </a:lnTo>
                  <a:lnTo>
                    <a:pt x="151" y="93"/>
                  </a:lnTo>
                  <a:lnTo>
                    <a:pt x="139" y="105"/>
                  </a:lnTo>
                  <a:lnTo>
                    <a:pt x="151" y="118"/>
                  </a:lnTo>
                  <a:lnTo>
                    <a:pt x="163" y="124"/>
                  </a:lnTo>
                  <a:lnTo>
                    <a:pt x="169" y="142"/>
                  </a:lnTo>
                  <a:lnTo>
                    <a:pt x="169" y="155"/>
                  </a:lnTo>
                  <a:lnTo>
                    <a:pt x="169" y="173"/>
                  </a:lnTo>
                  <a:lnTo>
                    <a:pt x="163" y="179"/>
                  </a:lnTo>
                  <a:lnTo>
                    <a:pt x="157" y="192"/>
                  </a:lnTo>
                  <a:lnTo>
                    <a:pt x="151" y="198"/>
                  </a:lnTo>
                  <a:lnTo>
                    <a:pt x="145" y="204"/>
                  </a:lnTo>
                  <a:lnTo>
                    <a:pt x="133" y="210"/>
                  </a:lnTo>
                  <a:lnTo>
                    <a:pt x="121" y="216"/>
                  </a:lnTo>
                  <a:lnTo>
                    <a:pt x="103" y="216"/>
                  </a:lnTo>
                  <a:lnTo>
                    <a:pt x="0" y="216"/>
                  </a:lnTo>
                  <a:lnTo>
                    <a:pt x="0" y="179"/>
                  </a:lnTo>
                  <a:close/>
                </a:path>
              </a:pathLst>
            </a:custGeom>
            <a:solidFill>
              <a:srgbClr val="7B7978"/>
            </a:solidFill>
            <a:ln w="9525">
              <a:noFill/>
              <a:round/>
              <a:headEnd/>
              <a:tailEnd/>
            </a:ln>
          </p:spPr>
          <p:txBody>
            <a:bodyPr/>
            <a:lstStyle/>
            <a:p>
              <a:endParaRPr lang="pt-PT"/>
            </a:p>
          </p:txBody>
        </p:sp>
        <p:sp>
          <p:nvSpPr>
            <p:cNvPr id="731" name="Freeform 4"/>
            <p:cNvSpPr>
              <a:spLocks noChangeAspect="1" noEditPoints="1"/>
            </p:cNvSpPr>
            <p:nvPr/>
          </p:nvSpPr>
          <p:spPr bwMode="auto">
            <a:xfrm>
              <a:off x="1268" y="2061"/>
              <a:ext cx="187" cy="216"/>
            </a:xfrm>
            <a:custGeom>
              <a:avLst/>
              <a:gdLst>
                <a:gd name="T0" fmla="*/ 42 w 187"/>
                <a:gd name="T1" fmla="*/ 37 h 216"/>
                <a:gd name="T2" fmla="*/ 42 w 187"/>
                <a:gd name="T3" fmla="*/ 87 h 216"/>
                <a:gd name="T4" fmla="*/ 109 w 187"/>
                <a:gd name="T5" fmla="*/ 87 h 216"/>
                <a:gd name="T6" fmla="*/ 121 w 187"/>
                <a:gd name="T7" fmla="*/ 87 h 216"/>
                <a:gd name="T8" fmla="*/ 133 w 187"/>
                <a:gd name="T9" fmla="*/ 81 h 216"/>
                <a:gd name="T10" fmla="*/ 139 w 187"/>
                <a:gd name="T11" fmla="*/ 74 h 216"/>
                <a:gd name="T12" fmla="*/ 139 w 187"/>
                <a:gd name="T13" fmla="*/ 62 h 216"/>
                <a:gd name="T14" fmla="*/ 139 w 187"/>
                <a:gd name="T15" fmla="*/ 50 h 216"/>
                <a:gd name="T16" fmla="*/ 133 w 187"/>
                <a:gd name="T17" fmla="*/ 44 h 216"/>
                <a:gd name="T18" fmla="*/ 121 w 187"/>
                <a:gd name="T19" fmla="*/ 37 h 216"/>
                <a:gd name="T20" fmla="*/ 109 w 187"/>
                <a:gd name="T21" fmla="*/ 37 h 216"/>
                <a:gd name="T22" fmla="*/ 42 w 187"/>
                <a:gd name="T23" fmla="*/ 37 h 216"/>
                <a:gd name="T24" fmla="*/ 109 w 187"/>
                <a:gd name="T25" fmla="*/ 179 h 216"/>
                <a:gd name="T26" fmla="*/ 121 w 187"/>
                <a:gd name="T27" fmla="*/ 173 h 216"/>
                <a:gd name="T28" fmla="*/ 133 w 187"/>
                <a:gd name="T29" fmla="*/ 173 h 216"/>
                <a:gd name="T30" fmla="*/ 133 w 187"/>
                <a:gd name="T31" fmla="*/ 167 h 216"/>
                <a:gd name="T32" fmla="*/ 139 w 187"/>
                <a:gd name="T33" fmla="*/ 161 h 216"/>
                <a:gd name="T34" fmla="*/ 139 w 187"/>
                <a:gd name="T35" fmla="*/ 148 h 216"/>
                <a:gd name="T36" fmla="*/ 139 w 187"/>
                <a:gd name="T37" fmla="*/ 142 h 216"/>
                <a:gd name="T38" fmla="*/ 133 w 187"/>
                <a:gd name="T39" fmla="*/ 130 h 216"/>
                <a:gd name="T40" fmla="*/ 121 w 187"/>
                <a:gd name="T41" fmla="*/ 130 h 216"/>
                <a:gd name="T42" fmla="*/ 109 w 187"/>
                <a:gd name="T43" fmla="*/ 124 h 216"/>
                <a:gd name="T44" fmla="*/ 42 w 187"/>
                <a:gd name="T45" fmla="*/ 124 h 216"/>
                <a:gd name="T46" fmla="*/ 42 w 187"/>
                <a:gd name="T47" fmla="*/ 179 h 216"/>
                <a:gd name="T48" fmla="*/ 109 w 187"/>
                <a:gd name="T49" fmla="*/ 179 h 216"/>
                <a:gd name="T50" fmla="*/ 115 w 187"/>
                <a:gd name="T51" fmla="*/ 216 h 216"/>
                <a:gd name="T52" fmla="*/ 0 w 187"/>
                <a:gd name="T53" fmla="*/ 216 h 216"/>
                <a:gd name="T54" fmla="*/ 0 w 187"/>
                <a:gd name="T55" fmla="*/ 0 h 216"/>
                <a:gd name="T56" fmla="*/ 109 w 187"/>
                <a:gd name="T57" fmla="*/ 0 h 216"/>
                <a:gd name="T58" fmla="*/ 145 w 187"/>
                <a:gd name="T59" fmla="*/ 0 h 216"/>
                <a:gd name="T60" fmla="*/ 163 w 187"/>
                <a:gd name="T61" fmla="*/ 7 h 216"/>
                <a:gd name="T62" fmla="*/ 175 w 187"/>
                <a:gd name="T63" fmla="*/ 19 h 216"/>
                <a:gd name="T64" fmla="*/ 181 w 187"/>
                <a:gd name="T65" fmla="*/ 25 h 216"/>
                <a:gd name="T66" fmla="*/ 187 w 187"/>
                <a:gd name="T67" fmla="*/ 37 h 216"/>
                <a:gd name="T68" fmla="*/ 187 w 187"/>
                <a:gd name="T69" fmla="*/ 56 h 216"/>
                <a:gd name="T70" fmla="*/ 187 w 187"/>
                <a:gd name="T71" fmla="*/ 68 h 216"/>
                <a:gd name="T72" fmla="*/ 181 w 187"/>
                <a:gd name="T73" fmla="*/ 87 h 216"/>
                <a:gd name="T74" fmla="*/ 169 w 187"/>
                <a:gd name="T75" fmla="*/ 99 h 216"/>
                <a:gd name="T76" fmla="*/ 157 w 187"/>
                <a:gd name="T77" fmla="*/ 105 h 216"/>
                <a:gd name="T78" fmla="*/ 169 w 187"/>
                <a:gd name="T79" fmla="*/ 118 h 216"/>
                <a:gd name="T80" fmla="*/ 181 w 187"/>
                <a:gd name="T81" fmla="*/ 124 h 216"/>
                <a:gd name="T82" fmla="*/ 187 w 187"/>
                <a:gd name="T83" fmla="*/ 136 h 216"/>
                <a:gd name="T84" fmla="*/ 187 w 187"/>
                <a:gd name="T85" fmla="*/ 155 h 216"/>
                <a:gd name="T86" fmla="*/ 187 w 187"/>
                <a:gd name="T87" fmla="*/ 167 h 216"/>
                <a:gd name="T88" fmla="*/ 181 w 187"/>
                <a:gd name="T89" fmla="*/ 179 h 216"/>
                <a:gd name="T90" fmla="*/ 175 w 187"/>
                <a:gd name="T91" fmla="*/ 192 h 216"/>
                <a:gd name="T92" fmla="*/ 169 w 187"/>
                <a:gd name="T93" fmla="*/ 198 h 216"/>
                <a:gd name="T94" fmla="*/ 151 w 187"/>
                <a:gd name="T95" fmla="*/ 210 h 216"/>
                <a:gd name="T96" fmla="*/ 133 w 187"/>
                <a:gd name="T97" fmla="*/ 216 h 216"/>
                <a:gd name="T98" fmla="*/ 115 w 187"/>
                <a:gd name="T99" fmla="*/ 216 h 2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87"/>
                <a:gd name="T151" fmla="*/ 0 h 216"/>
                <a:gd name="T152" fmla="*/ 187 w 187"/>
                <a:gd name="T153" fmla="*/ 216 h 21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87" h="216">
                  <a:moveTo>
                    <a:pt x="42" y="37"/>
                  </a:moveTo>
                  <a:lnTo>
                    <a:pt x="42" y="87"/>
                  </a:lnTo>
                  <a:lnTo>
                    <a:pt x="109" y="87"/>
                  </a:lnTo>
                  <a:lnTo>
                    <a:pt x="121" y="87"/>
                  </a:lnTo>
                  <a:lnTo>
                    <a:pt x="133" y="81"/>
                  </a:lnTo>
                  <a:lnTo>
                    <a:pt x="139" y="74"/>
                  </a:lnTo>
                  <a:lnTo>
                    <a:pt x="139" y="62"/>
                  </a:lnTo>
                  <a:lnTo>
                    <a:pt x="139" y="50"/>
                  </a:lnTo>
                  <a:lnTo>
                    <a:pt x="133" y="44"/>
                  </a:lnTo>
                  <a:lnTo>
                    <a:pt x="121" y="37"/>
                  </a:lnTo>
                  <a:lnTo>
                    <a:pt x="109" y="37"/>
                  </a:lnTo>
                  <a:lnTo>
                    <a:pt x="42" y="37"/>
                  </a:lnTo>
                  <a:close/>
                  <a:moveTo>
                    <a:pt x="109" y="179"/>
                  </a:moveTo>
                  <a:lnTo>
                    <a:pt x="121" y="173"/>
                  </a:lnTo>
                  <a:lnTo>
                    <a:pt x="133" y="173"/>
                  </a:lnTo>
                  <a:lnTo>
                    <a:pt x="133" y="167"/>
                  </a:lnTo>
                  <a:lnTo>
                    <a:pt x="139" y="161"/>
                  </a:lnTo>
                  <a:lnTo>
                    <a:pt x="139" y="148"/>
                  </a:lnTo>
                  <a:lnTo>
                    <a:pt x="139" y="142"/>
                  </a:lnTo>
                  <a:lnTo>
                    <a:pt x="133" y="130"/>
                  </a:lnTo>
                  <a:lnTo>
                    <a:pt x="121" y="130"/>
                  </a:lnTo>
                  <a:lnTo>
                    <a:pt x="109" y="124"/>
                  </a:lnTo>
                  <a:lnTo>
                    <a:pt x="42" y="124"/>
                  </a:lnTo>
                  <a:lnTo>
                    <a:pt x="42" y="179"/>
                  </a:lnTo>
                  <a:lnTo>
                    <a:pt x="109" y="179"/>
                  </a:lnTo>
                  <a:close/>
                  <a:moveTo>
                    <a:pt x="115" y="216"/>
                  </a:moveTo>
                  <a:lnTo>
                    <a:pt x="0" y="216"/>
                  </a:lnTo>
                  <a:lnTo>
                    <a:pt x="0" y="0"/>
                  </a:lnTo>
                  <a:lnTo>
                    <a:pt x="109" y="0"/>
                  </a:lnTo>
                  <a:lnTo>
                    <a:pt x="145" y="0"/>
                  </a:lnTo>
                  <a:lnTo>
                    <a:pt x="163" y="7"/>
                  </a:lnTo>
                  <a:lnTo>
                    <a:pt x="175" y="19"/>
                  </a:lnTo>
                  <a:lnTo>
                    <a:pt x="181" y="25"/>
                  </a:lnTo>
                  <a:lnTo>
                    <a:pt x="187" y="37"/>
                  </a:lnTo>
                  <a:lnTo>
                    <a:pt x="187" y="56"/>
                  </a:lnTo>
                  <a:lnTo>
                    <a:pt x="187" y="68"/>
                  </a:lnTo>
                  <a:lnTo>
                    <a:pt x="181" y="87"/>
                  </a:lnTo>
                  <a:lnTo>
                    <a:pt x="169" y="99"/>
                  </a:lnTo>
                  <a:lnTo>
                    <a:pt x="157" y="105"/>
                  </a:lnTo>
                  <a:lnTo>
                    <a:pt x="169" y="118"/>
                  </a:lnTo>
                  <a:lnTo>
                    <a:pt x="181" y="124"/>
                  </a:lnTo>
                  <a:lnTo>
                    <a:pt x="187" y="136"/>
                  </a:lnTo>
                  <a:lnTo>
                    <a:pt x="187" y="155"/>
                  </a:lnTo>
                  <a:lnTo>
                    <a:pt x="187" y="167"/>
                  </a:lnTo>
                  <a:lnTo>
                    <a:pt x="181" y="179"/>
                  </a:lnTo>
                  <a:lnTo>
                    <a:pt x="175" y="192"/>
                  </a:lnTo>
                  <a:lnTo>
                    <a:pt x="169" y="198"/>
                  </a:lnTo>
                  <a:lnTo>
                    <a:pt x="151" y="210"/>
                  </a:lnTo>
                  <a:lnTo>
                    <a:pt x="133" y="216"/>
                  </a:lnTo>
                  <a:lnTo>
                    <a:pt x="115" y="216"/>
                  </a:lnTo>
                  <a:close/>
                </a:path>
              </a:pathLst>
            </a:custGeom>
            <a:solidFill>
              <a:srgbClr val="7B7978"/>
            </a:solidFill>
            <a:ln w="9525">
              <a:noFill/>
              <a:round/>
              <a:headEnd/>
              <a:tailEnd/>
            </a:ln>
          </p:spPr>
          <p:txBody>
            <a:bodyPr/>
            <a:lstStyle/>
            <a:p>
              <a:endParaRPr lang="pt-PT"/>
            </a:p>
          </p:txBody>
        </p:sp>
        <p:sp>
          <p:nvSpPr>
            <p:cNvPr id="732" name="Freeform 5"/>
            <p:cNvSpPr>
              <a:spLocks noChangeAspect="1"/>
            </p:cNvSpPr>
            <p:nvPr/>
          </p:nvSpPr>
          <p:spPr bwMode="auto">
            <a:xfrm>
              <a:off x="1479" y="2061"/>
              <a:ext cx="34" cy="63"/>
            </a:xfrm>
            <a:custGeom>
              <a:avLst/>
              <a:gdLst>
                <a:gd name="T0" fmla="*/ 18 w 36"/>
                <a:gd name="T1" fmla="*/ 62 h 62"/>
                <a:gd name="T2" fmla="*/ 18 w 36"/>
                <a:gd name="T3" fmla="*/ 37 h 62"/>
                <a:gd name="T4" fmla="*/ 0 w 36"/>
                <a:gd name="T5" fmla="*/ 37 h 62"/>
                <a:gd name="T6" fmla="*/ 0 w 36"/>
                <a:gd name="T7" fmla="*/ 0 h 62"/>
                <a:gd name="T8" fmla="*/ 36 w 36"/>
                <a:gd name="T9" fmla="*/ 0 h 62"/>
                <a:gd name="T10" fmla="*/ 36 w 36"/>
                <a:gd name="T11" fmla="*/ 25 h 62"/>
                <a:gd name="T12" fmla="*/ 36 w 36"/>
                <a:gd name="T13" fmla="*/ 37 h 62"/>
                <a:gd name="T14" fmla="*/ 30 w 36"/>
                <a:gd name="T15" fmla="*/ 50 h 62"/>
                <a:gd name="T16" fmla="*/ 24 w 36"/>
                <a:gd name="T17" fmla="*/ 56 h 62"/>
                <a:gd name="T18" fmla="*/ 18 w 36"/>
                <a:gd name="T19" fmla="*/ 62 h 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62"/>
                <a:gd name="T32" fmla="*/ 36 w 36"/>
                <a:gd name="T33" fmla="*/ 62 h 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62">
                  <a:moveTo>
                    <a:pt x="18" y="62"/>
                  </a:moveTo>
                  <a:lnTo>
                    <a:pt x="18" y="37"/>
                  </a:lnTo>
                  <a:lnTo>
                    <a:pt x="0" y="37"/>
                  </a:lnTo>
                  <a:lnTo>
                    <a:pt x="0" y="0"/>
                  </a:lnTo>
                  <a:lnTo>
                    <a:pt x="36" y="0"/>
                  </a:lnTo>
                  <a:lnTo>
                    <a:pt x="36" y="25"/>
                  </a:lnTo>
                  <a:lnTo>
                    <a:pt x="36" y="37"/>
                  </a:lnTo>
                  <a:lnTo>
                    <a:pt x="30" y="50"/>
                  </a:lnTo>
                  <a:lnTo>
                    <a:pt x="24" y="56"/>
                  </a:lnTo>
                  <a:lnTo>
                    <a:pt x="18" y="62"/>
                  </a:lnTo>
                  <a:close/>
                </a:path>
              </a:pathLst>
            </a:custGeom>
            <a:solidFill>
              <a:srgbClr val="7B7978"/>
            </a:solidFill>
            <a:ln w="9525">
              <a:noFill/>
              <a:round/>
              <a:headEnd/>
              <a:tailEnd/>
            </a:ln>
          </p:spPr>
          <p:txBody>
            <a:bodyPr/>
            <a:lstStyle/>
            <a:p>
              <a:endParaRPr lang="pt-PT"/>
            </a:p>
          </p:txBody>
        </p:sp>
        <p:sp>
          <p:nvSpPr>
            <p:cNvPr id="733" name="Freeform 6"/>
            <p:cNvSpPr>
              <a:spLocks noChangeAspect="1"/>
            </p:cNvSpPr>
            <p:nvPr/>
          </p:nvSpPr>
          <p:spPr bwMode="auto">
            <a:xfrm>
              <a:off x="1533" y="2116"/>
              <a:ext cx="151" cy="161"/>
            </a:xfrm>
            <a:custGeom>
              <a:avLst/>
              <a:gdLst>
                <a:gd name="T0" fmla="*/ 0 w 151"/>
                <a:gd name="T1" fmla="*/ 123 h 160"/>
                <a:gd name="T2" fmla="*/ 84 w 151"/>
                <a:gd name="T3" fmla="*/ 123 h 160"/>
                <a:gd name="T4" fmla="*/ 102 w 151"/>
                <a:gd name="T5" fmla="*/ 123 h 160"/>
                <a:gd name="T6" fmla="*/ 108 w 151"/>
                <a:gd name="T7" fmla="*/ 117 h 160"/>
                <a:gd name="T8" fmla="*/ 108 w 151"/>
                <a:gd name="T9" fmla="*/ 111 h 160"/>
                <a:gd name="T10" fmla="*/ 108 w 151"/>
                <a:gd name="T11" fmla="*/ 105 h 160"/>
                <a:gd name="T12" fmla="*/ 102 w 151"/>
                <a:gd name="T13" fmla="*/ 99 h 160"/>
                <a:gd name="T14" fmla="*/ 96 w 151"/>
                <a:gd name="T15" fmla="*/ 92 h 160"/>
                <a:gd name="T16" fmla="*/ 84 w 151"/>
                <a:gd name="T17" fmla="*/ 92 h 160"/>
                <a:gd name="T18" fmla="*/ 54 w 151"/>
                <a:gd name="T19" fmla="*/ 92 h 160"/>
                <a:gd name="T20" fmla="*/ 24 w 151"/>
                <a:gd name="T21" fmla="*/ 92 h 160"/>
                <a:gd name="T22" fmla="*/ 6 w 151"/>
                <a:gd name="T23" fmla="*/ 86 h 160"/>
                <a:gd name="T24" fmla="*/ 0 w 151"/>
                <a:gd name="T25" fmla="*/ 74 h 160"/>
                <a:gd name="T26" fmla="*/ 0 w 151"/>
                <a:gd name="T27" fmla="*/ 49 h 160"/>
                <a:gd name="T28" fmla="*/ 0 w 151"/>
                <a:gd name="T29" fmla="*/ 25 h 160"/>
                <a:gd name="T30" fmla="*/ 6 w 151"/>
                <a:gd name="T31" fmla="*/ 18 h 160"/>
                <a:gd name="T32" fmla="*/ 12 w 151"/>
                <a:gd name="T33" fmla="*/ 12 h 160"/>
                <a:gd name="T34" fmla="*/ 18 w 151"/>
                <a:gd name="T35" fmla="*/ 6 h 160"/>
                <a:gd name="T36" fmla="*/ 30 w 151"/>
                <a:gd name="T37" fmla="*/ 0 h 160"/>
                <a:gd name="T38" fmla="*/ 54 w 151"/>
                <a:gd name="T39" fmla="*/ 0 h 160"/>
                <a:gd name="T40" fmla="*/ 139 w 151"/>
                <a:gd name="T41" fmla="*/ 0 h 160"/>
                <a:gd name="T42" fmla="*/ 139 w 151"/>
                <a:gd name="T43" fmla="*/ 31 h 160"/>
                <a:gd name="T44" fmla="*/ 66 w 151"/>
                <a:gd name="T45" fmla="*/ 31 h 160"/>
                <a:gd name="T46" fmla="*/ 48 w 151"/>
                <a:gd name="T47" fmla="*/ 37 h 160"/>
                <a:gd name="T48" fmla="*/ 42 w 151"/>
                <a:gd name="T49" fmla="*/ 43 h 160"/>
                <a:gd name="T50" fmla="*/ 42 w 151"/>
                <a:gd name="T51" fmla="*/ 49 h 160"/>
                <a:gd name="T52" fmla="*/ 42 w 151"/>
                <a:gd name="T53" fmla="*/ 55 h 160"/>
                <a:gd name="T54" fmla="*/ 60 w 151"/>
                <a:gd name="T55" fmla="*/ 62 h 160"/>
                <a:gd name="T56" fmla="*/ 96 w 151"/>
                <a:gd name="T57" fmla="*/ 62 h 160"/>
                <a:gd name="T58" fmla="*/ 120 w 151"/>
                <a:gd name="T59" fmla="*/ 62 h 160"/>
                <a:gd name="T60" fmla="*/ 126 w 151"/>
                <a:gd name="T61" fmla="*/ 68 h 160"/>
                <a:gd name="T62" fmla="*/ 132 w 151"/>
                <a:gd name="T63" fmla="*/ 74 h 160"/>
                <a:gd name="T64" fmla="*/ 145 w 151"/>
                <a:gd name="T65" fmla="*/ 86 h 160"/>
                <a:gd name="T66" fmla="*/ 151 w 151"/>
                <a:gd name="T67" fmla="*/ 111 h 160"/>
                <a:gd name="T68" fmla="*/ 145 w 151"/>
                <a:gd name="T69" fmla="*/ 129 h 160"/>
                <a:gd name="T70" fmla="*/ 145 w 151"/>
                <a:gd name="T71" fmla="*/ 136 h 160"/>
                <a:gd name="T72" fmla="*/ 139 w 151"/>
                <a:gd name="T73" fmla="*/ 148 h 160"/>
                <a:gd name="T74" fmla="*/ 120 w 151"/>
                <a:gd name="T75" fmla="*/ 154 h 160"/>
                <a:gd name="T76" fmla="*/ 108 w 151"/>
                <a:gd name="T77" fmla="*/ 160 h 160"/>
                <a:gd name="T78" fmla="*/ 0 w 151"/>
                <a:gd name="T79" fmla="*/ 160 h 160"/>
                <a:gd name="T80" fmla="*/ 0 w 151"/>
                <a:gd name="T81" fmla="*/ 123 h 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51"/>
                <a:gd name="T124" fmla="*/ 0 h 160"/>
                <a:gd name="T125" fmla="*/ 151 w 151"/>
                <a:gd name="T126" fmla="*/ 160 h 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51" h="160">
                  <a:moveTo>
                    <a:pt x="0" y="123"/>
                  </a:moveTo>
                  <a:lnTo>
                    <a:pt x="84" y="123"/>
                  </a:lnTo>
                  <a:lnTo>
                    <a:pt x="102" y="123"/>
                  </a:lnTo>
                  <a:lnTo>
                    <a:pt x="108" y="117"/>
                  </a:lnTo>
                  <a:lnTo>
                    <a:pt x="108" y="111"/>
                  </a:lnTo>
                  <a:lnTo>
                    <a:pt x="108" y="105"/>
                  </a:lnTo>
                  <a:lnTo>
                    <a:pt x="102" y="99"/>
                  </a:lnTo>
                  <a:lnTo>
                    <a:pt x="96" y="92"/>
                  </a:lnTo>
                  <a:lnTo>
                    <a:pt x="84" y="92"/>
                  </a:lnTo>
                  <a:lnTo>
                    <a:pt x="54" y="92"/>
                  </a:lnTo>
                  <a:lnTo>
                    <a:pt x="24" y="92"/>
                  </a:lnTo>
                  <a:lnTo>
                    <a:pt x="6" y="86"/>
                  </a:lnTo>
                  <a:lnTo>
                    <a:pt x="0" y="74"/>
                  </a:lnTo>
                  <a:lnTo>
                    <a:pt x="0" y="49"/>
                  </a:lnTo>
                  <a:lnTo>
                    <a:pt x="0" y="25"/>
                  </a:lnTo>
                  <a:lnTo>
                    <a:pt x="6" y="18"/>
                  </a:lnTo>
                  <a:lnTo>
                    <a:pt x="12" y="12"/>
                  </a:lnTo>
                  <a:lnTo>
                    <a:pt x="18" y="6"/>
                  </a:lnTo>
                  <a:lnTo>
                    <a:pt x="30" y="0"/>
                  </a:lnTo>
                  <a:lnTo>
                    <a:pt x="54" y="0"/>
                  </a:lnTo>
                  <a:lnTo>
                    <a:pt x="139" y="0"/>
                  </a:lnTo>
                  <a:lnTo>
                    <a:pt x="139" y="31"/>
                  </a:lnTo>
                  <a:lnTo>
                    <a:pt x="66" y="31"/>
                  </a:lnTo>
                  <a:lnTo>
                    <a:pt x="48" y="37"/>
                  </a:lnTo>
                  <a:lnTo>
                    <a:pt x="42" y="43"/>
                  </a:lnTo>
                  <a:lnTo>
                    <a:pt x="42" y="49"/>
                  </a:lnTo>
                  <a:lnTo>
                    <a:pt x="42" y="55"/>
                  </a:lnTo>
                  <a:lnTo>
                    <a:pt x="60" y="62"/>
                  </a:lnTo>
                  <a:lnTo>
                    <a:pt x="96" y="62"/>
                  </a:lnTo>
                  <a:lnTo>
                    <a:pt x="120" y="62"/>
                  </a:lnTo>
                  <a:lnTo>
                    <a:pt x="126" y="68"/>
                  </a:lnTo>
                  <a:lnTo>
                    <a:pt x="132" y="74"/>
                  </a:lnTo>
                  <a:lnTo>
                    <a:pt x="145" y="86"/>
                  </a:lnTo>
                  <a:lnTo>
                    <a:pt x="151" y="111"/>
                  </a:lnTo>
                  <a:lnTo>
                    <a:pt x="145" y="129"/>
                  </a:lnTo>
                  <a:lnTo>
                    <a:pt x="145" y="136"/>
                  </a:lnTo>
                  <a:lnTo>
                    <a:pt x="139" y="148"/>
                  </a:lnTo>
                  <a:lnTo>
                    <a:pt x="120" y="154"/>
                  </a:lnTo>
                  <a:lnTo>
                    <a:pt x="108" y="160"/>
                  </a:lnTo>
                  <a:lnTo>
                    <a:pt x="0" y="160"/>
                  </a:lnTo>
                  <a:lnTo>
                    <a:pt x="0" y="123"/>
                  </a:lnTo>
                  <a:close/>
                </a:path>
              </a:pathLst>
            </a:custGeom>
            <a:solidFill>
              <a:srgbClr val="7B7978"/>
            </a:solidFill>
            <a:ln w="9525">
              <a:noFill/>
              <a:round/>
              <a:headEnd/>
              <a:tailEnd/>
            </a:ln>
          </p:spPr>
          <p:txBody>
            <a:bodyPr/>
            <a:lstStyle/>
            <a:p>
              <a:endParaRPr lang="pt-PT"/>
            </a:p>
          </p:txBody>
        </p:sp>
        <p:sp>
          <p:nvSpPr>
            <p:cNvPr id="734" name="Oval 7"/>
            <p:cNvSpPr>
              <a:spLocks noChangeAspect="1" noChangeArrowheads="1"/>
            </p:cNvSpPr>
            <p:nvPr/>
          </p:nvSpPr>
          <p:spPr bwMode="auto">
            <a:xfrm>
              <a:off x="1731" y="2061"/>
              <a:ext cx="49" cy="44"/>
            </a:xfrm>
            <a:prstGeom prst="ellipse">
              <a:avLst/>
            </a:prstGeom>
            <a:solidFill>
              <a:srgbClr val="7B7978"/>
            </a:solidFill>
            <a:ln w="9525">
              <a:noFill/>
              <a:round/>
              <a:headEnd/>
              <a:tailEnd/>
            </a:ln>
          </p:spPr>
          <p:txBody>
            <a:bodyPr/>
            <a:lstStyle/>
            <a:p>
              <a:endParaRPr lang="pt-PT"/>
            </a:p>
          </p:txBody>
        </p:sp>
        <p:sp>
          <p:nvSpPr>
            <p:cNvPr id="735" name="Oval 8"/>
            <p:cNvSpPr>
              <a:spLocks noChangeAspect="1" noChangeArrowheads="1"/>
            </p:cNvSpPr>
            <p:nvPr/>
          </p:nvSpPr>
          <p:spPr bwMode="auto">
            <a:xfrm>
              <a:off x="1731" y="2061"/>
              <a:ext cx="49" cy="44"/>
            </a:xfrm>
            <a:prstGeom prst="ellipse">
              <a:avLst/>
            </a:prstGeom>
            <a:noFill/>
            <a:ln w="9525">
              <a:solidFill>
                <a:srgbClr val="7B7978"/>
              </a:solidFill>
              <a:round/>
              <a:headEnd/>
              <a:tailEnd/>
            </a:ln>
          </p:spPr>
          <p:txBody>
            <a:bodyPr/>
            <a:lstStyle/>
            <a:p>
              <a:endParaRPr lang="pt-PT"/>
            </a:p>
          </p:txBody>
        </p:sp>
        <p:sp>
          <p:nvSpPr>
            <p:cNvPr id="736" name="Oval 9"/>
            <p:cNvSpPr>
              <a:spLocks noChangeAspect="1" noChangeArrowheads="1"/>
            </p:cNvSpPr>
            <p:nvPr/>
          </p:nvSpPr>
          <p:spPr bwMode="auto">
            <a:xfrm>
              <a:off x="1816" y="2061"/>
              <a:ext cx="42" cy="44"/>
            </a:xfrm>
            <a:prstGeom prst="ellipse">
              <a:avLst/>
            </a:prstGeom>
            <a:solidFill>
              <a:srgbClr val="7B7978"/>
            </a:solidFill>
            <a:ln w="9525">
              <a:noFill/>
              <a:round/>
              <a:headEnd/>
              <a:tailEnd/>
            </a:ln>
          </p:spPr>
          <p:txBody>
            <a:bodyPr/>
            <a:lstStyle/>
            <a:p>
              <a:endParaRPr lang="pt-PT"/>
            </a:p>
          </p:txBody>
        </p:sp>
        <p:sp>
          <p:nvSpPr>
            <p:cNvPr id="737" name="Oval 10"/>
            <p:cNvSpPr>
              <a:spLocks noChangeAspect="1" noChangeArrowheads="1"/>
            </p:cNvSpPr>
            <p:nvPr/>
          </p:nvSpPr>
          <p:spPr bwMode="auto">
            <a:xfrm>
              <a:off x="1816" y="2061"/>
              <a:ext cx="42" cy="44"/>
            </a:xfrm>
            <a:prstGeom prst="ellipse">
              <a:avLst/>
            </a:prstGeom>
            <a:noFill/>
            <a:ln w="9525">
              <a:solidFill>
                <a:srgbClr val="7B7978"/>
              </a:solidFill>
              <a:round/>
              <a:headEnd/>
              <a:tailEnd/>
            </a:ln>
          </p:spPr>
          <p:txBody>
            <a:bodyPr/>
            <a:lstStyle/>
            <a:p>
              <a:endParaRPr lang="pt-PT"/>
            </a:p>
          </p:txBody>
        </p:sp>
        <p:sp>
          <p:nvSpPr>
            <p:cNvPr id="738" name="Oval 11"/>
            <p:cNvSpPr>
              <a:spLocks noChangeAspect="1" noChangeArrowheads="1"/>
            </p:cNvSpPr>
            <p:nvPr/>
          </p:nvSpPr>
          <p:spPr bwMode="auto">
            <a:xfrm>
              <a:off x="1894" y="2061"/>
              <a:ext cx="42" cy="44"/>
            </a:xfrm>
            <a:prstGeom prst="ellipse">
              <a:avLst/>
            </a:prstGeom>
            <a:solidFill>
              <a:srgbClr val="7B7978"/>
            </a:solidFill>
            <a:ln w="9525">
              <a:noFill/>
              <a:round/>
              <a:headEnd/>
              <a:tailEnd/>
            </a:ln>
          </p:spPr>
          <p:txBody>
            <a:bodyPr/>
            <a:lstStyle/>
            <a:p>
              <a:endParaRPr lang="pt-PT"/>
            </a:p>
          </p:txBody>
        </p:sp>
        <p:sp>
          <p:nvSpPr>
            <p:cNvPr id="739" name="Oval 12"/>
            <p:cNvSpPr>
              <a:spLocks noChangeAspect="1" noChangeArrowheads="1"/>
            </p:cNvSpPr>
            <p:nvPr/>
          </p:nvSpPr>
          <p:spPr bwMode="auto">
            <a:xfrm>
              <a:off x="1894" y="2061"/>
              <a:ext cx="42" cy="44"/>
            </a:xfrm>
            <a:prstGeom prst="ellipse">
              <a:avLst/>
            </a:prstGeom>
            <a:noFill/>
            <a:ln w="9525">
              <a:solidFill>
                <a:srgbClr val="7B7978"/>
              </a:solidFill>
              <a:round/>
              <a:headEnd/>
              <a:tailEnd/>
            </a:ln>
          </p:spPr>
          <p:txBody>
            <a:bodyPr/>
            <a:lstStyle/>
            <a:p>
              <a:endParaRPr lang="pt-PT"/>
            </a:p>
          </p:txBody>
        </p:sp>
        <p:sp>
          <p:nvSpPr>
            <p:cNvPr id="740" name="Oval 13"/>
            <p:cNvSpPr>
              <a:spLocks noChangeAspect="1" noChangeArrowheads="1"/>
            </p:cNvSpPr>
            <p:nvPr/>
          </p:nvSpPr>
          <p:spPr bwMode="auto">
            <a:xfrm>
              <a:off x="1973" y="2061"/>
              <a:ext cx="49" cy="44"/>
            </a:xfrm>
            <a:prstGeom prst="ellipse">
              <a:avLst/>
            </a:prstGeom>
            <a:solidFill>
              <a:srgbClr val="7B7978"/>
            </a:solidFill>
            <a:ln w="9525">
              <a:noFill/>
              <a:round/>
              <a:headEnd/>
              <a:tailEnd/>
            </a:ln>
          </p:spPr>
          <p:txBody>
            <a:bodyPr/>
            <a:lstStyle/>
            <a:p>
              <a:endParaRPr lang="pt-PT"/>
            </a:p>
          </p:txBody>
        </p:sp>
        <p:sp>
          <p:nvSpPr>
            <p:cNvPr id="741" name="Oval 14"/>
            <p:cNvSpPr>
              <a:spLocks noChangeAspect="1" noChangeArrowheads="1"/>
            </p:cNvSpPr>
            <p:nvPr/>
          </p:nvSpPr>
          <p:spPr bwMode="auto">
            <a:xfrm>
              <a:off x="1973" y="2061"/>
              <a:ext cx="49" cy="44"/>
            </a:xfrm>
            <a:prstGeom prst="ellipse">
              <a:avLst/>
            </a:prstGeom>
            <a:noFill/>
            <a:ln w="9525">
              <a:solidFill>
                <a:srgbClr val="7B7978"/>
              </a:solidFill>
              <a:round/>
              <a:headEnd/>
              <a:tailEnd/>
            </a:ln>
          </p:spPr>
          <p:txBody>
            <a:bodyPr/>
            <a:lstStyle/>
            <a:p>
              <a:endParaRPr lang="pt-PT"/>
            </a:p>
          </p:txBody>
        </p:sp>
        <p:sp>
          <p:nvSpPr>
            <p:cNvPr id="742" name="Oval 15"/>
            <p:cNvSpPr>
              <a:spLocks noChangeAspect="1" noChangeArrowheads="1"/>
            </p:cNvSpPr>
            <p:nvPr/>
          </p:nvSpPr>
          <p:spPr bwMode="auto">
            <a:xfrm>
              <a:off x="2052" y="2061"/>
              <a:ext cx="49" cy="44"/>
            </a:xfrm>
            <a:prstGeom prst="ellipse">
              <a:avLst/>
            </a:prstGeom>
            <a:noFill/>
            <a:ln w="9525">
              <a:solidFill>
                <a:srgbClr val="FE7C11"/>
              </a:solidFill>
              <a:round/>
              <a:headEnd/>
              <a:tailEnd/>
            </a:ln>
          </p:spPr>
          <p:txBody>
            <a:bodyPr/>
            <a:lstStyle/>
            <a:p>
              <a:endParaRPr lang="pt-PT"/>
            </a:p>
          </p:txBody>
        </p:sp>
        <p:sp>
          <p:nvSpPr>
            <p:cNvPr id="743" name="Oval 16"/>
            <p:cNvSpPr>
              <a:spLocks noChangeAspect="1" noChangeArrowheads="1"/>
            </p:cNvSpPr>
            <p:nvPr/>
          </p:nvSpPr>
          <p:spPr bwMode="auto">
            <a:xfrm>
              <a:off x="2129" y="2061"/>
              <a:ext cx="48" cy="44"/>
            </a:xfrm>
            <a:prstGeom prst="ellipse">
              <a:avLst/>
            </a:prstGeom>
            <a:solidFill>
              <a:srgbClr val="7B7978"/>
            </a:solidFill>
            <a:ln w="9525">
              <a:noFill/>
              <a:round/>
              <a:headEnd/>
              <a:tailEnd/>
            </a:ln>
          </p:spPr>
          <p:txBody>
            <a:bodyPr/>
            <a:lstStyle/>
            <a:p>
              <a:endParaRPr lang="pt-PT"/>
            </a:p>
          </p:txBody>
        </p:sp>
        <p:sp>
          <p:nvSpPr>
            <p:cNvPr id="744" name="Oval 17"/>
            <p:cNvSpPr>
              <a:spLocks noChangeAspect="1" noChangeArrowheads="1"/>
            </p:cNvSpPr>
            <p:nvPr/>
          </p:nvSpPr>
          <p:spPr bwMode="auto">
            <a:xfrm>
              <a:off x="2129" y="2061"/>
              <a:ext cx="48" cy="44"/>
            </a:xfrm>
            <a:prstGeom prst="ellipse">
              <a:avLst/>
            </a:prstGeom>
            <a:noFill/>
            <a:ln w="9525">
              <a:solidFill>
                <a:srgbClr val="7B7978"/>
              </a:solidFill>
              <a:round/>
              <a:headEnd/>
              <a:tailEnd/>
            </a:ln>
          </p:spPr>
          <p:txBody>
            <a:bodyPr/>
            <a:lstStyle/>
            <a:p>
              <a:endParaRPr lang="pt-PT"/>
            </a:p>
          </p:txBody>
        </p:sp>
        <p:sp>
          <p:nvSpPr>
            <p:cNvPr id="745" name="Oval 18"/>
            <p:cNvSpPr>
              <a:spLocks noChangeAspect="1" noChangeArrowheads="1"/>
            </p:cNvSpPr>
            <p:nvPr/>
          </p:nvSpPr>
          <p:spPr bwMode="auto">
            <a:xfrm>
              <a:off x="2207" y="2061"/>
              <a:ext cx="48" cy="44"/>
            </a:xfrm>
            <a:prstGeom prst="ellipse">
              <a:avLst/>
            </a:prstGeom>
            <a:solidFill>
              <a:srgbClr val="7B7978"/>
            </a:solidFill>
            <a:ln w="9525">
              <a:noFill/>
              <a:round/>
              <a:headEnd/>
              <a:tailEnd/>
            </a:ln>
          </p:spPr>
          <p:txBody>
            <a:bodyPr/>
            <a:lstStyle/>
            <a:p>
              <a:endParaRPr lang="pt-PT"/>
            </a:p>
          </p:txBody>
        </p:sp>
        <p:sp>
          <p:nvSpPr>
            <p:cNvPr id="746" name="Oval 19"/>
            <p:cNvSpPr>
              <a:spLocks noChangeAspect="1" noChangeArrowheads="1"/>
            </p:cNvSpPr>
            <p:nvPr/>
          </p:nvSpPr>
          <p:spPr bwMode="auto">
            <a:xfrm>
              <a:off x="2207" y="2061"/>
              <a:ext cx="48" cy="44"/>
            </a:xfrm>
            <a:prstGeom prst="ellipse">
              <a:avLst/>
            </a:prstGeom>
            <a:noFill/>
            <a:ln w="9525">
              <a:solidFill>
                <a:srgbClr val="7B7978"/>
              </a:solidFill>
              <a:round/>
              <a:headEnd/>
              <a:tailEnd/>
            </a:ln>
          </p:spPr>
          <p:txBody>
            <a:bodyPr/>
            <a:lstStyle/>
            <a:p>
              <a:endParaRPr lang="pt-PT"/>
            </a:p>
          </p:txBody>
        </p:sp>
        <p:sp>
          <p:nvSpPr>
            <p:cNvPr id="747" name="Oval 20"/>
            <p:cNvSpPr>
              <a:spLocks noChangeAspect="1" noChangeArrowheads="1"/>
            </p:cNvSpPr>
            <p:nvPr/>
          </p:nvSpPr>
          <p:spPr bwMode="auto">
            <a:xfrm>
              <a:off x="2293" y="2061"/>
              <a:ext cx="41" cy="44"/>
            </a:xfrm>
            <a:prstGeom prst="ellipse">
              <a:avLst/>
            </a:prstGeom>
            <a:solidFill>
              <a:srgbClr val="7B7978"/>
            </a:solidFill>
            <a:ln w="9525">
              <a:noFill/>
              <a:round/>
              <a:headEnd/>
              <a:tailEnd/>
            </a:ln>
          </p:spPr>
          <p:txBody>
            <a:bodyPr/>
            <a:lstStyle/>
            <a:p>
              <a:endParaRPr lang="pt-PT"/>
            </a:p>
          </p:txBody>
        </p:sp>
        <p:sp>
          <p:nvSpPr>
            <p:cNvPr id="748" name="Oval 21"/>
            <p:cNvSpPr>
              <a:spLocks noChangeAspect="1" noChangeArrowheads="1"/>
            </p:cNvSpPr>
            <p:nvPr/>
          </p:nvSpPr>
          <p:spPr bwMode="auto">
            <a:xfrm>
              <a:off x="2293" y="2061"/>
              <a:ext cx="41" cy="44"/>
            </a:xfrm>
            <a:prstGeom prst="ellipse">
              <a:avLst/>
            </a:prstGeom>
            <a:noFill/>
            <a:ln w="9525">
              <a:solidFill>
                <a:srgbClr val="7B7978"/>
              </a:solidFill>
              <a:round/>
              <a:headEnd/>
              <a:tailEnd/>
            </a:ln>
          </p:spPr>
          <p:txBody>
            <a:bodyPr/>
            <a:lstStyle/>
            <a:p>
              <a:endParaRPr lang="pt-PT"/>
            </a:p>
          </p:txBody>
        </p:sp>
        <p:sp>
          <p:nvSpPr>
            <p:cNvPr id="749" name="Oval 22"/>
            <p:cNvSpPr>
              <a:spLocks noChangeAspect="1" noChangeArrowheads="1"/>
            </p:cNvSpPr>
            <p:nvPr/>
          </p:nvSpPr>
          <p:spPr bwMode="auto">
            <a:xfrm>
              <a:off x="2370" y="2061"/>
              <a:ext cx="48" cy="44"/>
            </a:xfrm>
            <a:prstGeom prst="ellipse">
              <a:avLst/>
            </a:prstGeom>
            <a:solidFill>
              <a:srgbClr val="7B7978"/>
            </a:solidFill>
            <a:ln w="9525">
              <a:noFill/>
              <a:round/>
              <a:headEnd/>
              <a:tailEnd/>
            </a:ln>
          </p:spPr>
          <p:txBody>
            <a:bodyPr/>
            <a:lstStyle/>
            <a:p>
              <a:endParaRPr lang="pt-PT"/>
            </a:p>
          </p:txBody>
        </p:sp>
        <p:sp>
          <p:nvSpPr>
            <p:cNvPr id="750" name="Oval 23"/>
            <p:cNvSpPr>
              <a:spLocks noChangeAspect="1" noChangeArrowheads="1"/>
            </p:cNvSpPr>
            <p:nvPr/>
          </p:nvSpPr>
          <p:spPr bwMode="auto">
            <a:xfrm>
              <a:off x="2370" y="2061"/>
              <a:ext cx="48" cy="44"/>
            </a:xfrm>
            <a:prstGeom prst="ellipse">
              <a:avLst/>
            </a:prstGeom>
            <a:noFill/>
            <a:ln w="9525">
              <a:solidFill>
                <a:srgbClr val="7B7978"/>
              </a:solidFill>
              <a:round/>
              <a:headEnd/>
              <a:tailEnd/>
            </a:ln>
          </p:spPr>
          <p:txBody>
            <a:bodyPr/>
            <a:lstStyle/>
            <a:p>
              <a:endParaRPr lang="pt-PT"/>
            </a:p>
          </p:txBody>
        </p:sp>
        <p:sp>
          <p:nvSpPr>
            <p:cNvPr id="751" name="Oval 24"/>
            <p:cNvSpPr>
              <a:spLocks noChangeAspect="1" noChangeArrowheads="1"/>
            </p:cNvSpPr>
            <p:nvPr/>
          </p:nvSpPr>
          <p:spPr bwMode="auto">
            <a:xfrm>
              <a:off x="1731" y="2142"/>
              <a:ext cx="49" cy="48"/>
            </a:xfrm>
            <a:prstGeom prst="ellipse">
              <a:avLst/>
            </a:prstGeom>
            <a:solidFill>
              <a:srgbClr val="7B7978"/>
            </a:solidFill>
            <a:ln w="9525">
              <a:noFill/>
              <a:round/>
              <a:headEnd/>
              <a:tailEnd/>
            </a:ln>
          </p:spPr>
          <p:txBody>
            <a:bodyPr/>
            <a:lstStyle/>
            <a:p>
              <a:endParaRPr lang="pt-PT"/>
            </a:p>
          </p:txBody>
        </p:sp>
        <p:sp>
          <p:nvSpPr>
            <p:cNvPr id="752" name="Oval 25"/>
            <p:cNvSpPr>
              <a:spLocks noChangeAspect="1" noChangeArrowheads="1"/>
            </p:cNvSpPr>
            <p:nvPr/>
          </p:nvSpPr>
          <p:spPr bwMode="auto">
            <a:xfrm>
              <a:off x="1731" y="2142"/>
              <a:ext cx="49" cy="48"/>
            </a:xfrm>
            <a:prstGeom prst="ellipse">
              <a:avLst/>
            </a:prstGeom>
            <a:noFill/>
            <a:ln w="9525">
              <a:solidFill>
                <a:srgbClr val="7B7978"/>
              </a:solidFill>
              <a:round/>
              <a:headEnd/>
              <a:tailEnd/>
            </a:ln>
          </p:spPr>
          <p:txBody>
            <a:bodyPr/>
            <a:lstStyle/>
            <a:p>
              <a:endParaRPr lang="pt-PT"/>
            </a:p>
          </p:txBody>
        </p:sp>
        <p:sp>
          <p:nvSpPr>
            <p:cNvPr id="753" name="Oval 26"/>
            <p:cNvSpPr>
              <a:spLocks noChangeAspect="1" noChangeArrowheads="1"/>
            </p:cNvSpPr>
            <p:nvPr/>
          </p:nvSpPr>
          <p:spPr bwMode="auto">
            <a:xfrm>
              <a:off x="1816" y="2142"/>
              <a:ext cx="42" cy="48"/>
            </a:xfrm>
            <a:prstGeom prst="ellipse">
              <a:avLst/>
            </a:prstGeom>
            <a:solidFill>
              <a:srgbClr val="7B7978"/>
            </a:solidFill>
            <a:ln w="9525">
              <a:noFill/>
              <a:round/>
              <a:headEnd/>
              <a:tailEnd/>
            </a:ln>
          </p:spPr>
          <p:txBody>
            <a:bodyPr/>
            <a:lstStyle/>
            <a:p>
              <a:endParaRPr lang="pt-PT"/>
            </a:p>
          </p:txBody>
        </p:sp>
        <p:sp>
          <p:nvSpPr>
            <p:cNvPr id="754" name="Oval 27"/>
            <p:cNvSpPr>
              <a:spLocks noChangeAspect="1" noChangeArrowheads="1"/>
            </p:cNvSpPr>
            <p:nvPr/>
          </p:nvSpPr>
          <p:spPr bwMode="auto">
            <a:xfrm>
              <a:off x="1816" y="2142"/>
              <a:ext cx="42" cy="48"/>
            </a:xfrm>
            <a:prstGeom prst="ellipse">
              <a:avLst/>
            </a:prstGeom>
            <a:noFill/>
            <a:ln w="9525">
              <a:solidFill>
                <a:srgbClr val="7B7978"/>
              </a:solidFill>
              <a:round/>
              <a:headEnd/>
              <a:tailEnd/>
            </a:ln>
          </p:spPr>
          <p:txBody>
            <a:bodyPr/>
            <a:lstStyle/>
            <a:p>
              <a:endParaRPr lang="pt-PT"/>
            </a:p>
          </p:txBody>
        </p:sp>
        <p:sp>
          <p:nvSpPr>
            <p:cNvPr id="755" name="Oval 28"/>
            <p:cNvSpPr>
              <a:spLocks noChangeAspect="1" noChangeArrowheads="1"/>
            </p:cNvSpPr>
            <p:nvPr/>
          </p:nvSpPr>
          <p:spPr bwMode="auto">
            <a:xfrm>
              <a:off x="1892" y="2142"/>
              <a:ext cx="46" cy="48"/>
            </a:xfrm>
            <a:prstGeom prst="ellipse">
              <a:avLst/>
            </a:prstGeom>
            <a:noFill/>
            <a:ln w="9525">
              <a:solidFill>
                <a:srgbClr val="FE7C11"/>
              </a:solidFill>
              <a:round/>
              <a:headEnd/>
              <a:tailEnd/>
            </a:ln>
          </p:spPr>
          <p:txBody>
            <a:bodyPr/>
            <a:lstStyle/>
            <a:p>
              <a:endParaRPr lang="pt-PT"/>
            </a:p>
          </p:txBody>
        </p:sp>
        <p:sp>
          <p:nvSpPr>
            <p:cNvPr id="756" name="Oval 29"/>
            <p:cNvSpPr>
              <a:spLocks noChangeAspect="1" noChangeArrowheads="1"/>
            </p:cNvSpPr>
            <p:nvPr/>
          </p:nvSpPr>
          <p:spPr bwMode="auto">
            <a:xfrm>
              <a:off x="1973" y="2142"/>
              <a:ext cx="49" cy="48"/>
            </a:xfrm>
            <a:prstGeom prst="ellipse">
              <a:avLst/>
            </a:prstGeom>
            <a:solidFill>
              <a:srgbClr val="7B7978"/>
            </a:solidFill>
            <a:ln w="9525">
              <a:noFill/>
              <a:round/>
              <a:headEnd/>
              <a:tailEnd/>
            </a:ln>
          </p:spPr>
          <p:txBody>
            <a:bodyPr/>
            <a:lstStyle/>
            <a:p>
              <a:endParaRPr lang="pt-PT"/>
            </a:p>
          </p:txBody>
        </p:sp>
        <p:sp>
          <p:nvSpPr>
            <p:cNvPr id="757" name="Oval 30"/>
            <p:cNvSpPr>
              <a:spLocks noChangeAspect="1" noChangeArrowheads="1"/>
            </p:cNvSpPr>
            <p:nvPr/>
          </p:nvSpPr>
          <p:spPr bwMode="auto">
            <a:xfrm>
              <a:off x="1973" y="2142"/>
              <a:ext cx="49" cy="48"/>
            </a:xfrm>
            <a:prstGeom prst="ellipse">
              <a:avLst/>
            </a:prstGeom>
            <a:noFill/>
            <a:ln w="9525">
              <a:solidFill>
                <a:srgbClr val="7B7978"/>
              </a:solidFill>
              <a:round/>
              <a:headEnd/>
              <a:tailEnd/>
            </a:ln>
          </p:spPr>
          <p:txBody>
            <a:bodyPr/>
            <a:lstStyle/>
            <a:p>
              <a:endParaRPr lang="pt-PT"/>
            </a:p>
          </p:txBody>
        </p:sp>
        <p:sp>
          <p:nvSpPr>
            <p:cNvPr id="758" name="Oval 31"/>
            <p:cNvSpPr>
              <a:spLocks noChangeAspect="1" noChangeArrowheads="1"/>
            </p:cNvSpPr>
            <p:nvPr/>
          </p:nvSpPr>
          <p:spPr bwMode="auto">
            <a:xfrm>
              <a:off x="2052" y="2142"/>
              <a:ext cx="49" cy="48"/>
            </a:xfrm>
            <a:prstGeom prst="ellipse">
              <a:avLst/>
            </a:prstGeom>
            <a:solidFill>
              <a:srgbClr val="7B7978"/>
            </a:solidFill>
            <a:ln w="9525">
              <a:noFill/>
              <a:round/>
              <a:headEnd/>
              <a:tailEnd/>
            </a:ln>
          </p:spPr>
          <p:txBody>
            <a:bodyPr/>
            <a:lstStyle/>
            <a:p>
              <a:endParaRPr lang="pt-PT"/>
            </a:p>
          </p:txBody>
        </p:sp>
        <p:sp>
          <p:nvSpPr>
            <p:cNvPr id="759" name="Oval 32"/>
            <p:cNvSpPr>
              <a:spLocks noChangeAspect="1" noChangeArrowheads="1"/>
            </p:cNvSpPr>
            <p:nvPr/>
          </p:nvSpPr>
          <p:spPr bwMode="auto">
            <a:xfrm>
              <a:off x="2052" y="2142"/>
              <a:ext cx="49" cy="48"/>
            </a:xfrm>
            <a:prstGeom prst="ellipse">
              <a:avLst/>
            </a:prstGeom>
            <a:noFill/>
            <a:ln w="9525">
              <a:solidFill>
                <a:srgbClr val="7B7978"/>
              </a:solidFill>
              <a:round/>
              <a:headEnd/>
              <a:tailEnd/>
            </a:ln>
          </p:spPr>
          <p:txBody>
            <a:bodyPr/>
            <a:lstStyle/>
            <a:p>
              <a:endParaRPr lang="pt-PT"/>
            </a:p>
          </p:txBody>
        </p:sp>
        <p:sp>
          <p:nvSpPr>
            <p:cNvPr id="760" name="Oval 33"/>
            <p:cNvSpPr>
              <a:spLocks noChangeAspect="1" noChangeArrowheads="1"/>
            </p:cNvSpPr>
            <p:nvPr/>
          </p:nvSpPr>
          <p:spPr bwMode="auto">
            <a:xfrm>
              <a:off x="2129" y="2142"/>
              <a:ext cx="48" cy="48"/>
            </a:xfrm>
            <a:prstGeom prst="ellipse">
              <a:avLst/>
            </a:prstGeom>
            <a:solidFill>
              <a:srgbClr val="7B7978"/>
            </a:solidFill>
            <a:ln w="9525">
              <a:noFill/>
              <a:round/>
              <a:headEnd/>
              <a:tailEnd/>
            </a:ln>
          </p:spPr>
          <p:txBody>
            <a:bodyPr/>
            <a:lstStyle/>
            <a:p>
              <a:endParaRPr lang="pt-PT"/>
            </a:p>
          </p:txBody>
        </p:sp>
        <p:sp>
          <p:nvSpPr>
            <p:cNvPr id="761" name="Oval 34"/>
            <p:cNvSpPr>
              <a:spLocks noChangeAspect="1" noChangeArrowheads="1"/>
            </p:cNvSpPr>
            <p:nvPr/>
          </p:nvSpPr>
          <p:spPr bwMode="auto">
            <a:xfrm>
              <a:off x="2129" y="2142"/>
              <a:ext cx="48" cy="48"/>
            </a:xfrm>
            <a:prstGeom prst="ellipse">
              <a:avLst/>
            </a:prstGeom>
            <a:noFill/>
            <a:ln w="9525">
              <a:solidFill>
                <a:srgbClr val="7B7978"/>
              </a:solidFill>
              <a:round/>
              <a:headEnd/>
              <a:tailEnd/>
            </a:ln>
          </p:spPr>
          <p:txBody>
            <a:bodyPr/>
            <a:lstStyle/>
            <a:p>
              <a:endParaRPr lang="pt-PT"/>
            </a:p>
          </p:txBody>
        </p:sp>
        <p:sp>
          <p:nvSpPr>
            <p:cNvPr id="762" name="Oval 35"/>
            <p:cNvSpPr>
              <a:spLocks noChangeAspect="1" noChangeArrowheads="1"/>
            </p:cNvSpPr>
            <p:nvPr/>
          </p:nvSpPr>
          <p:spPr bwMode="auto">
            <a:xfrm>
              <a:off x="2207" y="2142"/>
              <a:ext cx="48" cy="48"/>
            </a:xfrm>
            <a:prstGeom prst="ellipse">
              <a:avLst/>
            </a:prstGeom>
            <a:solidFill>
              <a:srgbClr val="7B7978"/>
            </a:solidFill>
            <a:ln w="9525">
              <a:noFill/>
              <a:round/>
              <a:headEnd/>
              <a:tailEnd/>
            </a:ln>
          </p:spPr>
          <p:txBody>
            <a:bodyPr/>
            <a:lstStyle/>
            <a:p>
              <a:endParaRPr lang="pt-PT"/>
            </a:p>
          </p:txBody>
        </p:sp>
        <p:sp>
          <p:nvSpPr>
            <p:cNvPr id="763" name="Oval 36"/>
            <p:cNvSpPr>
              <a:spLocks noChangeAspect="1" noChangeArrowheads="1"/>
            </p:cNvSpPr>
            <p:nvPr/>
          </p:nvSpPr>
          <p:spPr bwMode="auto">
            <a:xfrm>
              <a:off x="2207" y="2142"/>
              <a:ext cx="48" cy="48"/>
            </a:xfrm>
            <a:prstGeom prst="ellipse">
              <a:avLst/>
            </a:prstGeom>
            <a:noFill/>
            <a:ln w="9525">
              <a:solidFill>
                <a:srgbClr val="7B7978"/>
              </a:solidFill>
              <a:round/>
              <a:headEnd/>
              <a:tailEnd/>
            </a:ln>
          </p:spPr>
          <p:txBody>
            <a:bodyPr/>
            <a:lstStyle/>
            <a:p>
              <a:endParaRPr lang="pt-PT"/>
            </a:p>
          </p:txBody>
        </p:sp>
        <p:sp>
          <p:nvSpPr>
            <p:cNvPr id="764" name="Oval 37"/>
            <p:cNvSpPr>
              <a:spLocks noChangeAspect="1" noChangeArrowheads="1"/>
            </p:cNvSpPr>
            <p:nvPr/>
          </p:nvSpPr>
          <p:spPr bwMode="auto">
            <a:xfrm>
              <a:off x="2293" y="2142"/>
              <a:ext cx="41" cy="48"/>
            </a:xfrm>
            <a:prstGeom prst="ellipse">
              <a:avLst/>
            </a:prstGeom>
            <a:solidFill>
              <a:srgbClr val="7B7978"/>
            </a:solidFill>
            <a:ln w="9525">
              <a:noFill/>
              <a:round/>
              <a:headEnd/>
              <a:tailEnd/>
            </a:ln>
          </p:spPr>
          <p:txBody>
            <a:bodyPr/>
            <a:lstStyle/>
            <a:p>
              <a:endParaRPr lang="pt-PT"/>
            </a:p>
          </p:txBody>
        </p:sp>
        <p:sp>
          <p:nvSpPr>
            <p:cNvPr id="765" name="Oval 38"/>
            <p:cNvSpPr>
              <a:spLocks noChangeAspect="1" noChangeArrowheads="1"/>
            </p:cNvSpPr>
            <p:nvPr/>
          </p:nvSpPr>
          <p:spPr bwMode="auto">
            <a:xfrm>
              <a:off x="2293" y="2142"/>
              <a:ext cx="41" cy="48"/>
            </a:xfrm>
            <a:prstGeom prst="ellipse">
              <a:avLst/>
            </a:prstGeom>
            <a:noFill/>
            <a:ln w="9525">
              <a:solidFill>
                <a:srgbClr val="7B7978"/>
              </a:solidFill>
              <a:round/>
              <a:headEnd/>
              <a:tailEnd/>
            </a:ln>
          </p:spPr>
          <p:txBody>
            <a:bodyPr/>
            <a:lstStyle/>
            <a:p>
              <a:endParaRPr lang="pt-PT"/>
            </a:p>
          </p:txBody>
        </p:sp>
        <p:sp>
          <p:nvSpPr>
            <p:cNvPr id="766" name="Oval 39"/>
            <p:cNvSpPr>
              <a:spLocks noChangeAspect="1" noChangeArrowheads="1"/>
            </p:cNvSpPr>
            <p:nvPr/>
          </p:nvSpPr>
          <p:spPr bwMode="auto">
            <a:xfrm>
              <a:off x="2370" y="2142"/>
              <a:ext cx="48" cy="48"/>
            </a:xfrm>
            <a:prstGeom prst="ellipse">
              <a:avLst/>
            </a:prstGeom>
            <a:solidFill>
              <a:srgbClr val="7B7978"/>
            </a:solidFill>
            <a:ln w="9525">
              <a:noFill/>
              <a:round/>
              <a:headEnd/>
              <a:tailEnd/>
            </a:ln>
          </p:spPr>
          <p:txBody>
            <a:bodyPr/>
            <a:lstStyle/>
            <a:p>
              <a:endParaRPr lang="pt-PT"/>
            </a:p>
          </p:txBody>
        </p:sp>
        <p:sp>
          <p:nvSpPr>
            <p:cNvPr id="767" name="Oval 40"/>
            <p:cNvSpPr>
              <a:spLocks noChangeAspect="1" noChangeArrowheads="1"/>
            </p:cNvSpPr>
            <p:nvPr/>
          </p:nvSpPr>
          <p:spPr bwMode="auto">
            <a:xfrm>
              <a:off x="2370" y="2142"/>
              <a:ext cx="48" cy="48"/>
            </a:xfrm>
            <a:prstGeom prst="ellipse">
              <a:avLst/>
            </a:prstGeom>
            <a:noFill/>
            <a:ln w="9525">
              <a:solidFill>
                <a:srgbClr val="7B7978"/>
              </a:solidFill>
              <a:round/>
              <a:headEnd/>
              <a:tailEnd/>
            </a:ln>
          </p:spPr>
          <p:txBody>
            <a:bodyPr/>
            <a:lstStyle/>
            <a:p>
              <a:endParaRPr lang="pt-PT"/>
            </a:p>
          </p:txBody>
        </p:sp>
        <p:sp>
          <p:nvSpPr>
            <p:cNvPr id="768" name="Oval 41"/>
            <p:cNvSpPr>
              <a:spLocks noChangeAspect="1" noChangeArrowheads="1"/>
            </p:cNvSpPr>
            <p:nvPr/>
          </p:nvSpPr>
          <p:spPr bwMode="auto">
            <a:xfrm>
              <a:off x="1731" y="2222"/>
              <a:ext cx="49" cy="50"/>
            </a:xfrm>
            <a:prstGeom prst="ellipse">
              <a:avLst/>
            </a:prstGeom>
            <a:solidFill>
              <a:srgbClr val="7B7978"/>
            </a:solidFill>
            <a:ln w="9525">
              <a:noFill/>
              <a:round/>
              <a:headEnd/>
              <a:tailEnd/>
            </a:ln>
          </p:spPr>
          <p:txBody>
            <a:bodyPr/>
            <a:lstStyle/>
            <a:p>
              <a:endParaRPr lang="pt-PT"/>
            </a:p>
          </p:txBody>
        </p:sp>
        <p:sp>
          <p:nvSpPr>
            <p:cNvPr id="769" name="Oval 42"/>
            <p:cNvSpPr>
              <a:spLocks noChangeAspect="1" noChangeArrowheads="1"/>
            </p:cNvSpPr>
            <p:nvPr/>
          </p:nvSpPr>
          <p:spPr bwMode="auto">
            <a:xfrm>
              <a:off x="1731" y="2222"/>
              <a:ext cx="49" cy="50"/>
            </a:xfrm>
            <a:prstGeom prst="ellipse">
              <a:avLst/>
            </a:prstGeom>
            <a:noFill/>
            <a:ln w="9525">
              <a:solidFill>
                <a:srgbClr val="7B7978"/>
              </a:solidFill>
              <a:round/>
              <a:headEnd/>
              <a:tailEnd/>
            </a:ln>
          </p:spPr>
          <p:txBody>
            <a:bodyPr/>
            <a:lstStyle/>
            <a:p>
              <a:endParaRPr lang="pt-PT"/>
            </a:p>
          </p:txBody>
        </p:sp>
        <p:sp>
          <p:nvSpPr>
            <p:cNvPr id="770" name="Oval 43"/>
            <p:cNvSpPr>
              <a:spLocks noChangeAspect="1" noChangeArrowheads="1"/>
            </p:cNvSpPr>
            <p:nvPr/>
          </p:nvSpPr>
          <p:spPr bwMode="auto">
            <a:xfrm>
              <a:off x="1816" y="2222"/>
              <a:ext cx="42" cy="50"/>
            </a:xfrm>
            <a:prstGeom prst="ellipse">
              <a:avLst/>
            </a:prstGeom>
            <a:solidFill>
              <a:srgbClr val="7B7978"/>
            </a:solidFill>
            <a:ln w="9525">
              <a:noFill/>
              <a:round/>
              <a:headEnd/>
              <a:tailEnd/>
            </a:ln>
          </p:spPr>
          <p:txBody>
            <a:bodyPr/>
            <a:lstStyle/>
            <a:p>
              <a:endParaRPr lang="pt-PT"/>
            </a:p>
          </p:txBody>
        </p:sp>
        <p:sp>
          <p:nvSpPr>
            <p:cNvPr id="771" name="Oval 44"/>
            <p:cNvSpPr>
              <a:spLocks noChangeAspect="1" noChangeArrowheads="1"/>
            </p:cNvSpPr>
            <p:nvPr/>
          </p:nvSpPr>
          <p:spPr bwMode="auto">
            <a:xfrm>
              <a:off x="1816" y="2222"/>
              <a:ext cx="42" cy="50"/>
            </a:xfrm>
            <a:prstGeom prst="ellipse">
              <a:avLst/>
            </a:prstGeom>
            <a:noFill/>
            <a:ln w="9525">
              <a:solidFill>
                <a:srgbClr val="7B7978"/>
              </a:solidFill>
              <a:round/>
              <a:headEnd/>
              <a:tailEnd/>
            </a:ln>
          </p:spPr>
          <p:txBody>
            <a:bodyPr/>
            <a:lstStyle/>
            <a:p>
              <a:endParaRPr lang="pt-PT"/>
            </a:p>
          </p:txBody>
        </p:sp>
        <p:sp>
          <p:nvSpPr>
            <p:cNvPr id="772" name="Oval 45"/>
            <p:cNvSpPr>
              <a:spLocks noChangeAspect="1" noChangeArrowheads="1"/>
            </p:cNvSpPr>
            <p:nvPr/>
          </p:nvSpPr>
          <p:spPr bwMode="auto">
            <a:xfrm>
              <a:off x="1894" y="2222"/>
              <a:ext cx="42" cy="50"/>
            </a:xfrm>
            <a:prstGeom prst="ellipse">
              <a:avLst/>
            </a:prstGeom>
            <a:solidFill>
              <a:srgbClr val="7B7978"/>
            </a:solidFill>
            <a:ln w="9525">
              <a:noFill/>
              <a:round/>
              <a:headEnd/>
              <a:tailEnd/>
            </a:ln>
          </p:spPr>
          <p:txBody>
            <a:bodyPr/>
            <a:lstStyle/>
            <a:p>
              <a:endParaRPr lang="pt-PT"/>
            </a:p>
          </p:txBody>
        </p:sp>
        <p:sp>
          <p:nvSpPr>
            <p:cNvPr id="773" name="Oval 46"/>
            <p:cNvSpPr>
              <a:spLocks noChangeAspect="1" noChangeArrowheads="1"/>
            </p:cNvSpPr>
            <p:nvPr/>
          </p:nvSpPr>
          <p:spPr bwMode="auto">
            <a:xfrm>
              <a:off x="1894" y="2222"/>
              <a:ext cx="42" cy="50"/>
            </a:xfrm>
            <a:prstGeom prst="ellipse">
              <a:avLst/>
            </a:prstGeom>
            <a:noFill/>
            <a:ln w="9525">
              <a:solidFill>
                <a:srgbClr val="7B7978"/>
              </a:solidFill>
              <a:round/>
              <a:headEnd/>
              <a:tailEnd/>
            </a:ln>
          </p:spPr>
          <p:txBody>
            <a:bodyPr/>
            <a:lstStyle/>
            <a:p>
              <a:endParaRPr lang="pt-PT"/>
            </a:p>
          </p:txBody>
        </p:sp>
        <p:sp>
          <p:nvSpPr>
            <p:cNvPr id="774" name="Oval 47"/>
            <p:cNvSpPr>
              <a:spLocks noChangeAspect="1" noChangeArrowheads="1"/>
            </p:cNvSpPr>
            <p:nvPr/>
          </p:nvSpPr>
          <p:spPr bwMode="auto">
            <a:xfrm>
              <a:off x="1973" y="2222"/>
              <a:ext cx="49" cy="50"/>
            </a:xfrm>
            <a:prstGeom prst="ellipse">
              <a:avLst/>
            </a:prstGeom>
            <a:solidFill>
              <a:srgbClr val="7B7978"/>
            </a:solidFill>
            <a:ln w="9525">
              <a:noFill/>
              <a:round/>
              <a:headEnd/>
              <a:tailEnd/>
            </a:ln>
          </p:spPr>
          <p:txBody>
            <a:bodyPr/>
            <a:lstStyle/>
            <a:p>
              <a:endParaRPr lang="pt-PT"/>
            </a:p>
          </p:txBody>
        </p:sp>
        <p:sp>
          <p:nvSpPr>
            <p:cNvPr id="775" name="Oval 48"/>
            <p:cNvSpPr>
              <a:spLocks noChangeAspect="1" noChangeArrowheads="1"/>
            </p:cNvSpPr>
            <p:nvPr/>
          </p:nvSpPr>
          <p:spPr bwMode="auto">
            <a:xfrm>
              <a:off x="1973" y="2222"/>
              <a:ext cx="49" cy="50"/>
            </a:xfrm>
            <a:prstGeom prst="ellipse">
              <a:avLst/>
            </a:prstGeom>
            <a:noFill/>
            <a:ln w="9525">
              <a:solidFill>
                <a:srgbClr val="7B7978"/>
              </a:solidFill>
              <a:round/>
              <a:headEnd/>
              <a:tailEnd/>
            </a:ln>
          </p:spPr>
          <p:txBody>
            <a:bodyPr/>
            <a:lstStyle/>
            <a:p>
              <a:endParaRPr lang="pt-PT"/>
            </a:p>
          </p:txBody>
        </p:sp>
        <p:sp>
          <p:nvSpPr>
            <p:cNvPr id="776" name="Oval 49"/>
            <p:cNvSpPr>
              <a:spLocks noChangeAspect="1" noChangeArrowheads="1"/>
            </p:cNvSpPr>
            <p:nvPr/>
          </p:nvSpPr>
          <p:spPr bwMode="auto">
            <a:xfrm>
              <a:off x="2052" y="2222"/>
              <a:ext cx="49" cy="50"/>
            </a:xfrm>
            <a:prstGeom prst="ellipse">
              <a:avLst/>
            </a:prstGeom>
            <a:solidFill>
              <a:srgbClr val="7B7978"/>
            </a:solidFill>
            <a:ln w="9525">
              <a:noFill/>
              <a:round/>
              <a:headEnd/>
              <a:tailEnd/>
            </a:ln>
          </p:spPr>
          <p:txBody>
            <a:bodyPr/>
            <a:lstStyle/>
            <a:p>
              <a:endParaRPr lang="pt-PT"/>
            </a:p>
          </p:txBody>
        </p:sp>
        <p:sp>
          <p:nvSpPr>
            <p:cNvPr id="777" name="Oval 50"/>
            <p:cNvSpPr>
              <a:spLocks noChangeAspect="1" noChangeArrowheads="1"/>
            </p:cNvSpPr>
            <p:nvPr/>
          </p:nvSpPr>
          <p:spPr bwMode="auto">
            <a:xfrm>
              <a:off x="2052" y="2222"/>
              <a:ext cx="49" cy="50"/>
            </a:xfrm>
            <a:prstGeom prst="ellipse">
              <a:avLst/>
            </a:prstGeom>
            <a:noFill/>
            <a:ln w="9525">
              <a:solidFill>
                <a:srgbClr val="7B7978"/>
              </a:solidFill>
              <a:round/>
              <a:headEnd/>
              <a:tailEnd/>
            </a:ln>
          </p:spPr>
          <p:txBody>
            <a:bodyPr/>
            <a:lstStyle/>
            <a:p>
              <a:endParaRPr lang="pt-PT"/>
            </a:p>
          </p:txBody>
        </p:sp>
        <p:sp>
          <p:nvSpPr>
            <p:cNvPr id="778" name="Oval 51"/>
            <p:cNvSpPr>
              <a:spLocks noChangeAspect="1" noChangeArrowheads="1"/>
            </p:cNvSpPr>
            <p:nvPr/>
          </p:nvSpPr>
          <p:spPr bwMode="auto">
            <a:xfrm>
              <a:off x="2129" y="2222"/>
              <a:ext cx="48" cy="50"/>
            </a:xfrm>
            <a:prstGeom prst="ellipse">
              <a:avLst/>
            </a:prstGeom>
            <a:solidFill>
              <a:srgbClr val="7B7978"/>
            </a:solidFill>
            <a:ln w="9525">
              <a:noFill/>
              <a:round/>
              <a:headEnd/>
              <a:tailEnd/>
            </a:ln>
          </p:spPr>
          <p:txBody>
            <a:bodyPr/>
            <a:lstStyle/>
            <a:p>
              <a:endParaRPr lang="pt-PT"/>
            </a:p>
          </p:txBody>
        </p:sp>
        <p:sp>
          <p:nvSpPr>
            <p:cNvPr id="779" name="Oval 52"/>
            <p:cNvSpPr>
              <a:spLocks noChangeAspect="1" noChangeArrowheads="1"/>
            </p:cNvSpPr>
            <p:nvPr/>
          </p:nvSpPr>
          <p:spPr bwMode="auto">
            <a:xfrm>
              <a:off x="2129" y="2222"/>
              <a:ext cx="48" cy="50"/>
            </a:xfrm>
            <a:prstGeom prst="ellipse">
              <a:avLst/>
            </a:prstGeom>
            <a:noFill/>
            <a:ln w="9525">
              <a:solidFill>
                <a:srgbClr val="7B7978"/>
              </a:solidFill>
              <a:round/>
              <a:headEnd/>
              <a:tailEnd/>
            </a:ln>
          </p:spPr>
          <p:txBody>
            <a:bodyPr/>
            <a:lstStyle/>
            <a:p>
              <a:endParaRPr lang="pt-PT"/>
            </a:p>
          </p:txBody>
        </p:sp>
        <p:sp>
          <p:nvSpPr>
            <p:cNvPr id="780" name="Oval 53"/>
            <p:cNvSpPr>
              <a:spLocks noChangeAspect="1" noChangeArrowheads="1"/>
            </p:cNvSpPr>
            <p:nvPr/>
          </p:nvSpPr>
          <p:spPr bwMode="auto">
            <a:xfrm>
              <a:off x="2207" y="2222"/>
              <a:ext cx="48" cy="50"/>
            </a:xfrm>
            <a:prstGeom prst="ellipse">
              <a:avLst/>
            </a:prstGeom>
            <a:noFill/>
            <a:ln w="9525">
              <a:solidFill>
                <a:srgbClr val="FE7C11"/>
              </a:solidFill>
              <a:round/>
              <a:headEnd/>
              <a:tailEnd/>
            </a:ln>
          </p:spPr>
          <p:txBody>
            <a:bodyPr/>
            <a:lstStyle/>
            <a:p>
              <a:endParaRPr lang="pt-PT"/>
            </a:p>
          </p:txBody>
        </p:sp>
        <p:sp>
          <p:nvSpPr>
            <p:cNvPr id="781" name="Oval 54"/>
            <p:cNvSpPr>
              <a:spLocks noChangeAspect="1" noChangeArrowheads="1"/>
            </p:cNvSpPr>
            <p:nvPr/>
          </p:nvSpPr>
          <p:spPr bwMode="auto">
            <a:xfrm>
              <a:off x="2293" y="2222"/>
              <a:ext cx="41" cy="50"/>
            </a:xfrm>
            <a:prstGeom prst="ellipse">
              <a:avLst/>
            </a:prstGeom>
            <a:solidFill>
              <a:srgbClr val="7B7978"/>
            </a:solidFill>
            <a:ln w="9525">
              <a:noFill/>
              <a:round/>
              <a:headEnd/>
              <a:tailEnd/>
            </a:ln>
          </p:spPr>
          <p:txBody>
            <a:bodyPr/>
            <a:lstStyle/>
            <a:p>
              <a:endParaRPr lang="pt-PT"/>
            </a:p>
          </p:txBody>
        </p:sp>
        <p:sp>
          <p:nvSpPr>
            <p:cNvPr id="782" name="Oval 55"/>
            <p:cNvSpPr>
              <a:spLocks noChangeAspect="1" noChangeArrowheads="1"/>
            </p:cNvSpPr>
            <p:nvPr/>
          </p:nvSpPr>
          <p:spPr bwMode="auto">
            <a:xfrm>
              <a:off x="2293" y="2222"/>
              <a:ext cx="41" cy="50"/>
            </a:xfrm>
            <a:prstGeom prst="ellipse">
              <a:avLst/>
            </a:prstGeom>
            <a:noFill/>
            <a:ln w="9525">
              <a:solidFill>
                <a:srgbClr val="7B7978"/>
              </a:solidFill>
              <a:round/>
              <a:headEnd/>
              <a:tailEnd/>
            </a:ln>
          </p:spPr>
          <p:txBody>
            <a:bodyPr/>
            <a:lstStyle/>
            <a:p>
              <a:endParaRPr lang="pt-PT"/>
            </a:p>
          </p:txBody>
        </p:sp>
        <p:sp>
          <p:nvSpPr>
            <p:cNvPr id="783" name="Oval 56"/>
            <p:cNvSpPr>
              <a:spLocks noChangeAspect="1" noChangeArrowheads="1"/>
            </p:cNvSpPr>
            <p:nvPr/>
          </p:nvSpPr>
          <p:spPr bwMode="auto">
            <a:xfrm>
              <a:off x="2370" y="2222"/>
              <a:ext cx="48" cy="50"/>
            </a:xfrm>
            <a:prstGeom prst="ellipse">
              <a:avLst/>
            </a:prstGeom>
            <a:solidFill>
              <a:srgbClr val="7B7978"/>
            </a:solidFill>
            <a:ln w="9525">
              <a:noFill/>
              <a:round/>
              <a:headEnd/>
              <a:tailEnd/>
            </a:ln>
          </p:spPr>
          <p:txBody>
            <a:bodyPr/>
            <a:lstStyle/>
            <a:p>
              <a:endParaRPr lang="pt-PT"/>
            </a:p>
          </p:txBody>
        </p:sp>
        <p:sp>
          <p:nvSpPr>
            <p:cNvPr id="784" name="Oval 57"/>
            <p:cNvSpPr>
              <a:spLocks noChangeAspect="1" noChangeArrowheads="1"/>
            </p:cNvSpPr>
            <p:nvPr/>
          </p:nvSpPr>
          <p:spPr bwMode="auto">
            <a:xfrm>
              <a:off x="2370" y="2222"/>
              <a:ext cx="48" cy="50"/>
            </a:xfrm>
            <a:prstGeom prst="ellipse">
              <a:avLst/>
            </a:prstGeom>
            <a:noFill/>
            <a:ln w="9525">
              <a:solidFill>
                <a:srgbClr val="7B7978"/>
              </a:solidFill>
              <a:round/>
              <a:headEnd/>
              <a:tailEnd/>
            </a:ln>
          </p:spPr>
          <p:txBody>
            <a:bodyPr/>
            <a:lstStyle/>
            <a:p>
              <a:endParaRPr lang="pt-PT"/>
            </a:p>
          </p:txBody>
        </p:sp>
        <p:sp>
          <p:nvSpPr>
            <p:cNvPr id="785" name="Oval 58"/>
            <p:cNvSpPr>
              <a:spLocks noChangeAspect="1" noChangeArrowheads="1"/>
            </p:cNvSpPr>
            <p:nvPr/>
          </p:nvSpPr>
          <p:spPr bwMode="auto">
            <a:xfrm>
              <a:off x="787" y="2061"/>
              <a:ext cx="41" cy="44"/>
            </a:xfrm>
            <a:prstGeom prst="ellipse">
              <a:avLst/>
            </a:prstGeom>
            <a:solidFill>
              <a:srgbClr val="FE7C11"/>
            </a:solidFill>
            <a:ln w="9525">
              <a:noFill/>
              <a:round/>
              <a:headEnd/>
              <a:tailEnd/>
            </a:ln>
          </p:spPr>
          <p:txBody>
            <a:bodyPr/>
            <a:lstStyle/>
            <a:p>
              <a:endParaRPr lang="pt-PT"/>
            </a:p>
          </p:txBody>
        </p:sp>
        <p:sp>
          <p:nvSpPr>
            <p:cNvPr id="786" name="Oval 59"/>
            <p:cNvSpPr>
              <a:spLocks noChangeAspect="1" noChangeArrowheads="1"/>
            </p:cNvSpPr>
            <p:nvPr/>
          </p:nvSpPr>
          <p:spPr bwMode="auto">
            <a:xfrm>
              <a:off x="787" y="2061"/>
              <a:ext cx="41" cy="44"/>
            </a:xfrm>
            <a:prstGeom prst="ellipse">
              <a:avLst/>
            </a:prstGeom>
            <a:noFill/>
            <a:ln w="9525">
              <a:solidFill>
                <a:srgbClr val="FE7C11"/>
              </a:solidFill>
              <a:round/>
              <a:headEnd/>
              <a:tailEnd/>
            </a:ln>
          </p:spPr>
          <p:txBody>
            <a:bodyPr/>
            <a:lstStyle/>
            <a:p>
              <a:endParaRPr lang="pt-PT"/>
            </a:p>
          </p:txBody>
        </p:sp>
        <p:sp>
          <p:nvSpPr>
            <p:cNvPr id="787" name="Oval 60"/>
            <p:cNvSpPr>
              <a:spLocks noChangeAspect="1" noChangeArrowheads="1"/>
            </p:cNvSpPr>
            <p:nvPr/>
          </p:nvSpPr>
          <p:spPr bwMode="auto">
            <a:xfrm>
              <a:off x="624" y="2142"/>
              <a:ext cx="48" cy="43"/>
            </a:xfrm>
            <a:prstGeom prst="ellipse">
              <a:avLst/>
            </a:prstGeom>
            <a:solidFill>
              <a:srgbClr val="FE7C11"/>
            </a:solidFill>
            <a:ln w="9525">
              <a:noFill/>
              <a:round/>
              <a:headEnd/>
              <a:tailEnd/>
            </a:ln>
          </p:spPr>
          <p:txBody>
            <a:bodyPr/>
            <a:lstStyle/>
            <a:p>
              <a:endParaRPr lang="pt-PT"/>
            </a:p>
          </p:txBody>
        </p:sp>
        <p:sp>
          <p:nvSpPr>
            <p:cNvPr id="788" name="Oval 61"/>
            <p:cNvSpPr>
              <a:spLocks noChangeAspect="1" noChangeArrowheads="1"/>
            </p:cNvSpPr>
            <p:nvPr/>
          </p:nvSpPr>
          <p:spPr bwMode="auto">
            <a:xfrm>
              <a:off x="624" y="2142"/>
              <a:ext cx="48" cy="43"/>
            </a:xfrm>
            <a:prstGeom prst="ellipse">
              <a:avLst/>
            </a:prstGeom>
            <a:noFill/>
            <a:ln w="9525">
              <a:solidFill>
                <a:srgbClr val="FE7C11"/>
              </a:solidFill>
              <a:round/>
              <a:headEnd/>
              <a:tailEnd/>
            </a:ln>
          </p:spPr>
          <p:txBody>
            <a:bodyPr/>
            <a:lstStyle/>
            <a:p>
              <a:endParaRPr lang="pt-PT"/>
            </a:p>
          </p:txBody>
        </p:sp>
        <p:sp>
          <p:nvSpPr>
            <p:cNvPr id="789" name="Oval 62"/>
            <p:cNvSpPr>
              <a:spLocks noChangeAspect="1" noChangeArrowheads="1"/>
            </p:cNvSpPr>
            <p:nvPr/>
          </p:nvSpPr>
          <p:spPr bwMode="auto">
            <a:xfrm>
              <a:off x="943" y="2222"/>
              <a:ext cx="48" cy="50"/>
            </a:xfrm>
            <a:prstGeom prst="ellipse">
              <a:avLst/>
            </a:prstGeom>
            <a:solidFill>
              <a:srgbClr val="FE7C11"/>
            </a:solidFill>
            <a:ln w="9525">
              <a:noFill/>
              <a:round/>
              <a:headEnd/>
              <a:tailEnd/>
            </a:ln>
          </p:spPr>
          <p:txBody>
            <a:bodyPr/>
            <a:lstStyle/>
            <a:p>
              <a:endParaRPr lang="pt-PT"/>
            </a:p>
          </p:txBody>
        </p:sp>
        <p:sp>
          <p:nvSpPr>
            <p:cNvPr id="790" name="Oval 63"/>
            <p:cNvSpPr>
              <a:spLocks noChangeAspect="1" noChangeArrowheads="1"/>
            </p:cNvSpPr>
            <p:nvPr/>
          </p:nvSpPr>
          <p:spPr bwMode="auto">
            <a:xfrm>
              <a:off x="943" y="2222"/>
              <a:ext cx="48" cy="50"/>
            </a:xfrm>
            <a:prstGeom prst="ellipse">
              <a:avLst/>
            </a:prstGeom>
            <a:noFill/>
            <a:ln w="9525">
              <a:solidFill>
                <a:srgbClr val="FE7C11"/>
              </a:solidFill>
              <a:round/>
              <a:headEnd/>
              <a:tailEnd/>
            </a:ln>
          </p:spPr>
          <p:txBody>
            <a:bodyPr/>
            <a:lstStyle/>
            <a:p>
              <a:endParaRPr lang="pt-PT"/>
            </a:p>
          </p:txBody>
        </p:sp>
      </p:grpSp>
      <p:pic>
        <p:nvPicPr>
          <p:cNvPr id="791" name="Picture 217"/>
          <p:cNvPicPr>
            <a:picLocks noChangeAspect="1" noChangeArrowheads="1"/>
          </p:cNvPicPr>
          <p:nvPr/>
        </p:nvPicPr>
        <p:blipFill>
          <a:blip r:embed="rId7" cstate="print"/>
          <a:srcRect/>
          <a:stretch>
            <a:fillRect/>
          </a:stretch>
        </p:blipFill>
        <p:spPr bwMode="auto">
          <a:xfrm>
            <a:off x="39190238" y="3186659"/>
            <a:ext cx="3240000" cy="1088793"/>
          </a:xfrm>
          <a:prstGeom prst="rect">
            <a:avLst/>
          </a:prstGeom>
          <a:noFill/>
          <a:ln w="9525">
            <a:noFill/>
            <a:miter lim="800000"/>
            <a:headEnd/>
            <a:tailEnd/>
          </a:ln>
        </p:spPr>
      </p:pic>
      <p:grpSp>
        <p:nvGrpSpPr>
          <p:cNvPr id="65" name="Grupo 64"/>
          <p:cNvGrpSpPr/>
          <p:nvPr/>
        </p:nvGrpSpPr>
        <p:grpSpPr>
          <a:xfrm>
            <a:off x="14909801" y="18678286"/>
            <a:ext cx="5940705" cy="5750733"/>
            <a:chOff x="14909801" y="20478486"/>
            <a:chExt cx="5940705" cy="5750733"/>
          </a:xfrm>
        </p:grpSpPr>
        <p:pic>
          <p:nvPicPr>
            <p:cNvPr id="63" name="Picture 58" descr="C:\Users\Rui Costa\Desktop\capsulas.tif"/>
            <p:cNvPicPr preferRelativeResize="0">
              <a:picLocks noChangeArrowheads="1"/>
            </p:cNvPicPr>
            <p:nvPr/>
          </p:nvPicPr>
          <p:blipFill rotWithShape="1">
            <a:blip r:embed="rId8" cstate="print">
              <a:extLst>
                <a:ext uri="{28A0092B-C50C-407E-A947-70E740481C1C}">
                  <a14:useLocalDpi xmlns:a14="http://schemas.microsoft.com/office/drawing/2010/main" xmlns="" val="0"/>
                </a:ext>
              </a:extLst>
            </a:blip>
            <a:srcRect l="860" t="731" r="34772" b="52356"/>
            <a:stretch/>
          </p:blipFill>
          <p:spPr bwMode="auto">
            <a:xfrm>
              <a:off x="14909801" y="21189219"/>
              <a:ext cx="5040000" cy="50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1120" name="Picture 58" descr="C:\Users\Rui Costa\Desktop\capsulas.tif"/>
            <p:cNvPicPr>
              <a:picLocks noChangeAspect="1" noChangeArrowheads="1"/>
            </p:cNvPicPr>
            <p:nvPr/>
          </p:nvPicPr>
          <p:blipFill rotWithShape="1">
            <a:blip r:embed="rId8" cstate="print">
              <a:extLst>
                <a:ext uri="{28A0092B-C50C-407E-A947-70E740481C1C}">
                  <a14:useLocalDpi xmlns:a14="http://schemas.microsoft.com/office/drawing/2010/main" xmlns="" val="0"/>
                </a:ext>
              </a:extLst>
            </a:blip>
            <a:srcRect l="67484" t="1055" r="695" b="74667"/>
            <a:stretch/>
          </p:blipFill>
          <p:spPr bwMode="auto">
            <a:xfrm>
              <a:off x="18298836" y="20478486"/>
              <a:ext cx="2551670" cy="2520000"/>
            </a:xfrm>
            <a:prstGeom prst="rect">
              <a:avLst/>
            </a:prstGeom>
            <a:noFill/>
            <a:ln w="19050">
              <a:solidFill>
                <a:schemeClr val="bg1"/>
              </a:solidFill>
            </a:ln>
            <a:extLst>
              <a:ext uri="{909E8E84-426E-40DD-AFC4-6F175D3DCCD1}">
                <a14:hiddenFill xmlns:a14="http://schemas.microsoft.com/office/drawing/2010/main" xmlns="">
                  <a:solidFill>
                    <a:srgbClr val="FFFFFF"/>
                  </a:solidFill>
                </a14:hiddenFill>
              </a:ext>
            </a:extLst>
          </p:spPr>
        </p:pic>
      </p:grpSp>
      <p:grpSp>
        <p:nvGrpSpPr>
          <p:cNvPr id="66" name="Grupo 65"/>
          <p:cNvGrpSpPr/>
          <p:nvPr/>
        </p:nvGrpSpPr>
        <p:grpSpPr>
          <a:xfrm>
            <a:off x="21747544" y="18676618"/>
            <a:ext cx="5777398" cy="5824409"/>
            <a:chOff x="22634237" y="20476818"/>
            <a:chExt cx="5777398" cy="5824409"/>
          </a:xfrm>
        </p:grpSpPr>
        <p:pic>
          <p:nvPicPr>
            <p:cNvPr id="1119" name="Picture 58" descr="C:\Users\Rui Costa\Desktop\capsulas.tif"/>
            <p:cNvPicPr>
              <a:picLocks noChangeAspect="1" noChangeArrowheads="1"/>
            </p:cNvPicPr>
            <p:nvPr/>
          </p:nvPicPr>
          <p:blipFill rotWithShape="1">
            <a:blip r:embed="rId8" cstate="print">
              <a:extLst>
                <a:ext uri="{28A0092B-C50C-407E-A947-70E740481C1C}">
                  <a14:useLocalDpi xmlns:a14="http://schemas.microsoft.com/office/drawing/2010/main" xmlns="" val="0"/>
                </a:ext>
              </a:extLst>
            </a:blip>
            <a:srcRect l="860" t="50087" r="35585" b="763"/>
            <a:stretch/>
          </p:blipFill>
          <p:spPr bwMode="auto">
            <a:xfrm>
              <a:off x="22634237" y="21261227"/>
              <a:ext cx="5034721" cy="50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1121" name="Picture 58" descr="C:\Users\Rui Costa\Desktop\capsulas.tif"/>
            <p:cNvPicPr>
              <a:picLocks noChangeAspect="1" noChangeArrowheads="1"/>
            </p:cNvPicPr>
            <p:nvPr/>
          </p:nvPicPr>
          <p:blipFill rotWithShape="1">
            <a:blip r:embed="rId8" cstate="print">
              <a:extLst>
                <a:ext uri="{28A0092B-C50C-407E-A947-70E740481C1C}">
                  <a14:useLocalDpi xmlns:a14="http://schemas.microsoft.com/office/drawing/2010/main" xmlns="" val="0"/>
                </a:ext>
              </a:extLst>
            </a:blip>
            <a:srcRect l="67305" t="49994" r="1090" b="25811"/>
            <a:stretch/>
          </p:blipFill>
          <p:spPr bwMode="auto">
            <a:xfrm>
              <a:off x="25868758" y="20476818"/>
              <a:ext cx="2542877" cy="2520000"/>
            </a:xfrm>
            <a:prstGeom prst="rect">
              <a:avLst/>
            </a:prstGeom>
            <a:noFill/>
            <a:ln w="19050">
              <a:solidFill>
                <a:schemeClr val="bg1"/>
              </a:solidFill>
            </a:ln>
            <a:extLst>
              <a:ext uri="{909E8E84-426E-40DD-AFC4-6F175D3DCCD1}">
                <a14:hiddenFill xmlns:a14="http://schemas.microsoft.com/office/drawing/2010/main" xmlns="">
                  <a:solidFill>
                    <a:srgbClr val="FFFFFF"/>
                  </a:solidFill>
                </a14:hiddenFill>
              </a:ext>
            </a:extLst>
          </p:spPr>
        </p:pic>
      </p:grpSp>
      <p:sp>
        <p:nvSpPr>
          <p:cNvPr id="67" name="Rectângulo 66"/>
          <p:cNvSpPr/>
          <p:nvPr/>
        </p:nvSpPr>
        <p:spPr>
          <a:xfrm>
            <a:off x="15859646" y="27107831"/>
            <a:ext cx="10413306" cy="1569660"/>
          </a:xfrm>
          <a:prstGeom prst="rect">
            <a:avLst/>
          </a:prstGeom>
        </p:spPr>
        <p:txBody>
          <a:bodyPr wrap="square">
            <a:spAutoFit/>
          </a:bodyPr>
          <a:lstStyle/>
          <a:p>
            <a:pPr algn="ctr"/>
            <a:r>
              <a:rPr lang="en-US" dirty="0"/>
              <a:t>Figure </a:t>
            </a:r>
            <a:r>
              <a:rPr lang="en-US" dirty="0" smtClean="0"/>
              <a:t>3: </a:t>
            </a:r>
            <a:r>
              <a:rPr lang="en-US" dirty="0"/>
              <a:t>Confocal Microscopy of the Capsules for Size Assessment. On the Left, Capsules at 25 ºC; On the Right, at 37 ºC</a:t>
            </a:r>
            <a:endParaRPr lang="pt-PT" dirty="0"/>
          </a:p>
        </p:txBody>
      </p:sp>
      <p:cxnSp>
        <p:nvCxnSpPr>
          <p:cNvPr id="69" name="Conexão recta unidireccional 68"/>
          <p:cNvCxnSpPr/>
          <p:nvPr/>
        </p:nvCxnSpPr>
        <p:spPr bwMode="auto">
          <a:xfrm>
            <a:off x="18756000" y="19389099"/>
            <a:ext cx="540000" cy="71368"/>
          </a:xfrm>
          <a:prstGeom prst="straightConnector1">
            <a:avLst/>
          </a:prstGeom>
          <a:solidFill>
            <a:schemeClr val="accent1"/>
          </a:solidFill>
          <a:ln w="19050" cap="flat" cmpd="sng" algn="ctr">
            <a:solidFill>
              <a:srgbClr val="FF0000"/>
            </a:solidFill>
            <a:prstDash val="solid"/>
            <a:round/>
            <a:headEnd type="arrow"/>
            <a:tailEnd type="arrow"/>
          </a:ln>
          <a:effectLst/>
        </p:spPr>
      </p:cxnSp>
      <p:sp>
        <p:nvSpPr>
          <p:cNvPr id="70" name="CaixaDeTexto 69"/>
          <p:cNvSpPr txBox="1"/>
          <p:nvPr/>
        </p:nvSpPr>
        <p:spPr>
          <a:xfrm rot="500770">
            <a:off x="18580359" y="18881547"/>
            <a:ext cx="990977" cy="523220"/>
          </a:xfrm>
          <a:prstGeom prst="rect">
            <a:avLst/>
          </a:prstGeom>
          <a:noFill/>
        </p:spPr>
        <p:txBody>
          <a:bodyPr wrap="none" rtlCol="0">
            <a:spAutoFit/>
          </a:bodyPr>
          <a:lstStyle/>
          <a:p>
            <a:r>
              <a:rPr lang="pt-PT" sz="2800" dirty="0" smtClean="0">
                <a:solidFill>
                  <a:schemeClr val="bg1"/>
                </a:solidFill>
              </a:rPr>
              <a:t>6 µm</a:t>
            </a:r>
            <a:endParaRPr lang="pt-PT" sz="2800" dirty="0">
              <a:solidFill>
                <a:schemeClr val="bg1"/>
              </a:solidFill>
            </a:endParaRPr>
          </a:p>
        </p:txBody>
      </p:sp>
      <p:cxnSp>
        <p:nvCxnSpPr>
          <p:cNvPr id="1122" name="Conexão recta unidireccional 1121"/>
          <p:cNvCxnSpPr/>
          <p:nvPr/>
        </p:nvCxnSpPr>
        <p:spPr bwMode="auto">
          <a:xfrm>
            <a:off x="25526750" y="19748499"/>
            <a:ext cx="270000" cy="144016"/>
          </a:xfrm>
          <a:prstGeom prst="straightConnector1">
            <a:avLst/>
          </a:prstGeom>
          <a:solidFill>
            <a:schemeClr val="accent1"/>
          </a:solidFill>
          <a:ln w="19050" cap="flat" cmpd="sng" algn="ctr">
            <a:solidFill>
              <a:srgbClr val="FF0000"/>
            </a:solidFill>
            <a:prstDash val="solid"/>
            <a:round/>
            <a:headEnd type="arrow"/>
            <a:tailEnd type="arrow"/>
          </a:ln>
          <a:effectLst/>
        </p:spPr>
      </p:cxnSp>
      <p:sp>
        <p:nvSpPr>
          <p:cNvPr id="1124" name="CaixaDeTexto 1123"/>
          <p:cNvSpPr txBox="1"/>
          <p:nvPr/>
        </p:nvSpPr>
        <p:spPr>
          <a:xfrm rot="1869320">
            <a:off x="25356576" y="19319041"/>
            <a:ext cx="990977" cy="523220"/>
          </a:xfrm>
          <a:prstGeom prst="rect">
            <a:avLst/>
          </a:prstGeom>
          <a:noFill/>
        </p:spPr>
        <p:txBody>
          <a:bodyPr wrap="none" rtlCol="0">
            <a:spAutoFit/>
          </a:bodyPr>
          <a:lstStyle/>
          <a:p>
            <a:r>
              <a:rPr lang="pt-PT" sz="2800" dirty="0">
                <a:solidFill>
                  <a:schemeClr val="bg1"/>
                </a:solidFill>
              </a:rPr>
              <a:t>3</a:t>
            </a:r>
            <a:r>
              <a:rPr lang="pt-PT" sz="2800" dirty="0" smtClean="0">
                <a:solidFill>
                  <a:schemeClr val="bg1"/>
                </a:solidFill>
              </a:rPr>
              <a:t> µm</a:t>
            </a:r>
            <a:endParaRPr lang="pt-PT" sz="2800" dirty="0">
              <a:solidFill>
                <a:schemeClr val="bg1"/>
              </a:solidFill>
            </a:endParaRPr>
          </a:p>
        </p:txBody>
      </p:sp>
      <p:sp>
        <p:nvSpPr>
          <p:cNvPr id="1126" name="CaixaDeTexto 1125"/>
          <p:cNvSpPr txBox="1"/>
          <p:nvPr/>
        </p:nvSpPr>
        <p:spPr>
          <a:xfrm>
            <a:off x="16722257" y="25175688"/>
            <a:ext cx="8149129" cy="1736646"/>
          </a:xfrm>
          <a:prstGeom prst="roundRect">
            <a:avLst/>
          </a:prstGeom>
          <a:solidFill>
            <a:srgbClr val="FFC775"/>
          </a:solidFill>
          <a:effectLst>
            <a:outerShdw blurRad="50800" dist="38100" dir="8100000" algn="tr" rotWithShape="0">
              <a:prstClr val="black">
                <a:alpha val="40000"/>
              </a:prstClr>
            </a:outerShdw>
          </a:effectLst>
        </p:spPr>
        <p:txBody>
          <a:bodyPr wrap="none" rtlCol="0">
            <a:spAutoFit/>
          </a:bodyPr>
          <a:lstStyle/>
          <a:p>
            <a:pPr algn="ctr"/>
            <a:r>
              <a:rPr lang="pt-PT" dirty="0" smtClean="0"/>
              <a:t>Capsule </a:t>
            </a:r>
            <a:r>
              <a:rPr lang="pt-PT" dirty="0" err="1" smtClean="0"/>
              <a:t>diameter</a:t>
            </a:r>
            <a:r>
              <a:rPr lang="pt-PT" dirty="0" smtClean="0"/>
              <a:t> </a:t>
            </a:r>
            <a:r>
              <a:rPr lang="pt-PT" dirty="0" err="1" smtClean="0"/>
              <a:t>decreases</a:t>
            </a:r>
            <a:r>
              <a:rPr lang="pt-PT" dirty="0"/>
              <a:t> </a:t>
            </a:r>
            <a:r>
              <a:rPr lang="pt-PT" dirty="0" err="1" smtClean="0"/>
              <a:t>upon</a:t>
            </a:r>
            <a:r>
              <a:rPr lang="pt-PT" dirty="0" smtClean="0"/>
              <a:t> </a:t>
            </a:r>
            <a:r>
              <a:rPr lang="pt-PT" dirty="0" err="1" smtClean="0"/>
              <a:t>heating</a:t>
            </a:r>
            <a:r>
              <a:rPr lang="pt-PT" dirty="0" smtClean="0"/>
              <a:t> </a:t>
            </a:r>
          </a:p>
          <a:p>
            <a:pPr algn="ctr"/>
            <a:r>
              <a:rPr lang="pt-PT" b="1" dirty="0" smtClean="0">
                <a:solidFill>
                  <a:schemeClr val="accent5">
                    <a:lumMod val="50000"/>
                  </a:schemeClr>
                </a:solidFill>
              </a:rPr>
              <a:t>25 </a:t>
            </a:r>
            <a:r>
              <a:rPr lang="pt-PT" b="1" dirty="0" err="1" smtClean="0">
                <a:solidFill>
                  <a:schemeClr val="accent5">
                    <a:lumMod val="50000"/>
                  </a:schemeClr>
                </a:solidFill>
              </a:rPr>
              <a:t>ºC</a:t>
            </a:r>
            <a:r>
              <a:rPr lang="pt-PT" dirty="0" smtClean="0">
                <a:solidFill>
                  <a:schemeClr val="accent5">
                    <a:lumMod val="50000"/>
                  </a:schemeClr>
                </a:solidFill>
              </a:rPr>
              <a:t> </a:t>
            </a:r>
            <a:r>
              <a:rPr lang="pt-PT" b="1" dirty="0" smtClean="0">
                <a:sym typeface="Wingdings" pitchFamily="2" charset="2"/>
              </a:rPr>
              <a:t> </a:t>
            </a:r>
            <a:r>
              <a:rPr lang="pt-PT" b="1" dirty="0" smtClean="0">
                <a:solidFill>
                  <a:srgbClr val="C00000"/>
                </a:solidFill>
                <a:sym typeface="Wingdings" pitchFamily="2" charset="2"/>
              </a:rPr>
              <a:t>37 </a:t>
            </a:r>
            <a:r>
              <a:rPr lang="pt-PT" b="1" dirty="0" err="1" smtClean="0">
                <a:solidFill>
                  <a:srgbClr val="C00000"/>
                </a:solidFill>
                <a:sym typeface="Wingdings" pitchFamily="2" charset="2"/>
              </a:rPr>
              <a:t>ºC</a:t>
            </a:r>
            <a:endParaRPr lang="pt-PT" b="1" dirty="0" smtClean="0">
              <a:solidFill>
                <a:srgbClr val="C00000"/>
              </a:solidFill>
              <a:sym typeface="Wingdings" pitchFamily="2" charset="2"/>
            </a:endParaRPr>
          </a:p>
          <a:p>
            <a:pPr algn="ctr"/>
            <a:r>
              <a:rPr lang="pt-PT" b="1" dirty="0" smtClean="0">
                <a:solidFill>
                  <a:schemeClr val="accent5">
                    <a:lumMod val="50000"/>
                  </a:schemeClr>
                </a:solidFill>
                <a:sym typeface="Wingdings" pitchFamily="2" charset="2"/>
              </a:rPr>
              <a:t>6 µm</a:t>
            </a:r>
            <a:r>
              <a:rPr lang="pt-PT" b="1" dirty="0" smtClean="0">
                <a:sym typeface="Wingdings" pitchFamily="2" charset="2"/>
              </a:rPr>
              <a:t>  </a:t>
            </a:r>
            <a:r>
              <a:rPr lang="pt-PT" b="1" dirty="0" smtClean="0">
                <a:solidFill>
                  <a:srgbClr val="C00000"/>
                </a:solidFill>
                <a:sym typeface="Wingdings" pitchFamily="2" charset="2"/>
              </a:rPr>
              <a:t>3 µm</a:t>
            </a:r>
            <a:endParaRPr lang="pt-PT" b="1" dirty="0">
              <a:solidFill>
                <a:srgbClr val="C00000"/>
              </a:solidFill>
            </a:endParaRPr>
          </a:p>
        </p:txBody>
      </p:sp>
      <p:pic>
        <p:nvPicPr>
          <p:cNvPr id="1033" name="Picture 3" descr="G:\Imagens\Bioforge\DSC01526.JPG"/>
          <p:cNvPicPr>
            <a:picLocks noChangeAspect="1" noChangeArrowheads="1"/>
          </p:cNvPicPr>
          <p:nvPr/>
        </p:nvPicPr>
        <p:blipFill rotWithShape="1">
          <a:blip r:embed="rId9" cstate="print">
            <a:extLst>
              <a:ext uri="{28A0092B-C50C-407E-A947-70E740481C1C}">
                <a14:useLocalDpi xmlns:a14="http://schemas.microsoft.com/office/drawing/2010/main" xmlns="" val="0"/>
              </a:ext>
            </a:extLst>
          </a:blip>
          <a:srcRect l="58694" t="4920" r="26791" b="68413"/>
          <a:stretch/>
        </p:blipFill>
        <p:spPr bwMode="auto">
          <a:xfrm>
            <a:off x="28873667" y="23997211"/>
            <a:ext cx="1567542" cy="2160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ângulo 1"/>
          <p:cNvSpPr/>
          <p:nvPr/>
        </p:nvSpPr>
        <p:spPr>
          <a:xfrm>
            <a:off x="28783868" y="26301227"/>
            <a:ext cx="12742037" cy="2554545"/>
          </a:xfrm>
          <a:prstGeom prst="rect">
            <a:avLst/>
          </a:prstGeom>
        </p:spPr>
        <p:txBody>
          <a:bodyPr wrap="square">
            <a:spAutoFit/>
          </a:bodyPr>
          <a:lstStyle/>
          <a:p>
            <a:pPr algn="just"/>
            <a:r>
              <a:rPr lang="en-US" dirty="0"/>
              <a:t>he is developing his PhD thesis in surface engineering and regenerative medicine at both the 3B’s Research Group and </a:t>
            </a:r>
            <a:r>
              <a:rPr lang="en-US" dirty="0" err="1"/>
              <a:t>Bioforge</a:t>
            </a:r>
            <a:r>
              <a:rPr lang="en-US" dirty="0"/>
              <a:t>, from the University of Valladolid (Spain) since 2009, as part of the Doctoral Program in Biomedical Engineering. His e-mail address is: rui.costa@dep.uminho.pt.</a:t>
            </a:r>
            <a:endParaRPr lang="pt-P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1848</TotalTime>
  <Words>700</Words>
  <Application>Microsoft Office PowerPoint</Application>
  <PresentationFormat>Custom</PresentationFormat>
  <Paragraphs>132</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122</cp:revision>
  <dcterms:created xsi:type="dcterms:W3CDTF">2005-08-05T10:55:41Z</dcterms:created>
  <dcterms:modified xsi:type="dcterms:W3CDTF">2011-09-22T22:20:28Z</dcterms:modified>
</cp:coreProperties>
</file>