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bin" ContentType="application/vnd.openxmlformats-officedocument.oleObject"/>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42808525" cy="30279975"/>
  <p:notesSz cx="6797675" cy="9926638"/>
  <p:defaultTextStyle>
    <a:defPPr>
      <a:defRPr lang="en-US"/>
    </a:defPPr>
    <a:lvl1pPr algn="l" rtl="0" fontAlgn="base">
      <a:spcBef>
        <a:spcPct val="0"/>
      </a:spcBef>
      <a:spcAft>
        <a:spcPct val="0"/>
      </a:spcAft>
      <a:defRPr sz="3200" kern="1200">
        <a:solidFill>
          <a:schemeClr val="tx1"/>
        </a:solidFill>
        <a:latin typeface="Arial" charset="0"/>
        <a:ea typeface="+mn-ea"/>
        <a:cs typeface="+mn-cs"/>
      </a:defRPr>
    </a:lvl1pPr>
    <a:lvl2pPr marL="457200" algn="l" rtl="0" fontAlgn="base">
      <a:spcBef>
        <a:spcPct val="0"/>
      </a:spcBef>
      <a:spcAft>
        <a:spcPct val="0"/>
      </a:spcAft>
      <a:defRPr sz="3200" kern="1200">
        <a:solidFill>
          <a:schemeClr val="tx1"/>
        </a:solidFill>
        <a:latin typeface="Arial" charset="0"/>
        <a:ea typeface="+mn-ea"/>
        <a:cs typeface="+mn-cs"/>
      </a:defRPr>
    </a:lvl2pPr>
    <a:lvl3pPr marL="914400" algn="l" rtl="0" fontAlgn="base">
      <a:spcBef>
        <a:spcPct val="0"/>
      </a:spcBef>
      <a:spcAft>
        <a:spcPct val="0"/>
      </a:spcAft>
      <a:defRPr sz="3200" kern="1200">
        <a:solidFill>
          <a:schemeClr val="tx1"/>
        </a:solidFill>
        <a:latin typeface="Arial" charset="0"/>
        <a:ea typeface="+mn-ea"/>
        <a:cs typeface="+mn-cs"/>
      </a:defRPr>
    </a:lvl3pPr>
    <a:lvl4pPr marL="1371600" algn="l" rtl="0" fontAlgn="base">
      <a:spcBef>
        <a:spcPct val="0"/>
      </a:spcBef>
      <a:spcAft>
        <a:spcPct val="0"/>
      </a:spcAft>
      <a:defRPr sz="3200" kern="1200">
        <a:solidFill>
          <a:schemeClr val="tx1"/>
        </a:solidFill>
        <a:latin typeface="Arial" charset="0"/>
        <a:ea typeface="+mn-ea"/>
        <a:cs typeface="+mn-cs"/>
      </a:defRPr>
    </a:lvl4pPr>
    <a:lvl5pPr marL="1828800" algn="l" rtl="0" fontAlgn="base">
      <a:spcBef>
        <a:spcPct val="0"/>
      </a:spcBef>
      <a:spcAft>
        <a:spcPct val="0"/>
      </a:spcAft>
      <a:defRPr sz="3200" kern="1200">
        <a:solidFill>
          <a:schemeClr val="tx1"/>
        </a:solidFill>
        <a:latin typeface="Arial" charset="0"/>
        <a:ea typeface="+mn-ea"/>
        <a:cs typeface="+mn-cs"/>
      </a:defRPr>
    </a:lvl5pPr>
    <a:lvl6pPr marL="2286000" algn="l" defTabSz="914400" rtl="0" eaLnBrk="1" latinLnBrk="0" hangingPunct="1">
      <a:defRPr sz="3200" kern="1200">
        <a:solidFill>
          <a:schemeClr val="tx1"/>
        </a:solidFill>
        <a:latin typeface="Arial" charset="0"/>
        <a:ea typeface="+mn-ea"/>
        <a:cs typeface="+mn-cs"/>
      </a:defRPr>
    </a:lvl6pPr>
    <a:lvl7pPr marL="2743200" algn="l" defTabSz="914400" rtl="0" eaLnBrk="1" latinLnBrk="0" hangingPunct="1">
      <a:defRPr sz="3200" kern="1200">
        <a:solidFill>
          <a:schemeClr val="tx1"/>
        </a:solidFill>
        <a:latin typeface="Arial" charset="0"/>
        <a:ea typeface="+mn-ea"/>
        <a:cs typeface="+mn-cs"/>
      </a:defRPr>
    </a:lvl7pPr>
    <a:lvl8pPr marL="3200400" algn="l" defTabSz="914400" rtl="0" eaLnBrk="1" latinLnBrk="0" hangingPunct="1">
      <a:defRPr sz="3200" kern="1200">
        <a:solidFill>
          <a:schemeClr val="tx1"/>
        </a:solidFill>
        <a:latin typeface="Arial" charset="0"/>
        <a:ea typeface="+mn-ea"/>
        <a:cs typeface="+mn-cs"/>
      </a:defRPr>
    </a:lvl8pPr>
    <a:lvl9pPr marL="3657600" algn="l" defTabSz="914400" rtl="0" eaLnBrk="1" latinLnBrk="0" hangingPunct="1">
      <a:defRPr sz="3200" kern="1200">
        <a:solidFill>
          <a:schemeClr val="tx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A5D1F9"/>
    <a:srgbClr val="FFD5AB"/>
    <a:srgbClr val="FFF2B9"/>
    <a:srgbClr val="FFD215"/>
    <a:srgbClr val="FAD57A"/>
    <a:srgbClr val="FFC775"/>
    <a:srgbClr val="FFCC00"/>
    <a:srgbClr val="800000"/>
    <a:srgbClr val="936363"/>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5620"/>
    <p:restoredTop sz="98475" autoAdjust="0"/>
  </p:normalViewPr>
  <p:slideViewPr>
    <p:cSldViewPr>
      <p:cViewPr>
        <p:scale>
          <a:sx n="30" d="100"/>
          <a:sy n="30" d="100"/>
        </p:scale>
        <p:origin x="-72" y="2910"/>
      </p:cViewPr>
      <p:guideLst>
        <p:guide orient="horz" pos="9537"/>
        <p:guide pos="13483"/>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o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3209369" y="9405939"/>
            <a:ext cx="36389788" cy="6491287"/>
          </a:xfrm>
        </p:spPr>
        <p:txBody>
          <a:bodyPr/>
          <a:lstStyle/>
          <a:p>
            <a:r>
              <a:rPr lang="pt-PT" smtClean="0"/>
              <a:t>Clique para editar o estilo</a:t>
            </a:r>
            <a:endParaRPr lang="pt-PT"/>
          </a:p>
        </p:txBody>
      </p:sp>
      <p:sp>
        <p:nvSpPr>
          <p:cNvPr id="3" name="Subtítulo 2"/>
          <p:cNvSpPr>
            <a:spLocks noGrp="1"/>
          </p:cNvSpPr>
          <p:nvPr>
            <p:ph type="subTitle" idx="1"/>
          </p:nvPr>
        </p:nvSpPr>
        <p:spPr>
          <a:xfrm>
            <a:off x="6421917" y="17159289"/>
            <a:ext cx="29964696" cy="7737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pt-PT" smtClean="0"/>
              <a:t>Faça clique para editar o estilo</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24112FAB-FDCB-4207-9EB5-7C4254C7589E}"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ítulo e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Texto Vertical 2"/>
          <p:cNvSpPr>
            <a:spLocks noGrp="1"/>
          </p:cNvSpPr>
          <p:nvPr>
            <p:ph type="body" orient="vert" idx="1"/>
          </p:nvPr>
        </p:nvSpPr>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07F71158-5AED-4140-84FF-2351DE637DF0}"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e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31035546" y="1212851"/>
            <a:ext cx="9631282" cy="25836563"/>
          </a:xfrm>
        </p:spPr>
        <p:txBody>
          <a:bodyPr vert="eaVert"/>
          <a:lstStyle/>
          <a:p>
            <a:r>
              <a:rPr lang="pt-PT" smtClean="0"/>
              <a:t>Clique para editar o estilo</a:t>
            </a:r>
            <a:endParaRPr lang="pt-PT"/>
          </a:p>
        </p:txBody>
      </p:sp>
      <p:sp>
        <p:nvSpPr>
          <p:cNvPr id="3" name="Marcador de Posição de Texto Vertical 2"/>
          <p:cNvSpPr>
            <a:spLocks noGrp="1"/>
          </p:cNvSpPr>
          <p:nvPr>
            <p:ph type="body" orient="vert" idx="1"/>
          </p:nvPr>
        </p:nvSpPr>
        <p:spPr>
          <a:xfrm>
            <a:off x="2141697" y="1212851"/>
            <a:ext cx="28588800" cy="25836563"/>
          </a:xfrm>
        </p:spPr>
        <p:txBody>
          <a:bodyPr vert="eaVert"/>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F631B07F-4A93-419D-87AC-EBF105AE0EA8}"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ítulo e object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idx="1"/>
          </p:nvPr>
        </p:nvSpPr>
        <p:spPr/>
        <p:txBody>
          <a:body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9E38131A-9BE1-4D12-A34E-D84518A3A07B}"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Cabeçalho da Secção">
    <p:spTree>
      <p:nvGrpSpPr>
        <p:cNvPr id="1" name=""/>
        <p:cNvGrpSpPr/>
        <p:nvPr/>
      </p:nvGrpSpPr>
      <p:grpSpPr>
        <a:xfrm>
          <a:off x="0" y="0"/>
          <a:ext cx="0" cy="0"/>
          <a:chOff x="0" y="0"/>
          <a:chExt cx="0" cy="0"/>
        </a:xfrm>
      </p:grpSpPr>
      <p:sp>
        <p:nvSpPr>
          <p:cNvPr id="2" name="Título 1"/>
          <p:cNvSpPr>
            <a:spLocks noGrp="1"/>
          </p:cNvSpPr>
          <p:nvPr>
            <p:ph type="title"/>
          </p:nvPr>
        </p:nvSpPr>
        <p:spPr>
          <a:xfrm>
            <a:off x="3380959" y="19457988"/>
            <a:ext cx="36386612" cy="6013450"/>
          </a:xfrm>
        </p:spPr>
        <p:txBody>
          <a:bodyPr anchor="t"/>
          <a:lstStyle>
            <a:lvl1pPr algn="l">
              <a:defRPr sz="4000" b="1" cap="all"/>
            </a:lvl1pPr>
          </a:lstStyle>
          <a:p>
            <a:r>
              <a:rPr lang="pt-PT" smtClean="0"/>
              <a:t>Clique para editar o estilo</a:t>
            </a:r>
            <a:endParaRPr lang="pt-PT"/>
          </a:p>
        </p:txBody>
      </p:sp>
      <p:sp>
        <p:nvSpPr>
          <p:cNvPr id="3" name="Marcador de Posição do Texto 2"/>
          <p:cNvSpPr>
            <a:spLocks noGrp="1"/>
          </p:cNvSpPr>
          <p:nvPr>
            <p:ph type="body" idx="1"/>
          </p:nvPr>
        </p:nvSpPr>
        <p:spPr>
          <a:xfrm>
            <a:off x="3380959" y="12833350"/>
            <a:ext cx="36386612" cy="6624638"/>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pt-PT" smtClean="0"/>
              <a:t>Clique para editar os estilos</a:t>
            </a:r>
          </a:p>
        </p:txBody>
      </p:sp>
      <p:sp>
        <p:nvSpPr>
          <p:cNvPr id="4" name="Rectangle 4"/>
          <p:cNvSpPr>
            <a:spLocks noGrp="1" noChangeArrowheads="1"/>
          </p:cNvSpPr>
          <p:nvPr>
            <p:ph type="dt" sz="half" idx="10"/>
          </p:nvPr>
        </p:nvSpPr>
        <p:spPr>
          <a:ln/>
        </p:spPr>
        <p:txBody>
          <a:bodyPr/>
          <a:lstStyle>
            <a:lvl1pPr>
              <a:defRPr/>
            </a:lvl1pPr>
          </a:lstStyle>
          <a:p>
            <a:pPr>
              <a:defRPr/>
            </a:pPr>
            <a:endParaRPr lang="pt-PT"/>
          </a:p>
        </p:txBody>
      </p:sp>
      <p:sp>
        <p:nvSpPr>
          <p:cNvPr id="5" name="Rectangle 5"/>
          <p:cNvSpPr>
            <a:spLocks noGrp="1" noChangeArrowheads="1"/>
          </p:cNvSpPr>
          <p:nvPr>
            <p:ph type="ftr" sz="quarter" idx="11"/>
          </p:nvPr>
        </p:nvSpPr>
        <p:spPr>
          <a:ln/>
        </p:spPr>
        <p:txBody>
          <a:bodyPr/>
          <a:lstStyle>
            <a:lvl1pPr>
              <a:defRPr/>
            </a:lvl1pPr>
          </a:lstStyle>
          <a:p>
            <a:pPr>
              <a:defRPr/>
            </a:pPr>
            <a:endParaRPr lang="pt-PT"/>
          </a:p>
        </p:txBody>
      </p:sp>
      <p:sp>
        <p:nvSpPr>
          <p:cNvPr id="6" name="Rectangle 6"/>
          <p:cNvSpPr>
            <a:spLocks noGrp="1" noChangeArrowheads="1"/>
          </p:cNvSpPr>
          <p:nvPr>
            <p:ph type="sldNum" sz="quarter" idx="12"/>
          </p:nvPr>
        </p:nvSpPr>
        <p:spPr>
          <a:ln/>
        </p:spPr>
        <p:txBody>
          <a:bodyPr/>
          <a:lstStyle>
            <a:lvl1pPr>
              <a:defRPr/>
            </a:lvl1pPr>
          </a:lstStyle>
          <a:p>
            <a:pPr>
              <a:defRPr/>
            </a:pPr>
            <a:fld id="{50732C5C-1102-485E-939F-3A5B5A39E9FE}"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Conteúdo Dup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Marcador de Posição de Conteúdo 2"/>
          <p:cNvSpPr>
            <a:spLocks noGrp="1"/>
          </p:cNvSpPr>
          <p:nvPr>
            <p:ph sz="half" idx="1"/>
          </p:nvPr>
        </p:nvSpPr>
        <p:spPr>
          <a:xfrm>
            <a:off x="214169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e Conteúdo 3"/>
          <p:cNvSpPr>
            <a:spLocks noGrp="1"/>
          </p:cNvSpPr>
          <p:nvPr>
            <p:ph sz="half" idx="2"/>
          </p:nvPr>
        </p:nvSpPr>
        <p:spPr>
          <a:xfrm>
            <a:off x="21556788" y="7065963"/>
            <a:ext cx="19110041" cy="199834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890B3842-9728-4FBB-8923-CD5B390BDD8B}"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çã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lvl1pPr>
              <a:defRPr/>
            </a:lvl1pPr>
          </a:lstStyle>
          <a:p>
            <a:r>
              <a:rPr lang="pt-PT" smtClean="0"/>
              <a:t>Clique para editar o estilo</a:t>
            </a:r>
            <a:endParaRPr lang="pt-PT"/>
          </a:p>
        </p:txBody>
      </p:sp>
      <p:sp>
        <p:nvSpPr>
          <p:cNvPr id="3" name="Marcador de Posição do Texto 2"/>
          <p:cNvSpPr>
            <a:spLocks noGrp="1"/>
          </p:cNvSpPr>
          <p:nvPr>
            <p:ph type="body" idx="1"/>
          </p:nvPr>
        </p:nvSpPr>
        <p:spPr>
          <a:xfrm>
            <a:off x="2141697" y="6778626"/>
            <a:ext cx="18913030"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4" name="Marcador de Posição de Conteúdo 3"/>
          <p:cNvSpPr>
            <a:spLocks noGrp="1"/>
          </p:cNvSpPr>
          <p:nvPr>
            <p:ph sz="half" idx="2"/>
          </p:nvPr>
        </p:nvSpPr>
        <p:spPr>
          <a:xfrm>
            <a:off x="2141697" y="9602789"/>
            <a:ext cx="18913030"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5" name="Marcador de Posição do Texto 4"/>
          <p:cNvSpPr>
            <a:spLocks noGrp="1"/>
          </p:cNvSpPr>
          <p:nvPr>
            <p:ph type="body" sz="quarter" idx="3"/>
          </p:nvPr>
        </p:nvSpPr>
        <p:spPr>
          <a:xfrm>
            <a:off x="21747444" y="6778626"/>
            <a:ext cx="18919385" cy="2824163"/>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PT" smtClean="0"/>
              <a:t>Clique para editar os estilos</a:t>
            </a:r>
          </a:p>
        </p:txBody>
      </p:sp>
      <p:sp>
        <p:nvSpPr>
          <p:cNvPr id="6" name="Marcador de Posição de Conteúdo 5"/>
          <p:cNvSpPr>
            <a:spLocks noGrp="1"/>
          </p:cNvSpPr>
          <p:nvPr>
            <p:ph sz="quarter" idx="4"/>
          </p:nvPr>
        </p:nvSpPr>
        <p:spPr>
          <a:xfrm>
            <a:off x="21747444" y="9602789"/>
            <a:ext cx="18919385" cy="17446625"/>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7" name="Rectangle 4"/>
          <p:cNvSpPr>
            <a:spLocks noGrp="1" noChangeArrowheads="1"/>
          </p:cNvSpPr>
          <p:nvPr>
            <p:ph type="dt" sz="half" idx="10"/>
          </p:nvPr>
        </p:nvSpPr>
        <p:spPr>
          <a:ln/>
        </p:spPr>
        <p:txBody>
          <a:bodyPr/>
          <a:lstStyle>
            <a:lvl1pPr>
              <a:defRPr/>
            </a:lvl1pPr>
          </a:lstStyle>
          <a:p>
            <a:pPr>
              <a:defRPr/>
            </a:pPr>
            <a:endParaRPr lang="pt-PT"/>
          </a:p>
        </p:txBody>
      </p:sp>
      <p:sp>
        <p:nvSpPr>
          <p:cNvPr id="8" name="Rectangle 5"/>
          <p:cNvSpPr>
            <a:spLocks noGrp="1" noChangeArrowheads="1"/>
          </p:cNvSpPr>
          <p:nvPr>
            <p:ph type="ftr" sz="quarter" idx="11"/>
          </p:nvPr>
        </p:nvSpPr>
        <p:spPr>
          <a:ln/>
        </p:spPr>
        <p:txBody>
          <a:bodyPr/>
          <a:lstStyle>
            <a:lvl1pPr>
              <a:defRPr/>
            </a:lvl1pPr>
          </a:lstStyle>
          <a:p>
            <a:pPr>
              <a:defRPr/>
            </a:pPr>
            <a:endParaRPr lang="pt-PT"/>
          </a:p>
        </p:txBody>
      </p:sp>
      <p:sp>
        <p:nvSpPr>
          <p:cNvPr id="9" name="Rectangle 6"/>
          <p:cNvSpPr>
            <a:spLocks noGrp="1" noChangeArrowheads="1"/>
          </p:cNvSpPr>
          <p:nvPr>
            <p:ph type="sldNum" sz="quarter" idx="12"/>
          </p:nvPr>
        </p:nvSpPr>
        <p:spPr>
          <a:ln/>
        </p:spPr>
        <p:txBody>
          <a:bodyPr/>
          <a:lstStyle>
            <a:lvl1pPr>
              <a:defRPr/>
            </a:lvl1pPr>
          </a:lstStyle>
          <a:p>
            <a:pPr>
              <a:defRPr/>
            </a:pPr>
            <a:fld id="{E6DFB641-0E0B-43AB-8709-769999003D0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Só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pt-PT" smtClean="0"/>
              <a:t>Clique para editar o estilo</a:t>
            </a:r>
            <a:endParaRPr lang="pt-PT"/>
          </a:p>
        </p:txBody>
      </p:sp>
      <p:sp>
        <p:nvSpPr>
          <p:cNvPr id="3" name="Rectangle 4"/>
          <p:cNvSpPr>
            <a:spLocks noGrp="1" noChangeArrowheads="1"/>
          </p:cNvSpPr>
          <p:nvPr>
            <p:ph type="dt" sz="half" idx="10"/>
          </p:nvPr>
        </p:nvSpPr>
        <p:spPr>
          <a:ln/>
        </p:spPr>
        <p:txBody>
          <a:bodyPr/>
          <a:lstStyle>
            <a:lvl1pPr>
              <a:defRPr/>
            </a:lvl1pPr>
          </a:lstStyle>
          <a:p>
            <a:pPr>
              <a:defRPr/>
            </a:pPr>
            <a:endParaRPr lang="pt-PT"/>
          </a:p>
        </p:txBody>
      </p:sp>
      <p:sp>
        <p:nvSpPr>
          <p:cNvPr id="4" name="Rectangle 5"/>
          <p:cNvSpPr>
            <a:spLocks noGrp="1" noChangeArrowheads="1"/>
          </p:cNvSpPr>
          <p:nvPr>
            <p:ph type="ftr" sz="quarter" idx="11"/>
          </p:nvPr>
        </p:nvSpPr>
        <p:spPr>
          <a:ln/>
        </p:spPr>
        <p:txBody>
          <a:bodyPr/>
          <a:lstStyle>
            <a:lvl1pPr>
              <a:defRPr/>
            </a:lvl1pPr>
          </a:lstStyle>
          <a:p>
            <a:pPr>
              <a:defRPr/>
            </a:pPr>
            <a:endParaRPr lang="pt-PT"/>
          </a:p>
        </p:txBody>
      </p:sp>
      <p:sp>
        <p:nvSpPr>
          <p:cNvPr id="5" name="Rectangle 6"/>
          <p:cNvSpPr>
            <a:spLocks noGrp="1" noChangeArrowheads="1"/>
          </p:cNvSpPr>
          <p:nvPr>
            <p:ph type="sldNum" sz="quarter" idx="12"/>
          </p:nvPr>
        </p:nvSpPr>
        <p:spPr>
          <a:ln/>
        </p:spPr>
        <p:txBody>
          <a:bodyPr/>
          <a:lstStyle>
            <a:lvl1pPr>
              <a:defRPr/>
            </a:lvl1pPr>
          </a:lstStyle>
          <a:p>
            <a:pPr>
              <a:defRPr/>
            </a:pPr>
            <a:fld id="{0C29C6F3-B373-4C58-B364-03C397BEBAAD}"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m branco">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pt-PT"/>
          </a:p>
        </p:txBody>
      </p:sp>
      <p:sp>
        <p:nvSpPr>
          <p:cNvPr id="3" name="Rectangle 5"/>
          <p:cNvSpPr>
            <a:spLocks noGrp="1" noChangeArrowheads="1"/>
          </p:cNvSpPr>
          <p:nvPr>
            <p:ph type="ftr" sz="quarter" idx="11"/>
          </p:nvPr>
        </p:nvSpPr>
        <p:spPr>
          <a:ln/>
        </p:spPr>
        <p:txBody>
          <a:bodyPr/>
          <a:lstStyle>
            <a:lvl1pPr>
              <a:defRPr/>
            </a:lvl1pPr>
          </a:lstStyle>
          <a:p>
            <a:pPr>
              <a:defRPr/>
            </a:pPr>
            <a:endParaRPr lang="pt-PT"/>
          </a:p>
        </p:txBody>
      </p:sp>
      <p:sp>
        <p:nvSpPr>
          <p:cNvPr id="4" name="Rectangle 6"/>
          <p:cNvSpPr>
            <a:spLocks noGrp="1" noChangeArrowheads="1"/>
          </p:cNvSpPr>
          <p:nvPr>
            <p:ph type="sldNum" sz="quarter" idx="12"/>
          </p:nvPr>
        </p:nvSpPr>
        <p:spPr>
          <a:ln/>
        </p:spPr>
        <p:txBody>
          <a:bodyPr/>
          <a:lstStyle>
            <a:lvl1pPr>
              <a:defRPr/>
            </a:lvl1pPr>
          </a:lstStyle>
          <a:p>
            <a:pPr>
              <a:defRPr/>
            </a:pPr>
            <a:fld id="{8D13AB5E-15E9-477B-B9CE-FDDAE8267C8A}"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údo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2141697" y="1204913"/>
            <a:ext cx="14083090" cy="5130800"/>
          </a:xfrm>
        </p:spPr>
        <p:txBody>
          <a:bodyPr anchor="b"/>
          <a:lstStyle>
            <a:lvl1pPr algn="l">
              <a:defRPr sz="2000" b="1"/>
            </a:lvl1pPr>
          </a:lstStyle>
          <a:p>
            <a:r>
              <a:rPr lang="pt-PT" smtClean="0"/>
              <a:t>Clique para editar o estilo</a:t>
            </a:r>
            <a:endParaRPr lang="pt-PT"/>
          </a:p>
        </p:txBody>
      </p:sp>
      <p:sp>
        <p:nvSpPr>
          <p:cNvPr id="3" name="Marcador de Posição de Conteúdo 2"/>
          <p:cNvSpPr>
            <a:spLocks noGrp="1"/>
          </p:cNvSpPr>
          <p:nvPr>
            <p:ph idx="1"/>
          </p:nvPr>
        </p:nvSpPr>
        <p:spPr>
          <a:xfrm>
            <a:off x="16736380" y="1204913"/>
            <a:ext cx="23930447" cy="25844500"/>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pt-PT" smtClean="0"/>
              <a:t>Clique para editar os estilos</a:t>
            </a:r>
          </a:p>
          <a:p>
            <a:pPr lvl="1"/>
            <a:r>
              <a:rPr lang="pt-PT" smtClean="0"/>
              <a:t>Segundo nível</a:t>
            </a:r>
          </a:p>
          <a:p>
            <a:pPr lvl="2"/>
            <a:r>
              <a:rPr lang="pt-PT" smtClean="0"/>
              <a:t>Terceiro nível</a:t>
            </a:r>
          </a:p>
          <a:p>
            <a:pPr lvl="3"/>
            <a:r>
              <a:rPr lang="pt-PT" smtClean="0"/>
              <a:t>Quarto nível</a:t>
            </a:r>
          </a:p>
          <a:p>
            <a:pPr lvl="4"/>
            <a:r>
              <a:rPr lang="pt-PT" smtClean="0"/>
              <a:t>Quinto nível</a:t>
            </a:r>
            <a:endParaRPr lang="pt-PT"/>
          </a:p>
        </p:txBody>
      </p:sp>
      <p:sp>
        <p:nvSpPr>
          <p:cNvPr id="4" name="Marcador de Posição do Texto 3"/>
          <p:cNvSpPr>
            <a:spLocks noGrp="1"/>
          </p:cNvSpPr>
          <p:nvPr>
            <p:ph type="body" sz="half" idx="2"/>
          </p:nvPr>
        </p:nvSpPr>
        <p:spPr>
          <a:xfrm>
            <a:off x="2141697" y="6335713"/>
            <a:ext cx="14083090" cy="207137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B127DDBB-10C4-491C-8878-6698F3259477}"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m com Legenda">
    <p:spTree>
      <p:nvGrpSpPr>
        <p:cNvPr id="1" name=""/>
        <p:cNvGrpSpPr/>
        <p:nvPr/>
      </p:nvGrpSpPr>
      <p:grpSpPr>
        <a:xfrm>
          <a:off x="0" y="0"/>
          <a:ext cx="0" cy="0"/>
          <a:chOff x="0" y="0"/>
          <a:chExt cx="0" cy="0"/>
        </a:xfrm>
      </p:grpSpPr>
      <p:sp>
        <p:nvSpPr>
          <p:cNvPr id="2" name="Título 1"/>
          <p:cNvSpPr>
            <a:spLocks noGrp="1"/>
          </p:cNvSpPr>
          <p:nvPr>
            <p:ph type="title"/>
          </p:nvPr>
        </p:nvSpPr>
        <p:spPr>
          <a:xfrm>
            <a:off x="8392023" y="21196300"/>
            <a:ext cx="25684478" cy="2501900"/>
          </a:xfrm>
        </p:spPr>
        <p:txBody>
          <a:bodyPr anchor="b"/>
          <a:lstStyle>
            <a:lvl1pPr algn="l">
              <a:defRPr sz="2000" b="1"/>
            </a:lvl1pPr>
          </a:lstStyle>
          <a:p>
            <a:r>
              <a:rPr lang="pt-PT" smtClean="0"/>
              <a:t>Clique para editar o estilo</a:t>
            </a:r>
            <a:endParaRPr lang="pt-PT"/>
          </a:p>
        </p:txBody>
      </p:sp>
      <p:sp>
        <p:nvSpPr>
          <p:cNvPr id="3" name="Marcador de Posição da Imagem 2"/>
          <p:cNvSpPr>
            <a:spLocks noGrp="1"/>
          </p:cNvSpPr>
          <p:nvPr>
            <p:ph type="pic" idx="1"/>
          </p:nvPr>
        </p:nvSpPr>
        <p:spPr>
          <a:xfrm>
            <a:off x="8392023" y="2705100"/>
            <a:ext cx="25684478" cy="18168938"/>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pt-PT" noProof="0" smtClean="0"/>
          </a:p>
        </p:txBody>
      </p:sp>
      <p:sp>
        <p:nvSpPr>
          <p:cNvPr id="4" name="Marcador de Posição do Texto 3"/>
          <p:cNvSpPr>
            <a:spLocks noGrp="1"/>
          </p:cNvSpPr>
          <p:nvPr>
            <p:ph type="body" sz="half" idx="2"/>
          </p:nvPr>
        </p:nvSpPr>
        <p:spPr>
          <a:xfrm>
            <a:off x="8392023" y="23698201"/>
            <a:ext cx="25684478" cy="355441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PT" smtClean="0"/>
              <a:t>Clique para editar os estilos</a:t>
            </a:r>
          </a:p>
        </p:txBody>
      </p:sp>
      <p:sp>
        <p:nvSpPr>
          <p:cNvPr id="5" name="Rectangle 4"/>
          <p:cNvSpPr>
            <a:spLocks noGrp="1" noChangeArrowheads="1"/>
          </p:cNvSpPr>
          <p:nvPr>
            <p:ph type="dt" sz="half" idx="10"/>
          </p:nvPr>
        </p:nvSpPr>
        <p:spPr>
          <a:ln/>
        </p:spPr>
        <p:txBody>
          <a:bodyPr/>
          <a:lstStyle>
            <a:lvl1pPr>
              <a:defRPr/>
            </a:lvl1pPr>
          </a:lstStyle>
          <a:p>
            <a:pPr>
              <a:defRPr/>
            </a:pPr>
            <a:endParaRPr lang="pt-PT"/>
          </a:p>
        </p:txBody>
      </p:sp>
      <p:sp>
        <p:nvSpPr>
          <p:cNvPr id="6" name="Rectangle 5"/>
          <p:cNvSpPr>
            <a:spLocks noGrp="1" noChangeArrowheads="1"/>
          </p:cNvSpPr>
          <p:nvPr>
            <p:ph type="ftr" sz="quarter" idx="11"/>
          </p:nvPr>
        </p:nvSpPr>
        <p:spPr>
          <a:ln/>
        </p:spPr>
        <p:txBody>
          <a:bodyPr/>
          <a:lstStyle>
            <a:lvl1pPr>
              <a:defRPr/>
            </a:lvl1pPr>
          </a:lstStyle>
          <a:p>
            <a:pPr>
              <a:defRPr/>
            </a:pPr>
            <a:endParaRPr lang="pt-PT"/>
          </a:p>
        </p:txBody>
      </p:sp>
      <p:sp>
        <p:nvSpPr>
          <p:cNvPr id="7" name="Rectangle 6"/>
          <p:cNvSpPr>
            <a:spLocks noGrp="1" noChangeArrowheads="1"/>
          </p:cNvSpPr>
          <p:nvPr>
            <p:ph type="sldNum" sz="quarter" idx="12"/>
          </p:nvPr>
        </p:nvSpPr>
        <p:spPr>
          <a:ln/>
        </p:spPr>
        <p:txBody>
          <a:bodyPr/>
          <a:lstStyle>
            <a:lvl1pPr>
              <a:defRPr/>
            </a:lvl1pPr>
          </a:lstStyle>
          <a:p>
            <a:pPr>
              <a:defRPr/>
            </a:pPr>
            <a:fld id="{DB096722-211F-4B95-B00C-794E801BFD53}"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bwMode="auto">
          <a:xfrm>
            <a:off x="2141538" y="1212850"/>
            <a:ext cx="38525450" cy="5046663"/>
          </a:xfrm>
          <a:prstGeom prst="rect">
            <a:avLst/>
          </a:prstGeom>
          <a:noFill/>
          <a:ln w="9525">
            <a:noFill/>
            <a:miter lim="800000"/>
            <a:headEnd/>
            <a:tailEnd/>
          </a:ln>
        </p:spPr>
        <p:txBody>
          <a:bodyPr vert="horz" wrap="square" lIns="295232" tIns="147616" rIns="295232" bIns="147616" numCol="1" anchor="ctr" anchorCtr="0" compatLnSpc="1">
            <a:prstTxWarp prst="textNoShape">
              <a:avLst/>
            </a:prstTxWarp>
          </a:bodyPr>
          <a:lstStyle/>
          <a:p>
            <a:pPr lvl="0"/>
            <a:r>
              <a:rPr lang="en-US" smtClean="0"/>
              <a:t>Click to edit Master title style</a:t>
            </a:r>
          </a:p>
        </p:txBody>
      </p:sp>
      <p:sp>
        <p:nvSpPr>
          <p:cNvPr id="14339" name="Rectangle 3"/>
          <p:cNvSpPr>
            <a:spLocks noGrp="1" noChangeArrowheads="1"/>
          </p:cNvSpPr>
          <p:nvPr>
            <p:ph type="body" idx="1"/>
          </p:nvPr>
        </p:nvSpPr>
        <p:spPr bwMode="auto">
          <a:xfrm>
            <a:off x="2141538" y="7065963"/>
            <a:ext cx="38525450" cy="19983450"/>
          </a:xfrm>
          <a:prstGeom prst="rect">
            <a:avLst/>
          </a:prstGeom>
          <a:noFill/>
          <a:ln w="9525">
            <a:noFill/>
            <a:miter lim="800000"/>
            <a:headEnd/>
            <a:tailEnd/>
          </a:ln>
        </p:spPr>
        <p:txBody>
          <a:bodyPr vert="horz" wrap="square" lIns="295232" tIns="147616" rIns="295232" bIns="147616"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2141538" y="27574875"/>
            <a:ext cx="9986962"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defRPr sz="4500"/>
            </a:lvl1pPr>
          </a:lstStyle>
          <a:p>
            <a:pPr>
              <a:defRPr/>
            </a:pPr>
            <a:endParaRPr lang="pt-PT"/>
          </a:p>
        </p:txBody>
      </p:sp>
      <p:sp>
        <p:nvSpPr>
          <p:cNvPr id="1029" name="Rectangle 5"/>
          <p:cNvSpPr>
            <a:spLocks noGrp="1" noChangeArrowheads="1"/>
          </p:cNvSpPr>
          <p:nvPr>
            <p:ph type="ftr" sz="quarter" idx="3"/>
          </p:nvPr>
        </p:nvSpPr>
        <p:spPr bwMode="auto">
          <a:xfrm>
            <a:off x="14627225" y="27574875"/>
            <a:ext cx="13554075"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ctr">
              <a:defRPr sz="4500"/>
            </a:lvl1pPr>
          </a:lstStyle>
          <a:p>
            <a:pPr>
              <a:defRPr/>
            </a:pPr>
            <a:endParaRPr lang="pt-PT"/>
          </a:p>
        </p:txBody>
      </p:sp>
      <p:sp>
        <p:nvSpPr>
          <p:cNvPr id="1030" name="Rectangle 6"/>
          <p:cNvSpPr>
            <a:spLocks noGrp="1" noChangeArrowheads="1"/>
          </p:cNvSpPr>
          <p:nvPr>
            <p:ph type="sldNum" sz="quarter" idx="4"/>
          </p:nvPr>
        </p:nvSpPr>
        <p:spPr bwMode="auto">
          <a:xfrm>
            <a:off x="30680025" y="27574875"/>
            <a:ext cx="9986963" cy="2101850"/>
          </a:xfrm>
          <a:prstGeom prst="rect">
            <a:avLst/>
          </a:prstGeom>
          <a:noFill/>
          <a:ln w="9525">
            <a:noFill/>
            <a:miter lim="800000"/>
            <a:headEnd/>
            <a:tailEnd/>
          </a:ln>
          <a:effectLst/>
        </p:spPr>
        <p:txBody>
          <a:bodyPr vert="horz" wrap="square" lIns="295232" tIns="147616" rIns="295232" bIns="147616" numCol="1" anchor="t" anchorCtr="0" compatLnSpc="1">
            <a:prstTxWarp prst="textNoShape">
              <a:avLst/>
            </a:prstTxWarp>
          </a:bodyPr>
          <a:lstStyle>
            <a:lvl1pPr algn="r">
              <a:defRPr sz="4500"/>
            </a:lvl1pPr>
          </a:lstStyle>
          <a:p>
            <a:pPr>
              <a:defRPr/>
            </a:pPr>
            <a:fld id="{FC7A8EC3-4143-4760-A800-892719107632}"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59" r:id="rId1"/>
    <p:sldLayoutId id="2147483658" r:id="rId2"/>
    <p:sldLayoutId id="2147483657" r:id="rId3"/>
    <p:sldLayoutId id="2147483656" r:id="rId4"/>
    <p:sldLayoutId id="2147483655" r:id="rId5"/>
    <p:sldLayoutId id="2147483654" r:id="rId6"/>
    <p:sldLayoutId id="2147483653" r:id="rId7"/>
    <p:sldLayoutId id="2147483652" r:id="rId8"/>
    <p:sldLayoutId id="2147483651" r:id="rId9"/>
    <p:sldLayoutId id="2147483650" r:id="rId10"/>
    <p:sldLayoutId id="2147483649" r:id="rId11"/>
  </p:sldLayoutIdLst>
  <p:txStyles>
    <p:titleStyle>
      <a:lvl1pPr algn="ctr" defTabSz="2952750" rtl="0" eaLnBrk="0" fontAlgn="base" hangingPunct="0">
        <a:spcBef>
          <a:spcPct val="0"/>
        </a:spcBef>
        <a:spcAft>
          <a:spcPct val="0"/>
        </a:spcAft>
        <a:defRPr sz="14200">
          <a:solidFill>
            <a:schemeClr val="tx2"/>
          </a:solidFill>
          <a:latin typeface="+mj-lt"/>
          <a:ea typeface="+mj-ea"/>
          <a:cs typeface="+mj-cs"/>
        </a:defRPr>
      </a:lvl1pPr>
      <a:lvl2pPr algn="ctr" defTabSz="2952750" rtl="0" eaLnBrk="0" fontAlgn="base" hangingPunct="0">
        <a:spcBef>
          <a:spcPct val="0"/>
        </a:spcBef>
        <a:spcAft>
          <a:spcPct val="0"/>
        </a:spcAft>
        <a:defRPr sz="14200">
          <a:solidFill>
            <a:schemeClr val="tx2"/>
          </a:solidFill>
          <a:latin typeface="Arial" charset="0"/>
        </a:defRPr>
      </a:lvl2pPr>
      <a:lvl3pPr algn="ctr" defTabSz="2952750" rtl="0" eaLnBrk="0" fontAlgn="base" hangingPunct="0">
        <a:spcBef>
          <a:spcPct val="0"/>
        </a:spcBef>
        <a:spcAft>
          <a:spcPct val="0"/>
        </a:spcAft>
        <a:defRPr sz="14200">
          <a:solidFill>
            <a:schemeClr val="tx2"/>
          </a:solidFill>
          <a:latin typeface="Arial" charset="0"/>
        </a:defRPr>
      </a:lvl3pPr>
      <a:lvl4pPr algn="ctr" defTabSz="2952750" rtl="0" eaLnBrk="0" fontAlgn="base" hangingPunct="0">
        <a:spcBef>
          <a:spcPct val="0"/>
        </a:spcBef>
        <a:spcAft>
          <a:spcPct val="0"/>
        </a:spcAft>
        <a:defRPr sz="14200">
          <a:solidFill>
            <a:schemeClr val="tx2"/>
          </a:solidFill>
          <a:latin typeface="Arial" charset="0"/>
        </a:defRPr>
      </a:lvl4pPr>
      <a:lvl5pPr algn="ctr" defTabSz="2952750" rtl="0" eaLnBrk="0" fontAlgn="base" hangingPunct="0">
        <a:spcBef>
          <a:spcPct val="0"/>
        </a:spcBef>
        <a:spcAft>
          <a:spcPct val="0"/>
        </a:spcAft>
        <a:defRPr sz="14200">
          <a:solidFill>
            <a:schemeClr val="tx2"/>
          </a:solidFill>
          <a:latin typeface="Arial" charset="0"/>
        </a:defRPr>
      </a:lvl5pPr>
      <a:lvl6pPr marL="457200" algn="ctr" defTabSz="2952750" rtl="0" fontAlgn="base">
        <a:spcBef>
          <a:spcPct val="0"/>
        </a:spcBef>
        <a:spcAft>
          <a:spcPct val="0"/>
        </a:spcAft>
        <a:defRPr sz="14200">
          <a:solidFill>
            <a:schemeClr val="tx2"/>
          </a:solidFill>
          <a:latin typeface="Arial" charset="0"/>
        </a:defRPr>
      </a:lvl6pPr>
      <a:lvl7pPr marL="914400" algn="ctr" defTabSz="2952750" rtl="0" fontAlgn="base">
        <a:spcBef>
          <a:spcPct val="0"/>
        </a:spcBef>
        <a:spcAft>
          <a:spcPct val="0"/>
        </a:spcAft>
        <a:defRPr sz="14200">
          <a:solidFill>
            <a:schemeClr val="tx2"/>
          </a:solidFill>
          <a:latin typeface="Arial" charset="0"/>
        </a:defRPr>
      </a:lvl7pPr>
      <a:lvl8pPr marL="1371600" algn="ctr" defTabSz="2952750" rtl="0" fontAlgn="base">
        <a:spcBef>
          <a:spcPct val="0"/>
        </a:spcBef>
        <a:spcAft>
          <a:spcPct val="0"/>
        </a:spcAft>
        <a:defRPr sz="14200">
          <a:solidFill>
            <a:schemeClr val="tx2"/>
          </a:solidFill>
          <a:latin typeface="Arial" charset="0"/>
        </a:defRPr>
      </a:lvl8pPr>
      <a:lvl9pPr marL="1828800" algn="ctr" defTabSz="2952750" rtl="0" fontAlgn="base">
        <a:spcBef>
          <a:spcPct val="0"/>
        </a:spcBef>
        <a:spcAft>
          <a:spcPct val="0"/>
        </a:spcAft>
        <a:defRPr sz="14200">
          <a:solidFill>
            <a:schemeClr val="tx2"/>
          </a:solidFill>
          <a:latin typeface="Arial" charset="0"/>
        </a:defRPr>
      </a:lvl9pPr>
    </p:titleStyle>
    <p:bodyStyle>
      <a:lvl1pPr marL="1106488" indent="-1106488" algn="l" defTabSz="2952750" rtl="0" eaLnBrk="0" fontAlgn="base" hangingPunct="0">
        <a:spcBef>
          <a:spcPct val="20000"/>
        </a:spcBef>
        <a:spcAft>
          <a:spcPct val="0"/>
        </a:spcAft>
        <a:buChar char="•"/>
        <a:defRPr sz="10300">
          <a:solidFill>
            <a:schemeClr val="tx1"/>
          </a:solidFill>
          <a:latin typeface="+mn-lt"/>
          <a:ea typeface="+mn-ea"/>
          <a:cs typeface="+mn-cs"/>
        </a:defRPr>
      </a:lvl1pPr>
      <a:lvl2pPr marL="2398713" indent="-922338" algn="l" defTabSz="2952750" rtl="0" eaLnBrk="0" fontAlgn="base" hangingPunct="0">
        <a:spcBef>
          <a:spcPct val="20000"/>
        </a:spcBef>
        <a:spcAft>
          <a:spcPct val="0"/>
        </a:spcAft>
        <a:buChar char="–"/>
        <a:defRPr sz="9000">
          <a:solidFill>
            <a:schemeClr val="tx1"/>
          </a:solidFill>
          <a:latin typeface="+mn-lt"/>
        </a:defRPr>
      </a:lvl2pPr>
      <a:lvl3pPr marL="3690938" indent="-738188" algn="l" defTabSz="2952750" rtl="0" eaLnBrk="0" fontAlgn="base" hangingPunct="0">
        <a:spcBef>
          <a:spcPct val="20000"/>
        </a:spcBef>
        <a:spcAft>
          <a:spcPct val="0"/>
        </a:spcAft>
        <a:buChar char="•"/>
        <a:defRPr sz="7700">
          <a:solidFill>
            <a:schemeClr val="tx1"/>
          </a:solidFill>
          <a:latin typeface="+mn-lt"/>
        </a:defRPr>
      </a:lvl3pPr>
      <a:lvl4pPr marL="5167313" indent="-738188" algn="l" defTabSz="2952750" rtl="0" eaLnBrk="0" fontAlgn="base" hangingPunct="0">
        <a:spcBef>
          <a:spcPct val="20000"/>
        </a:spcBef>
        <a:spcAft>
          <a:spcPct val="0"/>
        </a:spcAft>
        <a:buChar char="–"/>
        <a:defRPr sz="6500">
          <a:solidFill>
            <a:schemeClr val="tx1"/>
          </a:solidFill>
          <a:latin typeface="+mn-lt"/>
        </a:defRPr>
      </a:lvl4pPr>
      <a:lvl5pPr marL="6642100" indent="-738188" algn="l" defTabSz="2952750" rtl="0" eaLnBrk="0" fontAlgn="base" hangingPunct="0">
        <a:spcBef>
          <a:spcPct val="20000"/>
        </a:spcBef>
        <a:spcAft>
          <a:spcPct val="0"/>
        </a:spcAft>
        <a:buChar char="»"/>
        <a:defRPr sz="6500">
          <a:solidFill>
            <a:schemeClr val="tx1"/>
          </a:solidFill>
          <a:latin typeface="+mn-lt"/>
        </a:defRPr>
      </a:lvl5pPr>
      <a:lvl6pPr marL="7099300" indent="-738188" algn="l" defTabSz="2952750" rtl="0" fontAlgn="base">
        <a:spcBef>
          <a:spcPct val="20000"/>
        </a:spcBef>
        <a:spcAft>
          <a:spcPct val="0"/>
        </a:spcAft>
        <a:buChar char="»"/>
        <a:defRPr sz="6500">
          <a:solidFill>
            <a:schemeClr val="tx1"/>
          </a:solidFill>
          <a:latin typeface="+mn-lt"/>
        </a:defRPr>
      </a:lvl6pPr>
      <a:lvl7pPr marL="7556500" indent="-738188" algn="l" defTabSz="2952750" rtl="0" fontAlgn="base">
        <a:spcBef>
          <a:spcPct val="20000"/>
        </a:spcBef>
        <a:spcAft>
          <a:spcPct val="0"/>
        </a:spcAft>
        <a:buChar char="»"/>
        <a:defRPr sz="6500">
          <a:solidFill>
            <a:schemeClr val="tx1"/>
          </a:solidFill>
          <a:latin typeface="+mn-lt"/>
        </a:defRPr>
      </a:lvl7pPr>
      <a:lvl8pPr marL="8013700" indent="-738188" algn="l" defTabSz="2952750" rtl="0" fontAlgn="base">
        <a:spcBef>
          <a:spcPct val="20000"/>
        </a:spcBef>
        <a:spcAft>
          <a:spcPct val="0"/>
        </a:spcAft>
        <a:buChar char="»"/>
        <a:defRPr sz="6500">
          <a:solidFill>
            <a:schemeClr val="tx1"/>
          </a:solidFill>
          <a:latin typeface="+mn-lt"/>
        </a:defRPr>
      </a:lvl8pPr>
      <a:lvl9pPr marL="8470900" indent="-738188" algn="l" defTabSz="2952750" rtl="0" fontAlgn="base">
        <a:spcBef>
          <a:spcPct val="20000"/>
        </a:spcBef>
        <a:spcAft>
          <a:spcPct val="0"/>
        </a:spcAft>
        <a:buChar char="»"/>
        <a:defRPr sz="6500">
          <a:solidFill>
            <a:schemeClr val="tx1"/>
          </a:solidFill>
          <a:latin typeface="+mn-lt"/>
        </a:defRPr>
      </a:lvl9pPr>
    </p:bodyStyle>
    <p:otherStyle>
      <a:defPPr>
        <a:defRPr lang="pt-P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dept.lamar.edu/Chemistry/martincb/comp/Scientific%20Posters%20-%20Computational.pdf" TargetMode="External"/><Relationship Id="rId3" Type="http://schemas.openxmlformats.org/officeDocument/2006/relationships/oleObject" Target="../embeddings/oleObject1.bin"/><Relationship Id="rId7" Type="http://schemas.openxmlformats.org/officeDocument/2006/relationships/hyperlink" Target="http://www.ehow.com/how_2101913_prepare-proper-scientific-poster-presentation.html" TargetMode="External"/><Relationship Id="rId2" Type="http://schemas.openxmlformats.org/officeDocument/2006/relationships/slideLayout" Target="../slideLayouts/slideLayout7.xml"/><Relationship Id="rId1" Type="http://schemas.openxmlformats.org/officeDocument/2006/relationships/vmlDrawing" Target="../drawings/vmlDrawing1.vml"/><Relationship Id="rId6" Type="http://schemas.openxmlformats.org/officeDocument/2006/relationships/hyperlink" Target="http://www.nuffieldfoundation.org/fileLibrary/pdf/Sc_poster_pages.pdf" TargetMode="External"/><Relationship Id="rId5" Type="http://schemas.openxmlformats.org/officeDocument/2006/relationships/hyperlink" Target="http://anil.cchmc.org/Poster.html" TargetMode="External"/><Relationship Id="rId10" Type="http://schemas.openxmlformats.org/officeDocument/2006/relationships/image" Target="../media/image4.png"/><Relationship Id="rId4" Type="http://schemas.openxmlformats.org/officeDocument/2006/relationships/image" Target="../media/image2.png"/><Relationship Id="rId9"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2259" name="Group 211"/>
          <p:cNvGraphicFramePr>
            <a:graphicFrameLocks noGrp="1"/>
          </p:cNvGraphicFramePr>
          <p:nvPr>
            <p:extLst>
              <p:ext uri="{D42A27DB-BD31-4B8C-83A1-F6EECF244321}">
                <p14:modId xmlns="" xmlns:p14="http://schemas.microsoft.com/office/powerpoint/2010/main" val="1120539390"/>
              </p:ext>
            </p:extLst>
          </p:nvPr>
        </p:nvGraphicFramePr>
        <p:xfrm>
          <a:off x="0" y="-1"/>
          <a:ext cx="42808525" cy="5635626"/>
        </p:xfrm>
        <a:graphic>
          <a:graphicData uri="http://schemas.openxmlformats.org/drawingml/2006/table">
            <a:tbl>
              <a:tblPr/>
              <a:tblGrid>
                <a:gridCol w="19243675"/>
                <a:gridCol w="23564850"/>
              </a:tblGrid>
              <a:tr h="2911517">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endParaRPr kumimoji="0" lang="pt-PT" sz="9400" b="0" i="0" u="none" strike="noStrike" cap="none" normalizeH="0" baseline="0" dirty="0" smtClean="0">
                        <a:ln>
                          <a:noFill/>
                        </a:ln>
                        <a:solidFill>
                          <a:schemeClr val="tx1"/>
                        </a:solidFill>
                        <a:effectLst/>
                        <a:latin typeface="Arial" charset="0"/>
                      </a:endParaRPr>
                    </a:p>
                  </a:txBody>
                  <a:tcPr marL="183029" marR="183029"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1"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r h="2724109">
                <a:tc>
                  <a:txBody>
                    <a:bodyPr/>
                    <a:lstStyle/>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bg1"/>
                          </a:solidFill>
                          <a:effectLst/>
                          <a:latin typeface="Arial" charset="0"/>
                        </a:rPr>
                        <a:t> </a:t>
                      </a:r>
                      <a:r>
                        <a:rPr kumimoji="0" lang="pt-PT" sz="2400" b="0" i="0" u="none" strike="noStrike" cap="none" normalizeH="0" baseline="0" dirty="0" smtClean="0">
                          <a:ln>
                            <a:noFill/>
                          </a:ln>
                          <a:solidFill>
                            <a:schemeClr val="tx1"/>
                          </a:solidFill>
                          <a:effectLst/>
                          <a:latin typeface="Arial" charset="0"/>
                        </a:rPr>
                        <a:t>University of Minho</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School of Engineering</a:t>
                      </a:r>
                    </a:p>
                    <a:p>
                      <a:pPr marL="0" marR="0" lvl="0" indent="0" algn="l" defTabSz="2952750" rtl="0" eaLnBrk="1" fontAlgn="base" latinLnBrk="0" hangingPunct="1">
                        <a:lnSpc>
                          <a:spcPct val="100000"/>
                        </a:lnSpc>
                        <a:spcBef>
                          <a:spcPct val="20000"/>
                        </a:spcBef>
                        <a:spcAft>
                          <a:spcPct val="0"/>
                        </a:spcAft>
                        <a:buClrTx/>
                        <a:buSzTx/>
                        <a:buFontTx/>
                        <a:buNone/>
                        <a:tabLst/>
                      </a:pPr>
                      <a:r>
                        <a:rPr kumimoji="0" lang="pt-PT" sz="2400" b="0" i="0" u="none" strike="noStrike" cap="none" normalizeH="0" baseline="0" dirty="0" smtClean="0">
                          <a:ln>
                            <a:noFill/>
                          </a:ln>
                          <a:solidFill>
                            <a:schemeClr val="tx1"/>
                          </a:solidFill>
                          <a:effectLst/>
                          <a:latin typeface="Arial" charset="0"/>
                        </a:rPr>
                        <a:t> </a:t>
                      </a:r>
                      <a:r>
                        <a:rPr kumimoji="0" lang="en-US" sz="2400" b="0" i="0" u="none" strike="noStrike" kern="1200" cap="none" normalizeH="0" baseline="0" dirty="0" smtClean="0">
                          <a:ln>
                            <a:noFill/>
                          </a:ln>
                          <a:solidFill>
                            <a:schemeClr val="tx1"/>
                          </a:solidFill>
                          <a:effectLst/>
                          <a:latin typeface="Arial" charset="0"/>
                          <a:ea typeface="+mn-ea"/>
                          <a:cs typeface="+mn-cs"/>
                        </a:rPr>
                        <a:t>Department of Production and Systems</a:t>
                      </a:r>
                    </a:p>
                  </a:txBody>
                  <a:tcPr marL="504412" marR="180147" marT="46800" marB="46800" anchor="ctr" horzOverflow="overflow">
                    <a:lnL>
                      <a:noFill/>
                    </a:lnL>
                    <a:lnR>
                      <a:noFill/>
                    </a:lnR>
                    <a:lnT>
                      <a:noFill/>
                    </a:lnT>
                    <a:lnB>
                      <a:noFill/>
                    </a:lnB>
                    <a:lnTlToBr>
                      <a:noFill/>
                    </a:lnTlToBr>
                    <a:lnBlToTr>
                      <a:noFill/>
                    </a:lnBlToTr>
                    <a:solidFill>
                      <a:srgbClr val="A5D1F9"/>
                    </a:solidFill>
                  </a:tcPr>
                </a:tc>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endParaRPr kumimoji="0" lang="pt-PT" sz="4000" b="0" i="0" u="none" strike="noStrike" cap="none" normalizeH="0" baseline="0" dirty="0" smtClean="0">
                        <a:ln>
                          <a:noFill/>
                        </a:ln>
                        <a:solidFill>
                          <a:schemeClr val="bg1"/>
                        </a:solidFill>
                        <a:effectLst/>
                        <a:latin typeface="Arial" charset="0"/>
                      </a:endParaRP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graphicFrame>
        <p:nvGraphicFramePr>
          <p:cNvPr id="1026" name="Object 27"/>
          <p:cNvGraphicFramePr>
            <a:graphicFrameLocks/>
          </p:cNvGraphicFramePr>
          <p:nvPr/>
        </p:nvGraphicFramePr>
        <p:xfrm>
          <a:off x="593725" y="593725"/>
          <a:ext cx="4013200" cy="1990725"/>
        </p:xfrm>
        <a:graphic>
          <a:graphicData uri="http://schemas.openxmlformats.org/presentationml/2006/ole">
            <p:oleObj spid="_x0000_s1030" name="Photo Editor Photo" r:id="rId3" imgW="4009524" imgH="1991003" progId="">
              <p:embed/>
            </p:oleObj>
          </a:graphicData>
        </a:graphic>
      </p:graphicFrame>
      <p:graphicFrame>
        <p:nvGraphicFramePr>
          <p:cNvPr id="2260" name="Group 212"/>
          <p:cNvGraphicFramePr>
            <a:graphicFrameLocks noGrp="1"/>
          </p:cNvGraphicFramePr>
          <p:nvPr>
            <p:extLst>
              <p:ext uri="{D42A27DB-BD31-4B8C-83A1-F6EECF244321}">
                <p14:modId xmlns="" xmlns:p14="http://schemas.microsoft.com/office/powerpoint/2010/main" val="2224916600"/>
              </p:ext>
            </p:extLst>
          </p:nvPr>
        </p:nvGraphicFramePr>
        <p:xfrm>
          <a:off x="-18699" y="29037531"/>
          <a:ext cx="42827224" cy="1242444"/>
        </p:xfrm>
        <a:graphic>
          <a:graphicData uri="http://schemas.openxmlformats.org/drawingml/2006/table">
            <a:tbl>
              <a:tblPr/>
              <a:tblGrid>
                <a:gridCol w="42827224"/>
              </a:tblGrid>
              <a:tr h="1242444">
                <a:tc>
                  <a:txBody>
                    <a:bodyPr/>
                    <a:lstStyle/>
                    <a:p>
                      <a:pPr marL="0" marR="0" lvl="0" indent="0" algn="ctr" defTabSz="2952750" rtl="0" eaLnBrk="1" fontAlgn="base" latinLnBrk="0" hangingPunct="1">
                        <a:lnSpc>
                          <a:spcPct val="100000"/>
                        </a:lnSpc>
                        <a:spcBef>
                          <a:spcPct val="20000"/>
                        </a:spcBef>
                        <a:spcAft>
                          <a:spcPct val="0"/>
                        </a:spcAft>
                        <a:buClrTx/>
                        <a:buSzTx/>
                        <a:buFontTx/>
                        <a:buNone/>
                        <a:tabLst/>
                      </a:pPr>
                      <a:r>
                        <a:rPr kumimoji="0" lang="pt-PT" sz="4000" b="0" i="0" u="none" strike="noStrike" cap="none" normalizeH="0" baseline="0" dirty="0" smtClean="0">
                          <a:ln>
                            <a:noFill/>
                          </a:ln>
                          <a:solidFill>
                            <a:schemeClr val="tx1"/>
                          </a:solidFill>
                          <a:effectLst/>
                          <a:latin typeface="Arial" charset="0"/>
                        </a:rPr>
                        <a:t>Uma Escola a Reinventar o Futuro – Semana da Escola de Engenharia - </a:t>
                      </a:r>
                      <a:r>
                        <a:rPr kumimoji="0" lang="pt-PT" sz="4000" b="0" i="0" u="none" strike="noStrike" cap="none" normalizeH="0" baseline="0" dirty="0" smtClean="0">
                          <a:ln>
                            <a:noFill/>
                          </a:ln>
                          <a:solidFill>
                            <a:schemeClr val="tx1"/>
                          </a:solidFill>
                          <a:effectLst/>
                          <a:latin typeface="Arial" charset="0"/>
                        </a:rPr>
                        <a:t>24 </a:t>
                      </a:r>
                      <a:r>
                        <a:rPr kumimoji="0" lang="pt-PT" sz="4000" b="0" i="0" u="none" strike="noStrike" cap="none" normalizeH="0" baseline="0" smtClean="0">
                          <a:ln>
                            <a:noFill/>
                          </a:ln>
                          <a:solidFill>
                            <a:schemeClr val="tx1"/>
                          </a:solidFill>
                          <a:effectLst/>
                          <a:latin typeface="Arial" charset="0"/>
                        </a:rPr>
                        <a:t>a </a:t>
                      </a:r>
                      <a:r>
                        <a:rPr kumimoji="0" lang="pt-PT" sz="4000" b="0" i="0" u="none" strike="noStrike" cap="none" normalizeH="0" baseline="0" smtClean="0">
                          <a:ln>
                            <a:noFill/>
                          </a:ln>
                          <a:solidFill>
                            <a:schemeClr val="tx1"/>
                          </a:solidFill>
                          <a:effectLst/>
                          <a:latin typeface="Arial" charset="0"/>
                        </a:rPr>
                        <a:t>27 </a:t>
                      </a:r>
                      <a:r>
                        <a:rPr kumimoji="0" lang="pt-PT" sz="4000" b="0" i="0" u="none" strike="noStrike" cap="none" normalizeH="0" baseline="0" dirty="0" smtClean="0">
                          <a:ln>
                            <a:noFill/>
                          </a:ln>
                          <a:solidFill>
                            <a:schemeClr val="tx1"/>
                          </a:solidFill>
                          <a:effectLst/>
                          <a:latin typeface="Arial" charset="0"/>
                        </a:rPr>
                        <a:t>de Outubro de 2011</a:t>
                      </a:r>
                    </a:p>
                  </a:txBody>
                  <a:tcPr marL="180147" marR="180147" marT="46800" marB="46800" anchor="ctr" horzOverflow="overflow">
                    <a:lnL>
                      <a:noFill/>
                    </a:lnL>
                    <a:lnR>
                      <a:noFill/>
                    </a:lnR>
                    <a:lnT>
                      <a:noFill/>
                    </a:lnT>
                    <a:lnB>
                      <a:noFill/>
                    </a:lnB>
                    <a:lnTlToBr>
                      <a:noFill/>
                    </a:lnTlToBr>
                    <a:lnBlToTr>
                      <a:noFill/>
                    </a:lnBlToTr>
                    <a:solidFill>
                      <a:srgbClr val="A5D1F9"/>
                    </a:solidFill>
                  </a:tcPr>
                </a:tc>
              </a:tr>
            </a:tbl>
          </a:graphicData>
        </a:graphic>
      </p:graphicFrame>
      <p:sp>
        <p:nvSpPr>
          <p:cNvPr id="1034" name="Text Box 214"/>
          <p:cNvSpPr txBox="1">
            <a:spLocks noChangeArrowheads="1"/>
          </p:cNvSpPr>
          <p:nvPr/>
        </p:nvSpPr>
        <p:spPr bwMode="auto">
          <a:xfrm>
            <a:off x="954088" y="5635625"/>
            <a:ext cx="12817475" cy="25884009"/>
          </a:xfrm>
          <a:prstGeom prst="rect">
            <a:avLst/>
          </a:prstGeom>
          <a:noFill/>
          <a:ln w="9525">
            <a:noFill/>
            <a:miter lim="800000"/>
            <a:headEnd/>
            <a:tailEnd/>
          </a:ln>
        </p:spPr>
        <p:txBody>
          <a:bodyPr>
            <a:spAutoFit/>
          </a:bodyPr>
          <a:lstStyle/>
          <a:p>
            <a:r>
              <a:rPr lang="en-US" sz="3600" b="1" dirty="0" smtClean="0"/>
              <a:t>INTRODUCTION</a:t>
            </a:r>
            <a:endParaRPr lang="pt-BR" sz="3600" b="1" dirty="0" smtClean="0"/>
          </a:p>
          <a:p>
            <a:r>
              <a:rPr lang="en-US" b="1" dirty="0" smtClean="0"/>
              <a:t> </a:t>
            </a:r>
            <a:endParaRPr lang="pt-BR" dirty="0" smtClean="0"/>
          </a:p>
          <a:p>
            <a:pPr algn="just"/>
            <a:r>
              <a:rPr lang="en-US" dirty="0" smtClean="0"/>
              <a:t>The production systems managers have new challengers due not just high complexity of processes and products, but also the increase variety of these products that should be put in the market in less time (the lifecycle is shorter). Additionally, the companies, in an environment of free concurrence, are looking new and modern methods to become more agile and flexible, totally adaptable to changes. </a:t>
            </a:r>
            <a:endParaRPr lang="pt-BR" dirty="0" smtClean="0"/>
          </a:p>
          <a:p>
            <a:pPr algn="just"/>
            <a:r>
              <a:rPr lang="en-US" dirty="0" smtClean="0"/>
              <a:t>The tendency to product personalization implies in improve consistently the integration between the industries and the consumers. In the last years a set of architectures for production systems appeared that answer to these requirements, and they are based on distributed units of production, cooperative and autonomous. These proposal architectures are normally adherent in these three paradigms (</a:t>
            </a:r>
            <a:r>
              <a:rPr lang="en-US" dirty="0" err="1" smtClean="0"/>
              <a:t>Tharumarajah</a:t>
            </a:r>
            <a:r>
              <a:rPr lang="en-US" dirty="0" smtClean="0"/>
              <a:t> et al. (1996)), nominated: BMS - Bionic Manufacturing System; </a:t>
            </a:r>
            <a:r>
              <a:rPr lang="en-US" dirty="0" err="1" smtClean="0"/>
              <a:t>Holonic</a:t>
            </a:r>
            <a:r>
              <a:rPr lang="en-US" dirty="0" smtClean="0"/>
              <a:t> production systems; Fractal factory systems (</a:t>
            </a:r>
            <a:r>
              <a:rPr lang="en-US" dirty="0" err="1" smtClean="0"/>
              <a:t>Warnecke</a:t>
            </a:r>
            <a:r>
              <a:rPr lang="en-US" dirty="0" smtClean="0"/>
              <a:t> (1993)). These paradigms have coincident concepts characterized by distributed and autonomous units that can cooperate and manage production processes. </a:t>
            </a:r>
            <a:endParaRPr lang="pt-BR" dirty="0" smtClean="0"/>
          </a:p>
          <a:p>
            <a:pPr algn="just"/>
            <a:endParaRPr lang="en-US" dirty="0" smtClean="0"/>
          </a:p>
          <a:p>
            <a:pPr algn="just"/>
            <a:r>
              <a:rPr lang="en-US" b="1" dirty="0" smtClean="0"/>
              <a:t>AIM</a:t>
            </a:r>
            <a:endParaRPr lang="en-US" dirty="0" smtClean="0"/>
          </a:p>
          <a:p>
            <a:pPr algn="just"/>
            <a:endParaRPr lang="en-US" dirty="0" smtClean="0"/>
          </a:p>
          <a:p>
            <a:pPr algn="just"/>
            <a:r>
              <a:rPr lang="en-US" dirty="0" smtClean="0"/>
              <a:t>The main objective of this research project is to propose an distributed production architecture, based on the multi-agent paradigm, dealing with  production scheduling problem and planning reconfiguration. The challenger of  production scheduling problem is to allocate available manufacturing resources for required production jobs. It is necessary to identify the sequence and timing parameters of the tasks of each production order. The set of tasks or jobs related to each production order are defined in process plan, considering the product design. The result can be a schedule with a shorter production time, providing cost reduction.</a:t>
            </a:r>
          </a:p>
          <a:p>
            <a:pPr algn="just"/>
            <a:endParaRPr lang="en-US" dirty="0" smtClean="0"/>
          </a:p>
          <a:p>
            <a:r>
              <a:rPr lang="en-US" sz="3600" b="1" dirty="0" smtClean="0"/>
              <a:t>METHOD</a:t>
            </a:r>
          </a:p>
          <a:p>
            <a:endParaRPr lang="en-US" sz="3600" b="1" dirty="0" smtClean="0"/>
          </a:p>
          <a:p>
            <a:pPr algn="just"/>
            <a:r>
              <a:rPr lang="en-US" dirty="0" smtClean="0"/>
              <a:t>For Fletcher (2002) the increasing complexity of the production systems and the search for production process more flexible has stimulated the development of decentralized control system like the </a:t>
            </a:r>
            <a:r>
              <a:rPr lang="en-US" dirty="0" err="1" smtClean="0"/>
              <a:t>holonic</a:t>
            </a:r>
            <a:r>
              <a:rPr lang="en-US" dirty="0" smtClean="0"/>
              <a:t> multi-agent systems.  The </a:t>
            </a:r>
            <a:r>
              <a:rPr lang="en-US" dirty="0" err="1" smtClean="0"/>
              <a:t>holonic</a:t>
            </a:r>
            <a:r>
              <a:rPr lang="en-US" dirty="0" smtClean="0"/>
              <a:t> multi-agent production systems are based on productive units, called </a:t>
            </a:r>
            <a:r>
              <a:rPr lang="en-US" dirty="0" err="1" smtClean="0"/>
              <a:t>holons</a:t>
            </a:r>
            <a:r>
              <a:rPr lang="en-US" dirty="0" smtClean="0"/>
              <a:t>, that are part of a </a:t>
            </a:r>
            <a:r>
              <a:rPr lang="en-US" dirty="0" err="1" smtClean="0"/>
              <a:t>holarchy</a:t>
            </a:r>
            <a:r>
              <a:rPr lang="en-US" dirty="0" smtClean="0"/>
              <a:t> called organization. This </a:t>
            </a:r>
            <a:r>
              <a:rPr lang="en-US" dirty="0" err="1" smtClean="0"/>
              <a:t>holons</a:t>
            </a:r>
            <a:r>
              <a:rPr lang="en-US" dirty="0" smtClean="0"/>
              <a:t> can be composited by other </a:t>
            </a:r>
            <a:r>
              <a:rPr lang="en-US" dirty="0" err="1" smtClean="0"/>
              <a:t>holons</a:t>
            </a:r>
            <a:r>
              <a:rPr lang="en-US" dirty="0" smtClean="0"/>
              <a:t> (subsystems), and then they can form a production system. Van </a:t>
            </a:r>
            <a:r>
              <a:rPr lang="en-US" dirty="0" err="1" smtClean="0"/>
              <a:t>Brussel</a:t>
            </a:r>
            <a:r>
              <a:rPr lang="en-US" dirty="0" smtClean="0"/>
              <a:t> et al. (1998) presented the most cited reference of architectures (PROSA) of the </a:t>
            </a:r>
            <a:r>
              <a:rPr lang="en-US" dirty="0" err="1" smtClean="0"/>
              <a:t>holonic</a:t>
            </a:r>
            <a:r>
              <a:rPr lang="en-US" dirty="0" smtClean="0"/>
              <a:t> multi-agent production systems, based on “product”, “order” and “resource” </a:t>
            </a:r>
            <a:r>
              <a:rPr lang="en-US" dirty="0" err="1" smtClean="0"/>
              <a:t>holons</a:t>
            </a:r>
            <a:r>
              <a:rPr lang="en-US" dirty="0" smtClean="0"/>
              <a:t>.</a:t>
            </a:r>
            <a:endParaRPr lang="pt-BR" dirty="0" smtClean="0"/>
          </a:p>
          <a:p>
            <a:pPr algn="just"/>
            <a:endParaRPr lang="pt-BR" dirty="0" smtClean="0"/>
          </a:p>
          <a:p>
            <a:pPr algn="just"/>
            <a:endParaRPr lang="pt-BR" dirty="0" smtClean="0"/>
          </a:p>
          <a:p>
            <a:r>
              <a:rPr lang="en-US" dirty="0" smtClean="0"/>
              <a:t> </a:t>
            </a:r>
            <a:endParaRPr lang="pt-BR" dirty="0" smtClean="0"/>
          </a:p>
          <a:p>
            <a:r>
              <a:rPr lang="en-US" dirty="0" smtClean="0"/>
              <a:t> </a:t>
            </a:r>
            <a:endParaRPr lang="pt-BR" dirty="0" smtClean="0"/>
          </a:p>
          <a:p>
            <a:r>
              <a:rPr lang="en-US" dirty="0" smtClean="0"/>
              <a:t> </a:t>
            </a:r>
            <a:endParaRPr lang="pt-BR" dirty="0"/>
          </a:p>
        </p:txBody>
      </p:sp>
      <p:sp>
        <p:nvSpPr>
          <p:cNvPr id="1035" name="Rectangle 215"/>
          <p:cNvSpPr>
            <a:spLocks noChangeArrowheads="1"/>
          </p:cNvSpPr>
          <p:nvPr/>
        </p:nvSpPr>
        <p:spPr bwMode="auto">
          <a:xfrm>
            <a:off x="8874125" y="2322513"/>
            <a:ext cx="23350538" cy="2879725"/>
          </a:xfrm>
          <a:prstGeom prst="rect">
            <a:avLst/>
          </a:prstGeom>
          <a:solidFill>
            <a:srgbClr val="A5D1F9"/>
          </a:solidFill>
          <a:ln w="9525">
            <a:noFill/>
            <a:miter lim="800000"/>
            <a:headEnd/>
            <a:tailEnd/>
          </a:ln>
        </p:spPr>
        <p:txBody>
          <a:bodyPr lIns="90000" tIns="46800" rIns="90000" bIns="46800" anchor="ctr"/>
          <a:lstStyle/>
          <a:p>
            <a:pPr algn="ctr" defTabSz="2952750">
              <a:spcBef>
                <a:spcPct val="20000"/>
              </a:spcBef>
            </a:pPr>
            <a:r>
              <a:rPr lang="en-US" sz="4000" dirty="0"/>
              <a:t>Author*   </a:t>
            </a:r>
            <a:r>
              <a:rPr lang="en-US" sz="4000" dirty="0" smtClean="0"/>
              <a:t>FÁBIO DE SOUSA CARDOSO</a:t>
            </a:r>
            <a:endParaRPr lang="en-US" sz="4000" dirty="0"/>
          </a:p>
          <a:p>
            <a:pPr algn="ctr" defTabSz="2952750">
              <a:spcBef>
                <a:spcPct val="20000"/>
              </a:spcBef>
            </a:pPr>
            <a:r>
              <a:rPr lang="en-US" sz="4000" dirty="0"/>
              <a:t> Supervisors</a:t>
            </a:r>
            <a:r>
              <a:rPr lang="en-US" sz="4000" dirty="0" smtClean="0"/>
              <a:t>: </a:t>
            </a:r>
            <a:r>
              <a:rPr lang="pt-BR" sz="4000" dirty="0" smtClean="0"/>
              <a:t>Rui M. Lima, Rui Manuel Sousa</a:t>
            </a:r>
            <a:endParaRPr lang="en-US" sz="4000" dirty="0"/>
          </a:p>
          <a:p>
            <a:pPr algn="ctr" defTabSz="2952750">
              <a:spcBef>
                <a:spcPct val="50000"/>
              </a:spcBef>
            </a:pPr>
            <a:r>
              <a:rPr lang="pt-PT" dirty="0"/>
              <a:t>* </a:t>
            </a:r>
            <a:r>
              <a:rPr lang="pt-PT" dirty="0" smtClean="0"/>
              <a:t>fcardoso@uea.edu.br</a:t>
            </a:r>
            <a:endParaRPr lang="en-US" sz="4000" dirty="0"/>
          </a:p>
        </p:txBody>
      </p:sp>
      <p:sp>
        <p:nvSpPr>
          <p:cNvPr id="1036" name="Rectangle 216"/>
          <p:cNvSpPr>
            <a:spLocks noChangeArrowheads="1"/>
          </p:cNvSpPr>
          <p:nvPr/>
        </p:nvSpPr>
        <p:spPr bwMode="auto">
          <a:xfrm>
            <a:off x="8802688" y="0"/>
            <a:ext cx="30746826" cy="2322513"/>
          </a:xfrm>
          <a:prstGeom prst="rect">
            <a:avLst/>
          </a:prstGeom>
          <a:solidFill>
            <a:srgbClr val="A5D1F9"/>
          </a:solidFill>
          <a:ln w="9525">
            <a:noFill/>
            <a:miter lim="800000"/>
            <a:headEnd/>
            <a:tailEnd/>
          </a:ln>
        </p:spPr>
        <p:txBody>
          <a:bodyPr lIns="90000" tIns="46800" rIns="90000" bIns="46800" anchor="ctr"/>
          <a:lstStyle/>
          <a:p>
            <a:pPr algn="ctr"/>
            <a:r>
              <a:rPr lang="en-US" sz="4800" b="1" cap="all" dirty="0" smtClean="0"/>
              <a:t>Architecture for an Order Oriented Distributed Production System: Interoperability between Production Planning and Control and Industrial Automation</a:t>
            </a:r>
            <a:r>
              <a:rPr lang="en-US" sz="4800" b="1" dirty="0" smtClean="0"/>
              <a:t> </a:t>
            </a:r>
            <a:endParaRPr lang="pt-BR" sz="4800" dirty="0"/>
          </a:p>
        </p:txBody>
      </p:sp>
      <p:pic>
        <p:nvPicPr>
          <p:cNvPr id="1037" name="Picture 217"/>
          <p:cNvPicPr>
            <a:picLocks noChangeAspect="1" noChangeArrowheads="1"/>
          </p:cNvPicPr>
          <p:nvPr/>
        </p:nvPicPr>
        <p:blipFill>
          <a:blip r:embed="rId4" cstate="print"/>
          <a:srcRect/>
          <a:stretch>
            <a:fillRect/>
          </a:stretch>
        </p:blipFill>
        <p:spPr bwMode="auto">
          <a:xfrm>
            <a:off x="37893625" y="2754313"/>
            <a:ext cx="4289425" cy="1441450"/>
          </a:xfrm>
          <a:prstGeom prst="rect">
            <a:avLst/>
          </a:prstGeom>
          <a:noFill/>
          <a:ln w="9525">
            <a:noFill/>
            <a:miter lim="800000"/>
            <a:headEnd/>
            <a:tailEnd/>
          </a:ln>
        </p:spPr>
      </p:pic>
      <p:sp>
        <p:nvSpPr>
          <p:cNvPr id="1038" name="Text Box 214"/>
          <p:cNvSpPr txBox="1">
            <a:spLocks noChangeArrowheads="1"/>
          </p:cNvSpPr>
          <p:nvPr/>
        </p:nvSpPr>
        <p:spPr bwMode="auto">
          <a:xfrm>
            <a:off x="14851063" y="5491163"/>
            <a:ext cx="12817475" cy="25822454"/>
          </a:xfrm>
          <a:prstGeom prst="rect">
            <a:avLst/>
          </a:prstGeom>
          <a:noFill/>
          <a:ln w="9525">
            <a:noFill/>
            <a:miter lim="800000"/>
            <a:headEnd/>
            <a:tailEnd/>
          </a:ln>
        </p:spPr>
        <p:txBody>
          <a:bodyPr wrap="square">
            <a:spAutoFit/>
          </a:bodyPr>
          <a:lstStyle/>
          <a:p>
            <a:pPr algn="just"/>
            <a:endParaRPr lang="en-US" dirty="0" smtClean="0"/>
          </a:p>
          <a:p>
            <a:pPr algn="just"/>
            <a:endParaRPr lang="en-US" dirty="0" smtClean="0"/>
          </a:p>
          <a:p>
            <a:pPr algn="just"/>
            <a:r>
              <a:rPr lang="en-US" dirty="0" smtClean="0"/>
              <a:t>The distributed production systems have been created to propitiate efficiency and rationality in the process of distribute the use of production resource, in order to provide dynamic and fast manufacture. The production units must have capacity to be intelligently and efficiently reactive in case of not predictable changes in the external environment, keeping the production controlled and continuous. </a:t>
            </a:r>
            <a:endParaRPr lang="pt-BR" dirty="0" smtClean="0"/>
          </a:p>
          <a:p>
            <a:pPr algn="just"/>
            <a:r>
              <a:rPr lang="en-US" dirty="0" smtClean="0"/>
              <a:t>Considering the necessity of a planning and control system that can be adaptable to use local and distributed resources and materials, it is mandatory the creation of a generic model generic to permits the selection, the allocation and the operation of the production resources, to accelerate planning process. This model can be the base to construct a system based on agents. A multi-agent system can still support the experimentation and the study of the dynamic characteristics of the distributed model of the production planning and control.</a:t>
            </a:r>
            <a:endParaRPr lang="pt-BR" dirty="0" smtClean="0"/>
          </a:p>
          <a:p>
            <a:endParaRPr lang="en-US" sz="3600" b="1" dirty="0" smtClean="0"/>
          </a:p>
          <a:p>
            <a:r>
              <a:rPr lang="en-US" sz="3600" b="1" dirty="0" smtClean="0"/>
              <a:t>The Proposed Architecture</a:t>
            </a:r>
          </a:p>
          <a:p>
            <a:r>
              <a:rPr lang="en-US" dirty="0" smtClean="0"/>
              <a:t> </a:t>
            </a:r>
            <a:endParaRPr lang="pt-BR" dirty="0" smtClean="0"/>
          </a:p>
          <a:p>
            <a:pPr algn="just"/>
            <a:r>
              <a:rPr lang="en-US" dirty="0" smtClean="0"/>
              <a:t>The model assume that agents “resource” have knowledge of the resource capability. Considering the transformation knowledge, the agent can get production orders through a negotiation process using Contract Net Protocol (Figure 1), within a multi-agent distributed system.</a:t>
            </a:r>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ctr"/>
            <a:endParaRPr lang="en-US" dirty="0" smtClean="0"/>
          </a:p>
          <a:p>
            <a:pPr algn="ctr"/>
            <a:r>
              <a:rPr lang="en-US" dirty="0" smtClean="0"/>
              <a:t>Figure 1 –  Contract Net Protocol (CNP)</a:t>
            </a:r>
          </a:p>
          <a:p>
            <a:pPr algn="just"/>
            <a:endParaRPr lang="en-US" dirty="0" smtClean="0"/>
          </a:p>
          <a:p>
            <a:pPr algn="just"/>
            <a:r>
              <a:rPr lang="en-US" dirty="0" smtClean="0"/>
              <a:t>The information regarding to the availability and the specialty of the resources is can be valuable to the multi-agent system. With the vision of the capacity and the availability of each productive unit, the system is capable to send and to control production orders. </a:t>
            </a:r>
          </a:p>
          <a:p>
            <a:pPr algn="just"/>
            <a:r>
              <a:rPr lang="en-US" dirty="0" smtClean="0"/>
              <a:t>In previous works presented by Lima (2003) and Lima et al. (2006) it is possible to verify the interest in order oriented distributed production systems using multi-agent technology. </a:t>
            </a:r>
            <a:endParaRPr lang="pt-BR" dirty="0" smtClean="0"/>
          </a:p>
          <a:p>
            <a:pPr algn="just"/>
            <a:endParaRPr lang="en-US" dirty="0" smtClean="0"/>
          </a:p>
          <a:p>
            <a:pPr algn="just"/>
            <a:endParaRPr lang="pt-BR" dirty="0" smtClean="0"/>
          </a:p>
          <a:p>
            <a:pPr algn="just"/>
            <a:endParaRPr lang="pt-BR" dirty="0" smtClean="0"/>
          </a:p>
          <a:p>
            <a:pPr algn="just"/>
            <a:endParaRPr lang="en-US" dirty="0"/>
          </a:p>
        </p:txBody>
      </p:sp>
      <p:sp>
        <p:nvSpPr>
          <p:cNvPr id="1041" name="Text Box 214"/>
          <p:cNvSpPr txBox="1">
            <a:spLocks noChangeArrowheads="1"/>
          </p:cNvSpPr>
          <p:nvPr/>
        </p:nvSpPr>
        <p:spPr bwMode="auto">
          <a:xfrm>
            <a:off x="28676600" y="5491163"/>
            <a:ext cx="12817475" cy="43181052"/>
          </a:xfrm>
          <a:prstGeom prst="rect">
            <a:avLst/>
          </a:prstGeom>
          <a:noFill/>
          <a:ln w="9525">
            <a:noFill/>
            <a:miter lim="800000"/>
            <a:headEnd/>
            <a:tailEnd/>
          </a:ln>
        </p:spPr>
        <p:txBody>
          <a:bodyPr>
            <a:spAutoFit/>
          </a:bodyPr>
          <a:lstStyle/>
          <a:p>
            <a:pPr algn="just"/>
            <a:endParaRPr lang="pt-BR" sz="3600"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just"/>
            <a:endParaRPr lang="en-US" dirty="0" smtClean="0"/>
          </a:p>
          <a:p>
            <a:pPr algn="ctr"/>
            <a:r>
              <a:rPr lang="en-US" smtClean="0"/>
              <a:t>Figure </a:t>
            </a:r>
            <a:r>
              <a:rPr lang="en-US" dirty="0" smtClean="0"/>
              <a:t>2 –  High-level vision of Proposed Architecture</a:t>
            </a:r>
          </a:p>
          <a:p>
            <a:pPr algn="just"/>
            <a:endParaRPr lang="en-US" dirty="0" smtClean="0"/>
          </a:p>
          <a:p>
            <a:pPr algn="just"/>
            <a:r>
              <a:rPr lang="en-US" dirty="0" smtClean="0"/>
              <a:t>In the architecture proposed the resource agents (see Figure 2), that personify particular machines like surface mount technology machines, interacts with Manager agents, that personify the production planning and control, to negotiate production orders. The architecture should coexist with the industrial network environment.</a:t>
            </a:r>
          </a:p>
          <a:p>
            <a:pPr algn="just"/>
            <a:r>
              <a:rPr lang="en-US" dirty="0" smtClean="0"/>
              <a:t>The manager agents should interact with engineering agents to get information about the process and the product, to start the negotiation with others agents. </a:t>
            </a:r>
          </a:p>
          <a:p>
            <a:pPr algn="just"/>
            <a:endParaRPr lang="pt-BR" dirty="0" smtClean="0"/>
          </a:p>
          <a:p>
            <a:r>
              <a:rPr lang="en-US" sz="3600" b="1" dirty="0" smtClean="0"/>
              <a:t>RESULTS</a:t>
            </a:r>
            <a:endParaRPr lang="pt-BR" sz="3600" b="1" dirty="0" smtClean="0"/>
          </a:p>
          <a:p>
            <a:pPr algn="just"/>
            <a:r>
              <a:rPr lang="en-US" sz="3600" dirty="0" smtClean="0"/>
              <a:t> </a:t>
            </a:r>
            <a:endParaRPr lang="pt-BR" sz="3600" dirty="0" smtClean="0"/>
          </a:p>
          <a:p>
            <a:pPr algn="just"/>
            <a:r>
              <a:rPr lang="en-US" dirty="0" smtClean="0"/>
              <a:t>This proposed architecture is being modeled and simulated. Several multi-agent development environments and multi-agents frameworks have been analyzed, such as: JADE, </a:t>
            </a:r>
            <a:r>
              <a:rPr lang="en-US" dirty="0" err="1" smtClean="0"/>
              <a:t>AgentsServices</a:t>
            </a:r>
            <a:r>
              <a:rPr lang="en-US" dirty="0" smtClean="0"/>
              <a:t>, JASON, </a:t>
            </a:r>
            <a:r>
              <a:rPr lang="en-US" dirty="0" err="1" smtClean="0"/>
              <a:t>VisualBots</a:t>
            </a:r>
            <a:r>
              <a:rPr lang="en-US" dirty="0" smtClean="0"/>
              <a:t>, </a:t>
            </a:r>
            <a:r>
              <a:rPr lang="en-US" dirty="0" err="1" smtClean="0"/>
              <a:t>NetLogo</a:t>
            </a:r>
            <a:r>
              <a:rPr lang="en-US" dirty="0" smtClean="0"/>
              <a:t>, and others.  It was choose to use Jason and </a:t>
            </a:r>
            <a:r>
              <a:rPr lang="en-US" dirty="0" err="1" smtClean="0"/>
              <a:t>NetLogo</a:t>
            </a:r>
            <a:r>
              <a:rPr lang="en-US" dirty="0" smtClean="0"/>
              <a:t>  (alternatively). Jason is a platform, java developed, for the development of multi-agent systems. An extension of the Agent Speak language is used to program the behavior of individual agents.  </a:t>
            </a:r>
          </a:p>
          <a:p>
            <a:pPr algn="just"/>
            <a:r>
              <a:rPr lang="en-US" dirty="0" smtClean="0"/>
              <a:t>The contract net protocol was simulated in Jason Platform, following the specification. The next steps of this research are: define in details the behavior for each agent; propose an solution (an algorithm)  to deal with scheduling and the reconfiguration; integrate this solutions in the Jason platform; and simulate considering disturbs.</a:t>
            </a:r>
            <a:endParaRPr lang="pt-BR" dirty="0" smtClean="0"/>
          </a:p>
          <a:p>
            <a:pPr algn="just"/>
            <a:endParaRPr lang="en-US" dirty="0" smtClean="0"/>
          </a:p>
          <a:p>
            <a:pPr algn="just"/>
            <a:r>
              <a:rPr lang="en-US" sz="3600" dirty="0" smtClean="0"/>
              <a:t> </a:t>
            </a: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endParaRPr lang="en-US" sz="3600" dirty="0"/>
          </a:p>
          <a:p>
            <a:pPr defTabSz="2952750">
              <a:spcBef>
                <a:spcPts val="600"/>
              </a:spcBef>
            </a:pPr>
            <a:r>
              <a:rPr lang="en-US" sz="3600" dirty="0"/>
              <a:t>Some  generic guidelines for helping on creating a Scientific Poster:</a:t>
            </a:r>
          </a:p>
          <a:p>
            <a:pPr defTabSz="2952750">
              <a:spcBef>
                <a:spcPts val="600"/>
              </a:spcBef>
            </a:pPr>
            <a:endParaRPr lang="en-US" sz="3600" dirty="0"/>
          </a:p>
          <a:p>
            <a:pPr defTabSz="2952750">
              <a:spcBef>
                <a:spcPts val="600"/>
              </a:spcBef>
            </a:pPr>
            <a:r>
              <a:rPr lang="pt-PT" dirty="0">
                <a:hlinkClick r:id="rId5"/>
              </a:rPr>
              <a:t>http://anil.cchmc.org/Poster.html </a:t>
            </a:r>
            <a:endParaRPr lang="pt-PT" dirty="0"/>
          </a:p>
          <a:p>
            <a:pPr defTabSz="2952750">
              <a:spcBef>
                <a:spcPts val="600"/>
              </a:spcBef>
            </a:pPr>
            <a:endParaRPr lang="en-US" dirty="0"/>
          </a:p>
          <a:p>
            <a:pPr defTabSz="2952750">
              <a:spcBef>
                <a:spcPts val="600"/>
              </a:spcBef>
            </a:pPr>
            <a:r>
              <a:rPr lang="pt-PT" dirty="0">
                <a:hlinkClick r:id="rId6"/>
              </a:rPr>
              <a:t>http://www.nuffieldfoundation.org/fileLibrary/pdf/Sc_poster_pages.pdf </a:t>
            </a:r>
            <a:endParaRPr lang="pt-PT" dirty="0"/>
          </a:p>
          <a:p>
            <a:pPr defTabSz="2952750">
              <a:spcBef>
                <a:spcPts val="600"/>
              </a:spcBef>
            </a:pPr>
            <a:endParaRPr lang="en-US" dirty="0"/>
          </a:p>
          <a:p>
            <a:pPr algn="just" defTabSz="2952750">
              <a:spcBef>
                <a:spcPts val="600"/>
              </a:spcBef>
            </a:pPr>
            <a:r>
              <a:rPr lang="pt-PT" dirty="0">
                <a:hlinkClick r:id="rId7"/>
              </a:rPr>
              <a:t>http://www.ehow.com/how_2101913_prepare-proper-scientific-poster-presentation.html</a:t>
            </a:r>
            <a:endParaRPr lang="pt-PT" dirty="0"/>
          </a:p>
          <a:p>
            <a:pPr algn="just" defTabSz="2952750">
              <a:spcBef>
                <a:spcPts val="600"/>
              </a:spcBef>
            </a:pPr>
            <a:endParaRPr lang="pt-PT" dirty="0"/>
          </a:p>
          <a:p>
            <a:pPr algn="just" defTabSz="2952750">
              <a:spcBef>
                <a:spcPts val="600"/>
              </a:spcBef>
            </a:pPr>
            <a:r>
              <a:rPr lang="pt-PT" dirty="0">
                <a:hlinkClick r:id="rId8"/>
              </a:rPr>
              <a:t>http://dept.lamar.edu/Chemistry/martincb/comp/Scientific%20Posters%20-%20Computational.pdf </a:t>
            </a:r>
            <a:endParaRPr lang="pt-PT" dirty="0"/>
          </a:p>
          <a:p>
            <a:pPr algn="just" defTabSz="2952750">
              <a:spcBef>
                <a:spcPct val="50000"/>
              </a:spcBef>
            </a:pPr>
            <a:endParaRPr lang="en-US" dirty="0"/>
          </a:p>
          <a:p>
            <a:pPr algn="just" defTabSz="2952750">
              <a:spcBef>
                <a:spcPct val="50000"/>
              </a:spcBef>
            </a:pPr>
            <a:endParaRPr lang="en-US" dirty="0"/>
          </a:p>
        </p:txBody>
      </p:sp>
      <p:pic>
        <p:nvPicPr>
          <p:cNvPr id="1031" name="Picture 7"/>
          <p:cNvPicPr>
            <a:picLocks noChangeAspect="1" noChangeArrowheads="1"/>
          </p:cNvPicPr>
          <p:nvPr/>
        </p:nvPicPr>
        <p:blipFill>
          <a:blip r:embed="rId9" cstate="print"/>
          <a:srcRect/>
          <a:stretch>
            <a:fillRect/>
          </a:stretch>
        </p:blipFill>
        <p:spPr bwMode="auto">
          <a:xfrm>
            <a:off x="29619632" y="5853047"/>
            <a:ext cx="10787138" cy="10287071"/>
          </a:xfrm>
          <a:prstGeom prst="rect">
            <a:avLst/>
          </a:prstGeom>
          <a:noFill/>
          <a:ln w="9525">
            <a:solidFill>
              <a:schemeClr val="tx1"/>
            </a:solidFill>
            <a:miter lim="800000"/>
            <a:headEnd/>
            <a:tailEnd/>
          </a:ln>
          <a:effectLst/>
        </p:spPr>
      </p:pic>
      <p:pic>
        <p:nvPicPr>
          <p:cNvPr id="1032" name="Picture 8"/>
          <p:cNvPicPr>
            <a:picLocks noChangeAspect="1" noChangeArrowheads="1"/>
          </p:cNvPicPr>
          <p:nvPr/>
        </p:nvPicPr>
        <p:blipFill>
          <a:blip r:embed="rId10" cstate="print"/>
          <a:srcRect/>
          <a:stretch>
            <a:fillRect/>
          </a:stretch>
        </p:blipFill>
        <p:spPr bwMode="auto">
          <a:xfrm>
            <a:off x="15617784" y="18426135"/>
            <a:ext cx="11787270" cy="523700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2952750" rtl="0" eaLnBrk="1" fontAlgn="base" latinLnBrk="0" hangingPunct="1">
          <a:lnSpc>
            <a:spcPct val="100000"/>
          </a:lnSpc>
          <a:spcBef>
            <a:spcPct val="0"/>
          </a:spcBef>
          <a:spcAft>
            <a:spcPct val="0"/>
          </a:spcAft>
          <a:buClrTx/>
          <a:buSzTx/>
          <a:buFontTx/>
          <a:buNone/>
          <a:tabLst/>
          <a:defRPr kumimoji="0" lang="en-US" sz="3200" b="0" i="0" u="none" strike="noStrike" cap="none" normalizeH="0" baseline="0" smtClean="0">
            <a:ln>
              <a:noFill/>
            </a:ln>
            <a:solidFill>
              <a:schemeClr val="tx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docProps/app.xml><?xml version="1.0" encoding="utf-8"?>
<Properties xmlns="http://schemas.openxmlformats.org/officeDocument/2006/extended-properties" xmlns:vt="http://schemas.openxmlformats.org/officeDocument/2006/docPropsVTypes">
  <TotalTime>1478</TotalTime>
  <Words>314</Words>
  <Application>Microsoft Office PowerPoint</Application>
  <PresentationFormat>Custom</PresentationFormat>
  <Paragraphs>107</Paragraphs>
  <Slides>1</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3" baseType="lpstr">
      <vt:lpstr>Default Design</vt:lpstr>
      <vt:lpstr>Photo Editor Photo</vt:lpstr>
      <vt:lpstr>Slide 1</vt:lpstr>
    </vt:vector>
  </TitlesOfParts>
  <Company>Universidade do Minho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Júlia Lourenço</dc:creator>
  <cp:lastModifiedBy>Pedro Pimenta</cp:lastModifiedBy>
  <cp:revision>91</cp:revision>
  <dcterms:created xsi:type="dcterms:W3CDTF">2005-08-05T10:55:41Z</dcterms:created>
  <dcterms:modified xsi:type="dcterms:W3CDTF">2011-09-22T21:49:37Z</dcterms:modified>
</cp:coreProperties>
</file>