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Lst>
  <p:sldSz cx="42808525" cy="30279975"/>
  <p:notesSz cx="6797675" cy="9926638"/>
  <p:defaultTextStyle>
    <a:defPPr>
      <a:defRPr lang="en-US"/>
    </a:defPPr>
    <a:lvl1pPr algn="l" rtl="0" fontAlgn="base">
      <a:spcBef>
        <a:spcPct val="0"/>
      </a:spcBef>
      <a:spcAft>
        <a:spcPct val="0"/>
      </a:spcAft>
      <a:defRPr sz="3200" kern="1200">
        <a:solidFill>
          <a:schemeClr val="tx1"/>
        </a:solidFill>
        <a:latin typeface="Arial" charset="0"/>
        <a:ea typeface="+mn-ea"/>
        <a:cs typeface="+mn-cs"/>
      </a:defRPr>
    </a:lvl1pPr>
    <a:lvl2pPr marL="457200" algn="l" rtl="0" fontAlgn="base">
      <a:spcBef>
        <a:spcPct val="0"/>
      </a:spcBef>
      <a:spcAft>
        <a:spcPct val="0"/>
      </a:spcAft>
      <a:defRPr sz="3200" kern="1200">
        <a:solidFill>
          <a:schemeClr val="tx1"/>
        </a:solidFill>
        <a:latin typeface="Arial" charset="0"/>
        <a:ea typeface="+mn-ea"/>
        <a:cs typeface="+mn-cs"/>
      </a:defRPr>
    </a:lvl2pPr>
    <a:lvl3pPr marL="914400" algn="l" rtl="0" fontAlgn="base">
      <a:spcBef>
        <a:spcPct val="0"/>
      </a:spcBef>
      <a:spcAft>
        <a:spcPct val="0"/>
      </a:spcAft>
      <a:defRPr sz="3200" kern="1200">
        <a:solidFill>
          <a:schemeClr val="tx1"/>
        </a:solidFill>
        <a:latin typeface="Arial" charset="0"/>
        <a:ea typeface="+mn-ea"/>
        <a:cs typeface="+mn-cs"/>
      </a:defRPr>
    </a:lvl3pPr>
    <a:lvl4pPr marL="1371600" algn="l" rtl="0" fontAlgn="base">
      <a:spcBef>
        <a:spcPct val="0"/>
      </a:spcBef>
      <a:spcAft>
        <a:spcPct val="0"/>
      </a:spcAft>
      <a:defRPr sz="3200" kern="1200">
        <a:solidFill>
          <a:schemeClr val="tx1"/>
        </a:solidFill>
        <a:latin typeface="Arial" charset="0"/>
        <a:ea typeface="+mn-ea"/>
        <a:cs typeface="+mn-cs"/>
      </a:defRPr>
    </a:lvl4pPr>
    <a:lvl5pPr marL="1828800" algn="l" rtl="0" fontAlgn="base">
      <a:spcBef>
        <a:spcPct val="0"/>
      </a:spcBef>
      <a:spcAft>
        <a:spcPct val="0"/>
      </a:spcAft>
      <a:defRPr sz="3200" kern="1200">
        <a:solidFill>
          <a:schemeClr val="tx1"/>
        </a:solidFill>
        <a:latin typeface="Arial" charset="0"/>
        <a:ea typeface="+mn-ea"/>
        <a:cs typeface="+mn-cs"/>
      </a:defRPr>
    </a:lvl5pPr>
    <a:lvl6pPr marL="2286000" algn="l" defTabSz="914400" rtl="0" eaLnBrk="1" latinLnBrk="0" hangingPunct="1">
      <a:defRPr sz="3200" kern="1200">
        <a:solidFill>
          <a:schemeClr val="tx1"/>
        </a:solidFill>
        <a:latin typeface="Arial" charset="0"/>
        <a:ea typeface="+mn-ea"/>
        <a:cs typeface="+mn-cs"/>
      </a:defRPr>
    </a:lvl6pPr>
    <a:lvl7pPr marL="2743200" algn="l" defTabSz="914400" rtl="0" eaLnBrk="1" latinLnBrk="0" hangingPunct="1">
      <a:defRPr sz="3200" kern="1200">
        <a:solidFill>
          <a:schemeClr val="tx1"/>
        </a:solidFill>
        <a:latin typeface="Arial" charset="0"/>
        <a:ea typeface="+mn-ea"/>
        <a:cs typeface="+mn-cs"/>
      </a:defRPr>
    </a:lvl7pPr>
    <a:lvl8pPr marL="3200400" algn="l" defTabSz="914400" rtl="0" eaLnBrk="1" latinLnBrk="0" hangingPunct="1">
      <a:defRPr sz="3200" kern="1200">
        <a:solidFill>
          <a:schemeClr val="tx1"/>
        </a:solidFill>
        <a:latin typeface="Arial" charset="0"/>
        <a:ea typeface="+mn-ea"/>
        <a:cs typeface="+mn-cs"/>
      </a:defRPr>
    </a:lvl8pPr>
    <a:lvl9pPr marL="3657600" algn="l" defTabSz="914400" rtl="0" eaLnBrk="1" latinLnBrk="0" hangingPunct="1">
      <a:defRPr sz="32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D1F9"/>
    <a:srgbClr val="FFD5AB"/>
    <a:srgbClr val="FFF2B9"/>
    <a:srgbClr val="FFD215"/>
    <a:srgbClr val="FAD57A"/>
    <a:srgbClr val="FFC775"/>
    <a:srgbClr val="FFCC00"/>
    <a:srgbClr val="800000"/>
    <a:srgbClr val="93636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25" d="100"/>
          <a:sy n="25" d="100"/>
        </p:scale>
        <p:origin x="-402" y="1272"/>
      </p:cViewPr>
      <p:guideLst>
        <p:guide orient="horz" pos="9537"/>
        <p:guide pos="13483"/>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o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3209369" y="9405939"/>
            <a:ext cx="36389788" cy="6491287"/>
          </a:xfrm>
        </p:spPr>
        <p:txBody>
          <a:bodyPr/>
          <a:lstStyle/>
          <a:p>
            <a:r>
              <a:rPr lang="pt-PT" smtClean="0"/>
              <a:t>Clique para editar o estilo</a:t>
            </a:r>
            <a:endParaRPr lang="pt-PT"/>
          </a:p>
        </p:txBody>
      </p:sp>
      <p:sp>
        <p:nvSpPr>
          <p:cNvPr id="3" name="Subtítulo 2"/>
          <p:cNvSpPr>
            <a:spLocks noGrp="1"/>
          </p:cNvSpPr>
          <p:nvPr>
            <p:ph type="subTitle" idx="1"/>
          </p:nvPr>
        </p:nvSpPr>
        <p:spPr>
          <a:xfrm>
            <a:off x="6421917" y="17159289"/>
            <a:ext cx="29964696" cy="77374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t-PT" smtClean="0"/>
              <a:t>Faça clique para editar o estilo</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24112FAB-FDCB-4207-9EB5-7C4254C7589E}"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Texto Vertical 2"/>
          <p:cNvSpPr>
            <a:spLocks noGrp="1"/>
          </p:cNvSpPr>
          <p:nvPr>
            <p:ph type="body" orient="vert" idx="1"/>
          </p:nvPr>
        </p:nvSpPr>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07F71158-5AED-4140-84FF-2351DE637DF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e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31035546" y="1212851"/>
            <a:ext cx="9631282" cy="25836563"/>
          </a:xfrm>
        </p:spPr>
        <p:txBody>
          <a:bodyPr vert="eaVert"/>
          <a:lstStyle/>
          <a:p>
            <a:r>
              <a:rPr lang="pt-PT" smtClean="0"/>
              <a:t>Clique para editar o estilo</a:t>
            </a:r>
            <a:endParaRPr lang="pt-PT"/>
          </a:p>
        </p:txBody>
      </p:sp>
      <p:sp>
        <p:nvSpPr>
          <p:cNvPr id="3" name="Marcador de Posição de Texto Vertical 2"/>
          <p:cNvSpPr>
            <a:spLocks noGrp="1"/>
          </p:cNvSpPr>
          <p:nvPr>
            <p:ph type="body" orient="vert" idx="1"/>
          </p:nvPr>
        </p:nvSpPr>
        <p:spPr>
          <a:xfrm>
            <a:off x="2141697" y="1212851"/>
            <a:ext cx="28588800" cy="25836563"/>
          </a:xfrm>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F631B07F-4A93-419D-87AC-EBF105AE0EA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ítulo e object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idx="1"/>
          </p:nvPr>
        </p:nvSpPr>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9E38131A-9BE1-4D12-A34E-D84518A3A07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cção">
    <p:spTree>
      <p:nvGrpSpPr>
        <p:cNvPr id="1" name=""/>
        <p:cNvGrpSpPr/>
        <p:nvPr/>
      </p:nvGrpSpPr>
      <p:grpSpPr>
        <a:xfrm>
          <a:off x="0" y="0"/>
          <a:ext cx="0" cy="0"/>
          <a:chOff x="0" y="0"/>
          <a:chExt cx="0" cy="0"/>
        </a:xfrm>
      </p:grpSpPr>
      <p:sp>
        <p:nvSpPr>
          <p:cNvPr id="2" name="Título 1"/>
          <p:cNvSpPr>
            <a:spLocks noGrp="1"/>
          </p:cNvSpPr>
          <p:nvPr>
            <p:ph type="title"/>
          </p:nvPr>
        </p:nvSpPr>
        <p:spPr>
          <a:xfrm>
            <a:off x="3380959" y="19457988"/>
            <a:ext cx="36386612" cy="6013450"/>
          </a:xfrm>
        </p:spPr>
        <p:txBody>
          <a:bodyPr anchor="t"/>
          <a:lstStyle>
            <a:lvl1pPr algn="l">
              <a:defRPr sz="4000" b="1" cap="all"/>
            </a:lvl1pPr>
          </a:lstStyle>
          <a:p>
            <a:r>
              <a:rPr lang="pt-PT" smtClean="0"/>
              <a:t>Clique para editar o estilo</a:t>
            </a:r>
            <a:endParaRPr lang="pt-PT"/>
          </a:p>
        </p:txBody>
      </p:sp>
      <p:sp>
        <p:nvSpPr>
          <p:cNvPr id="3" name="Marcador de Posição do Texto 2"/>
          <p:cNvSpPr>
            <a:spLocks noGrp="1"/>
          </p:cNvSpPr>
          <p:nvPr>
            <p:ph type="body" idx="1"/>
          </p:nvPr>
        </p:nvSpPr>
        <p:spPr>
          <a:xfrm>
            <a:off x="3380959" y="12833350"/>
            <a:ext cx="36386612" cy="6624638"/>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PT" smtClean="0"/>
              <a:t>Clique para editar os estilos</a:t>
            </a:r>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50732C5C-1102-485E-939F-3A5B5A39E9F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Conteúdo Dup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sz="half" idx="1"/>
          </p:nvPr>
        </p:nvSpPr>
        <p:spPr>
          <a:xfrm>
            <a:off x="2141698" y="7065963"/>
            <a:ext cx="19110041" cy="19983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e Conteúdo 3"/>
          <p:cNvSpPr>
            <a:spLocks noGrp="1"/>
          </p:cNvSpPr>
          <p:nvPr>
            <p:ph sz="half" idx="2"/>
          </p:nvPr>
        </p:nvSpPr>
        <p:spPr>
          <a:xfrm>
            <a:off x="21556788" y="7065963"/>
            <a:ext cx="19110041" cy="19983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Rectangle 4"/>
          <p:cNvSpPr>
            <a:spLocks noGrp="1" noChangeArrowheads="1"/>
          </p:cNvSpPr>
          <p:nvPr>
            <p:ph type="dt" sz="half" idx="10"/>
          </p:nvPr>
        </p:nvSpPr>
        <p:spPr>
          <a:ln/>
        </p:spPr>
        <p:txBody>
          <a:bodyPr/>
          <a:lstStyle>
            <a:lvl1pPr>
              <a:defRPr/>
            </a:lvl1pPr>
          </a:lstStyle>
          <a:p>
            <a:pPr>
              <a:defRPr/>
            </a:pPr>
            <a:endParaRPr lang="pt-PT"/>
          </a:p>
        </p:txBody>
      </p:sp>
      <p:sp>
        <p:nvSpPr>
          <p:cNvPr id="6" name="Rectangle 5"/>
          <p:cNvSpPr>
            <a:spLocks noGrp="1" noChangeArrowheads="1"/>
          </p:cNvSpPr>
          <p:nvPr>
            <p:ph type="ftr" sz="quarter" idx="11"/>
          </p:nvPr>
        </p:nvSpPr>
        <p:spPr>
          <a:ln/>
        </p:spPr>
        <p:txBody>
          <a:bodyPr/>
          <a:lstStyle>
            <a:lvl1pPr>
              <a:defRPr/>
            </a:lvl1pPr>
          </a:lstStyle>
          <a:p>
            <a:pPr>
              <a:defRPr/>
            </a:pPr>
            <a:endParaRPr lang="pt-PT"/>
          </a:p>
        </p:txBody>
      </p:sp>
      <p:sp>
        <p:nvSpPr>
          <p:cNvPr id="7" name="Rectangle 6"/>
          <p:cNvSpPr>
            <a:spLocks noGrp="1" noChangeArrowheads="1"/>
          </p:cNvSpPr>
          <p:nvPr>
            <p:ph type="sldNum" sz="quarter" idx="12"/>
          </p:nvPr>
        </p:nvSpPr>
        <p:spPr>
          <a:ln/>
        </p:spPr>
        <p:txBody>
          <a:bodyPr/>
          <a:lstStyle>
            <a:lvl1pPr>
              <a:defRPr/>
            </a:lvl1pPr>
          </a:lstStyle>
          <a:p>
            <a:pPr>
              <a:defRPr/>
            </a:pPr>
            <a:fld id="{890B3842-9728-4FBB-8923-CD5B390BDD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PT" smtClean="0"/>
              <a:t>Clique para editar o estilo</a:t>
            </a:r>
            <a:endParaRPr lang="pt-PT"/>
          </a:p>
        </p:txBody>
      </p:sp>
      <p:sp>
        <p:nvSpPr>
          <p:cNvPr id="3" name="Marcador de Posição do Texto 2"/>
          <p:cNvSpPr>
            <a:spLocks noGrp="1"/>
          </p:cNvSpPr>
          <p:nvPr>
            <p:ph type="body" idx="1"/>
          </p:nvPr>
        </p:nvSpPr>
        <p:spPr>
          <a:xfrm>
            <a:off x="2141697" y="6778626"/>
            <a:ext cx="18913030" cy="28241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4" name="Marcador de Posição de Conteúdo 3"/>
          <p:cNvSpPr>
            <a:spLocks noGrp="1"/>
          </p:cNvSpPr>
          <p:nvPr>
            <p:ph sz="half" idx="2"/>
          </p:nvPr>
        </p:nvSpPr>
        <p:spPr>
          <a:xfrm>
            <a:off x="2141697" y="9602789"/>
            <a:ext cx="18913030" cy="174466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o Texto 4"/>
          <p:cNvSpPr>
            <a:spLocks noGrp="1"/>
          </p:cNvSpPr>
          <p:nvPr>
            <p:ph type="body" sz="quarter" idx="3"/>
          </p:nvPr>
        </p:nvSpPr>
        <p:spPr>
          <a:xfrm>
            <a:off x="21747444" y="6778626"/>
            <a:ext cx="18919385" cy="28241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6" name="Marcador de Posição de Conteúdo 5"/>
          <p:cNvSpPr>
            <a:spLocks noGrp="1"/>
          </p:cNvSpPr>
          <p:nvPr>
            <p:ph sz="quarter" idx="4"/>
          </p:nvPr>
        </p:nvSpPr>
        <p:spPr>
          <a:xfrm>
            <a:off x="21747444" y="9602789"/>
            <a:ext cx="18919385" cy="174466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7" name="Rectangle 4"/>
          <p:cNvSpPr>
            <a:spLocks noGrp="1" noChangeArrowheads="1"/>
          </p:cNvSpPr>
          <p:nvPr>
            <p:ph type="dt" sz="half" idx="10"/>
          </p:nvPr>
        </p:nvSpPr>
        <p:spPr>
          <a:ln/>
        </p:spPr>
        <p:txBody>
          <a:bodyPr/>
          <a:lstStyle>
            <a:lvl1pPr>
              <a:defRPr/>
            </a:lvl1pPr>
          </a:lstStyle>
          <a:p>
            <a:pPr>
              <a:defRPr/>
            </a:pPr>
            <a:endParaRPr lang="pt-PT"/>
          </a:p>
        </p:txBody>
      </p:sp>
      <p:sp>
        <p:nvSpPr>
          <p:cNvPr id="8" name="Rectangle 5"/>
          <p:cNvSpPr>
            <a:spLocks noGrp="1" noChangeArrowheads="1"/>
          </p:cNvSpPr>
          <p:nvPr>
            <p:ph type="ftr" sz="quarter" idx="11"/>
          </p:nvPr>
        </p:nvSpPr>
        <p:spPr>
          <a:ln/>
        </p:spPr>
        <p:txBody>
          <a:bodyPr/>
          <a:lstStyle>
            <a:lvl1pPr>
              <a:defRPr/>
            </a:lvl1pPr>
          </a:lstStyle>
          <a:p>
            <a:pPr>
              <a:defRPr/>
            </a:pPr>
            <a:endParaRPr lang="pt-PT"/>
          </a:p>
        </p:txBody>
      </p:sp>
      <p:sp>
        <p:nvSpPr>
          <p:cNvPr id="9" name="Rectangle 6"/>
          <p:cNvSpPr>
            <a:spLocks noGrp="1" noChangeArrowheads="1"/>
          </p:cNvSpPr>
          <p:nvPr>
            <p:ph type="sldNum" sz="quarter" idx="12"/>
          </p:nvPr>
        </p:nvSpPr>
        <p:spPr>
          <a:ln/>
        </p:spPr>
        <p:txBody>
          <a:bodyPr/>
          <a:lstStyle>
            <a:lvl1pPr>
              <a:defRPr/>
            </a:lvl1pPr>
          </a:lstStyle>
          <a:p>
            <a:pPr>
              <a:defRPr/>
            </a:pPr>
            <a:fld id="{E6DFB641-0E0B-43AB-8709-769999003D0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ó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Rectangle 4"/>
          <p:cNvSpPr>
            <a:spLocks noGrp="1" noChangeArrowheads="1"/>
          </p:cNvSpPr>
          <p:nvPr>
            <p:ph type="dt" sz="half" idx="10"/>
          </p:nvPr>
        </p:nvSpPr>
        <p:spPr>
          <a:ln/>
        </p:spPr>
        <p:txBody>
          <a:bodyPr/>
          <a:lstStyle>
            <a:lvl1pPr>
              <a:defRPr/>
            </a:lvl1pPr>
          </a:lstStyle>
          <a:p>
            <a:pPr>
              <a:defRPr/>
            </a:pPr>
            <a:endParaRPr lang="pt-PT"/>
          </a:p>
        </p:txBody>
      </p:sp>
      <p:sp>
        <p:nvSpPr>
          <p:cNvPr id="4" name="Rectangle 5"/>
          <p:cNvSpPr>
            <a:spLocks noGrp="1" noChangeArrowheads="1"/>
          </p:cNvSpPr>
          <p:nvPr>
            <p:ph type="ftr" sz="quarter" idx="11"/>
          </p:nvPr>
        </p:nvSpPr>
        <p:spPr>
          <a:ln/>
        </p:spPr>
        <p:txBody>
          <a:bodyPr/>
          <a:lstStyle>
            <a:lvl1pPr>
              <a:defRPr/>
            </a:lvl1pPr>
          </a:lstStyle>
          <a:p>
            <a:pPr>
              <a:defRPr/>
            </a:pPr>
            <a:endParaRPr lang="pt-PT"/>
          </a:p>
        </p:txBody>
      </p:sp>
      <p:sp>
        <p:nvSpPr>
          <p:cNvPr id="5" name="Rectangle 6"/>
          <p:cNvSpPr>
            <a:spLocks noGrp="1" noChangeArrowheads="1"/>
          </p:cNvSpPr>
          <p:nvPr>
            <p:ph type="sldNum" sz="quarter" idx="12"/>
          </p:nvPr>
        </p:nvSpPr>
        <p:spPr>
          <a:ln/>
        </p:spPr>
        <p:txBody>
          <a:bodyPr/>
          <a:lstStyle>
            <a:lvl1pPr>
              <a:defRPr/>
            </a:lvl1pPr>
          </a:lstStyle>
          <a:p>
            <a:pPr>
              <a:defRPr/>
            </a:pPr>
            <a:fld id="{0C29C6F3-B373-4C58-B364-03C397BEBAA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m br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pt-PT"/>
          </a:p>
        </p:txBody>
      </p:sp>
      <p:sp>
        <p:nvSpPr>
          <p:cNvPr id="3" name="Rectangle 5"/>
          <p:cNvSpPr>
            <a:spLocks noGrp="1" noChangeArrowheads="1"/>
          </p:cNvSpPr>
          <p:nvPr>
            <p:ph type="ftr" sz="quarter" idx="11"/>
          </p:nvPr>
        </p:nvSpPr>
        <p:spPr>
          <a:ln/>
        </p:spPr>
        <p:txBody>
          <a:bodyPr/>
          <a:lstStyle>
            <a:lvl1pPr>
              <a:defRPr/>
            </a:lvl1pPr>
          </a:lstStyle>
          <a:p>
            <a:pPr>
              <a:defRPr/>
            </a:pPr>
            <a:endParaRPr lang="pt-PT"/>
          </a:p>
        </p:txBody>
      </p:sp>
      <p:sp>
        <p:nvSpPr>
          <p:cNvPr id="4" name="Rectangle 6"/>
          <p:cNvSpPr>
            <a:spLocks noGrp="1" noChangeArrowheads="1"/>
          </p:cNvSpPr>
          <p:nvPr>
            <p:ph type="sldNum" sz="quarter" idx="12"/>
          </p:nvPr>
        </p:nvSpPr>
        <p:spPr>
          <a:ln/>
        </p:spPr>
        <p:txBody>
          <a:bodyPr/>
          <a:lstStyle>
            <a:lvl1pPr>
              <a:defRPr/>
            </a:lvl1pPr>
          </a:lstStyle>
          <a:p>
            <a:pPr>
              <a:defRPr/>
            </a:pPr>
            <a:fld id="{8D13AB5E-15E9-477B-B9CE-FDDAE8267C8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2141697" y="1204913"/>
            <a:ext cx="14083090" cy="5130800"/>
          </a:xfrm>
        </p:spPr>
        <p:txBody>
          <a:bodyPr anchor="b"/>
          <a:lstStyle>
            <a:lvl1pPr algn="l">
              <a:defRPr sz="2000" b="1"/>
            </a:lvl1pPr>
          </a:lstStyle>
          <a:p>
            <a:r>
              <a:rPr lang="pt-PT" smtClean="0"/>
              <a:t>Clique para editar o estilo</a:t>
            </a:r>
            <a:endParaRPr lang="pt-PT"/>
          </a:p>
        </p:txBody>
      </p:sp>
      <p:sp>
        <p:nvSpPr>
          <p:cNvPr id="3" name="Marcador de Posição de Conteúdo 2"/>
          <p:cNvSpPr>
            <a:spLocks noGrp="1"/>
          </p:cNvSpPr>
          <p:nvPr>
            <p:ph idx="1"/>
          </p:nvPr>
        </p:nvSpPr>
        <p:spPr>
          <a:xfrm>
            <a:off x="16736380" y="1204913"/>
            <a:ext cx="23930447" cy="258445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o Texto 3"/>
          <p:cNvSpPr>
            <a:spLocks noGrp="1"/>
          </p:cNvSpPr>
          <p:nvPr>
            <p:ph type="body" sz="half" idx="2"/>
          </p:nvPr>
        </p:nvSpPr>
        <p:spPr>
          <a:xfrm>
            <a:off x="2141697" y="6335713"/>
            <a:ext cx="14083090" cy="207137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Rectangle 4"/>
          <p:cNvSpPr>
            <a:spLocks noGrp="1" noChangeArrowheads="1"/>
          </p:cNvSpPr>
          <p:nvPr>
            <p:ph type="dt" sz="half" idx="10"/>
          </p:nvPr>
        </p:nvSpPr>
        <p:spPr>
          <a:ln/>
        </p:spPr>
        <p:txBody>
          <a:bodyPr/>
          <a:lstStyle>
            <a:lvl1pPr>
              <a:defRPr/>
            </a:lvl1pPr>
          </a:lstStyle>
          <a:p>
            <a:pPr>
              <a:defRPr/>
            </a:pPr>
            <a:endParaRPr lang="pt-PT"/>
          </a:p>
        </p:txBody>
      </p:sp>
      <p:sp>
        <p:nvSpPr>
          <p:cNvPr id="6" name="Rectangle 5"/>
          <p:cNvSpPr>
            <a:spLocks noGrp="1" noChangeArrowheads="1"/>
          </p:cNvSpPr>
          <p:nvPr>
            <p:ph type="ftr" sz="quarter" idx="11"/>
          </p:nvPr>
        </p:nvSpPr>
        <p:spPr>
          <a:ln/>
        </p:spPr>
        <p:txBody>
          <a:bodyPr/>
          <a:lstStyle>
            <a:lvl1pPr>
              <a:defRPr/>
            </a:lvl1pPr>
          </a:lstStyle>
          <a:p>
            <a:pPr>
              <a:defRPr/>
            </a:pPr>
            <a:endParaRPr lang="pt-PT"/>
          </a:p>
        </p:txBody>
      </p:sp>
      <p:sp>
        <p:nvSpPr>
          <p:cNvPr id="7" name="Rectangle 6"/>
          <p:cNvSpPr>
            <a:spLocks noGrp="1" noChangeArrowheads="1"/>
          </p:cNvSpPr>
          <p:nvPr>
            <p:ph type="sldNum" sz="quarter" idx="12"/>
          </p:nvPr>
        </p:nvSpPr>
        <p:spPr>
          <a:ln/>
        </p:spPr>
        <p:txBody>
          <a:bodyPr/>
          <a:lstStyle>
            <a:lvl1pPr>
              <a:defRPr/>
            </a:lvl1pPr>
          </a:lstStyle>
          <a:p>
            <a:pPr>
              <a:defRPr/>
            </a:pPr>
            <a:fld id="{B127DDBB-10C4-491C-8878-6698F325947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2023" y="21196300"/>
            <a:ext cx="25684478" cy="2501900"/>
          </a:xfrm>
        </p:spPr>
        <p:txBody>
          <a:bodyPr anchor="b"/>
          <a:lstStyle>
            <a:lvl1pPr algn="l">
              <a:defRPr sz="2000" b="1"/>
            </a:lvl1pPr>
          </a:lstStyle>
          <a:p>
            <a:r>
              <a:rPr lang="pt-PT" smtClean="0"/>
              <a:t>Clique para editar o estilo</a:t>
            </a:r>
            <a:endParaRPr lang="pt-PT"/>
          </a:p>
        </p:txBody>
      </p:sp>
      <p:sp>
        <p:nvSpPr>
          <p:cNvPr id="3" name="Marcador de Posição da Imagem 2"/>
          <p:cNvSpPr>
            <a:spLocks noGrp="1"/>
          </p:cNvSpPr>
          <p:nvPr>
            <p:ph type="pic" idx="1"/>
          </p:nvPr>
        </p:nvSpPr>
        <p:spPr>
          <a:xfrm>
            <a:off x="8392023" y="2705100"/>
            <a:ext cx="25684478" cy="181689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PT" noProof="0" smtClean="0"/>
          </a:p>
        </p:txBody>
      </p:sp>
      <p:sp>
        <p:nvSpPr>
          <p:cNvPr id="4" name="Marcador de Posição do Texto 3"/>
          <p:cNvSpPr>
            <a:spLocks noGrp="1"/>
          </p:cNvSpPr>
          <p:nvPr>
            <p:ph type="body" sz="half" idx="2"/>
          </p:nvPr>
        </p:nvSpPr>
        <p:spPr>
          <a:xfrm>
            <a:off x="8392023" y="23698201"/>
            <a:ext cx="25684478" cy="355441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Rectangle 4"/>
          <p:cNvSpPr>
            <a:spLocks noGrp="1" noChangeArrowheads="1"/>
          </p:cNvSpPr>
          <p:nvPr>
            <p:ph type="dt" sz="half" idx="10"/>
          </p:nvPr>
        </p:nvSpPr>
        <p:spPr>
          <a:ln/>
        </p:spPr>
        <p:txBody>
          <a:bodyPr/>
          <a:lstStyle>
            <a:lvl1pPr>
              <a:defRPr/>
            </a:lvl1pPr>
          </a:lstStyle>
          <a:p>
            <a:pPr>
              <a:defRPr/>
            </a:pPr>
            <a:endParaRPr lang="pt-PT"/>
          </a:p>
        </p:txBody>
      </p:sp>
      <p:sp>
        <p:nvSpPr>
          <p:cNvPr id="6" name="Rectangle 5"/>
          <p:cNvSpPr>
            <a:spLocks noGrp="1" noChangeArrowheads="1"/>
          </p:cNvSpPr>
          <p:nvPr>
            <p:ph type="ftr" sz="quarter" idx="11"/>
          </p:nvPr>
        </p:nvSpPr>
        <p:spPr>
          <a:ln/>
        </p:spPr>
        <p:txBody>
          <a:bodyPr/>
          <a:lstStyle>
            <a:lvl1pPr>
              <a:defRPr/>
            </a:lvl1pPr>
          </a:lstStyle>
          <a:p>
            <a:pPr>
              <a:defRPr/>
            </a:pPr>
            <a:endParaRPr lang="pt-PT"/>
          </a:p>
        </p:txBody>
      </p:sp>
      <p:sp>
        <p:nvSpPr>
          <p:cNvPr id="7" name="Rectangle 6"/>
          <p:cNvSpPr>
            <a:spLocks noGrp="1" noChangeArrowheads="1"/>
          </p:cNvSpPr>
          <p:nvPr>
            <p:ph type="sldNum" sz="quarter" idx="12"/>
          </p:nvPr>
        </p:nvSpPr>
        <p:spPr>
          <a:ln/>
        </p:spPr>
        <p:txBody>
          <a:bodyPr/>
          <a:lstStyle>
            <a:lvl1pPr>
              <a:defRPr/>
            </a:lvl1pPr>
          </a:lstStyle>
          <a:p>
            <a:pPr>
              <a:defRPr/>
            </a:pPr>
            <a:fld id="{DB096722-211F-4B95-B00C-794E801BFD5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bwMode="auto">
          <a:xfrm>
            <a:off x="2141538" y="1212850"/>
            <a:ext cx="38525450" cy="5046663"/>
          </a:xfrm>
          <a:prstGeom prst="rect">
            <a:avLst/>
          </a:prstGeom>
          <a:noFill/>
          <a:ln w="9525">
            <a:noFill/>
            <a:miter lim="800000"/>
            <a:headEnd/>
            <a:tailEnd/>
          </a:ln>
        </p:spPr>
        <p:txBody>
          <a:bodyPr vert="horz" wrap="square" lIns="295232" tIns="147616" rIns="295232" bIns="147616" numCol="1" anchor="ctr" anchorCtr="0" compatLnSpc="1">
            <a:prstTxWarp prst="textNoShape">
              <a:avLst/>
            </a:prstTxWarp>
          </a:bodyPr>
          <a:lstStyle/>
          <a:p>
            <a:pPr lvl="0"/>
            <a:r>
              <a:rPr lang="en-US" smtClean="0"/>
              <a:t>Click to edit Master title style</a:t>
            </a:r>
          </a:p>
        </p:txBody>
      </p:sp>
      <p:sp>
        <p:nvSpPr>
          <p:cNvPr id="14339" name="Rectangle 3"/>
          <p:cNvSpPr>
            <a:spLocks noGrp="1" noChangeArrowheads="1"/>
          </p:cNvSpPr>
          <p:nvPr>
            <p:ph type="body" idx="1"/>
          </p:nvPr>
        </p:nvSpPr>
        <p:spPr bwMode="auto">
          <a:xfrm>
            <a:off x="2141538" y="7065963"/>
            <a:ext cx="38525450" cy="19983450"/>
          </a:xfrm>
          <a:prstGeom prst="rect">
            <a:avLst/>
          </a:prstGeom>
          <a:noFill/>
          <a:ln w="9525">
            <a:noFill/>
            <a:miter lim="800000"/>
            <a:headEnd/>
            <a:tailEnd/>
          </a:ln>
        </p:spPr>
        <p:txBody>
          <a:bodyPr vert="horz" wrap="square" lIns="295232" tIns="147616" rIns="295232" bIns="14761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2141538" y="27574875"/>
            <a:ext cx="9986962" cy="2101850"/>
          </a:xfrm>
          <a:prstGeom prst="rect">
            <a:avLst/>
          </a:prstGeom>
          <a:noFill/>
          <a:ln w="9525">
            <a:noFill/>
            <a:miter lim="800000"/>
            <a:headEnd/>
            <a:tailEnd/>
          </a:ln>
          <a:effectLst/>
        </p:spPr>
        <p:txBody>
          <a:bodyPr vert="horz" wrap="square" lIns="295232" tIns="147616" rIns="295232" bIns="147616" numCol="1" anchor="t" anchorCtr="0" compatLnSpc="1">
            <a:prstTxWarp prst="textNoShape">
              <a:avLst/>
            </a:prstTxWarp>
          </a:bodyPr>
          <a:lstStyle>
            <a:lvl1pPr>
              <a:defRPr sz="4500"/>
            </a:lvl1pPr>
          </a:lstStyle>
          <a:p>
            <a:pPr>
              <a:defRPr/>
            </a:pPr>
            <a:endParaRPr lang="pt-PT"/>
          </a:p>
        </p:txBody>
      </p:sp>
      <p:sp>
        <p:nvSpPr>
          <p:cNvPr id="1029" name="Rectangle 5"/>
          <p:cNvSpPr>
            <a:spLocks noGrp="1" noChangeArrowheads="1"/>
          </p:cNvSpPr>
          <p:nvPr>
            <p:ph type="ftr" sz="quarter" idx="3"/>
          </p:nvPr>
        </p:nvSpPr>
        <p:spPr bwMode="auto">
          <a:xfrm>
            <a:off x="14627225" y="27574875"/>
            <a:ext cx="13554075" cy="2101850"/>
          </a:xfrm>
          <a:prstGeom prst="rect">
            <a:avLst/>
          </a:prstGeom>
          <a:noFill/>
          <a:ln w="9525">
            <a:noFill/>
            <a:miter lim="800000"/>
            <a:headEnd/>
            <a:tailEnd/>
          </a:ln>
          <a:effectLst/>
        </p:spPr>
        <p:txBody>
          <a:bodyPr vert="horz" wrap="square" lIns="295232" tIns="147616" rIns="295232" bIns="147616" numCol="1" anchor="t" anchorCtr="0" compatLnSpc="1">
            <a:prstTxWarp prst="textNoShape">
              <a:avLst/>
            </a:prstTxWarp>
          </a:bodyPr>
          <a:lstStyle>
            <a:lvl1pPr algn="ctr">
              <a:defRPr sz="4500"/>
            </a:lvl1pPr>
          </a:lstStyle>
          <a:p>
            <a:pPr>
              <a:defRPr/>
            </a:pPr>
            <a:endParaRPr lang="pt-PT"/>
          </a:p>
        </p:txBody>
      </p:sp>
      <p:sp>
        <p:nvSpPr>
          <p:cNvPr id="1030" name="Rectangle 6"/>
          <p:cNvSpPr>
            <a:spLocks noGrp="1" noChangeArrowheads="1"/>
          </p:cNvSpPr>
          <p:nvPr>
            <p:ph type="sldNum" sz="quarter" idx="4"/>
          </p:nvPr>
        </p:nvSpPr>
        <p:spPr bwMode="auto">
          <a:xfrm>
            <a:off x="30680025" y="27574875"/>
            <a:ext cx="9986963" cy="2101850"/>
          </a:xfrm>
          <a:prstGeom prst="rect">
            <a:avLst/>
          </a:prstGeom>
          <a:noFill/>
          <a:ln w="9525">
            <a:noFill/>
            <a:miter lim="800000"/>
            <a:headEnd/>
            <a:tailEnd/>
          </a:ln>
          <a:effectLst/>
        </p:spPr>
        <p:txBody>
          <a:bodyPr vert="horz" wrap="square" lIns="295232" tIns="147616" rIns="295232" bIns="147616" numCol="1" anchor="t" anchorCtr="0" compatLnSpc="1">
            <a:prstTxWarp prst="textNoShape">
              <a:avLst/>
            </a:prstTxWarp>
          </a:bodyPr>
          <a:lstStyle>
            <a:lvl1pPr algn="r">
              <a:defRPr sz="4500"/>
            </a:lvl1pPr>
          </a:lstStyle>
          <a:p>
            <a:pPr>
              <a:defRPr/>
            </a:pPr>
            <a:fld id="{FC7A8EC3-4143-4760-A800-89271910763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2952750" rtl="0" eaLnBrk="0" fontAlgn="base" hangingPunct="0">
        <a:spcBef>
          <a:spcPct val="0"/>
        </a:spcBef>
        <a:spcAft>
          <a:spcPct val="0"/>
        </a:spcAft>
        <a:defRPr sz="14200">
          <a:solidFill>
            <a:schemeClr val="tx2"/>
          </a:solidFill>
          <a:latin typeface="+mj-lt"/>
          <a:ea typeface="+mj-ea"/>
          <a:cs typeface="+mj-cs"/>
        </a:defRPr>
      </a:lvl1pPr>
      <a:lvl2pPr algn="ctr" defTabSz="2952750" rtl="0" eaLnBrk="0" fontAlgn="base" hangingPunct="0">
        <a:spcBef>
          <a:spcPct val="0"/>
        </a:spcBef>
        <a:spcAft>
          <a:spcPct val="0"/>
        </a:spcAft>
        <a:defRPr sz="14200">
          <a:solidFill>
            <a:schemeClr val="tx2"/>
          </a:solidFill>
          <a:latin typeface="Arial" charset="0"/>
        </a:defRPr>
      </a:lvl2pPr>
      <a:lvl3pPr algn="ctr" defTabSz="2952750" rtl="0" eaLnBrk="0" fontAlgn="base" hangingPunct="0">
        <a:spcBef>
          <a:spcPct val="0"/>
        </a:spcBef>
        <a:spcAft>
          <a:spcPct val="0"/>
        </a:spcAft>
        <a:defRPr sz="14200">
          <a:solidFill>
            <a:schemeClr val="tx2"/>
          </a:solidFill>
          <a:latin typeface="Arial" charset="0"/>
        </a:defRPr>
      </a:lvl3pPr>
      <a:lvl4pPr algn="ctr" defTabSz="2952750" rtl="0" eaLnBrk="0" fontAlgn="base" hangingPunct="0">
        <a:spcBef>
          <a:spcPct val="0"/>
        </a:spcBef>
        <a:spcAft>
          <a:spcPct val="0"/>
        </a:spcAft>
        <a:defRPr sz="14200">
          <a:solidFill>
            <a:schemeClr val="tx2"/>
          </a:solidFill>
          <a:latin typeface="Arial" charset="0"/>
        </a:defRPr>
      </a:lvl4pPr>
      <a:lvl5pPr algn="ctr" defTabSz="2952750" rtl="0" eaLnBrk="0" fontAlgn="base" hangingPunct="0">
        <a:spcBef>
          <a:spcPct val="0"/>
        </a:spcBef>
        <a:spcAft>
          <a:spcPct val="0"/>
        </a:spcAft>
        <a:defRPr sz="14200">
          <a:solidFill>
            <a:schemeClr val="tx2"/>
          </a:solidFill>
          <a:latin typeface="Arial" charset="0"/>
        </a:defRPr>
      </a:lvl5pPr>
      <a:lvl6pPr marL="457200" algn="ctr" defTabSz="2952750" rtl="0" fontAlgn="base">
        <a:spcBef>
          <a:spcPct val="0"/>
        </a:spcBef>
        <a:spcAft>
          <a:spcPct val="0"/>
        </a:spcAft>
        <a:defRPr sz="14200">
          <a:solidFill>
            <a:schemeClr val="tx2"/>
          </a:solidFill>
          <a:latin typeface="Arial" charset="0"/>
        </a:defRPr>
      </a:lvl6pPr>
      <a:lvl7pPr marL="914400" algn="ctr" defTabSz="2952750" rtl="0" fontAlgn="base">
        <a:spcBef>
          <a:spcPct val="0"/>
        </a:spcBef>
        <a:spcAft>
          <a:spcPct val="0"/>
        </a:spcAft>
        <a:defRPr sz="14200">
          <a:solidFill>
            <a:schemeClr val="tx2"/>
          </a:solidFill>
          <a:latin typeface="Arial" charset="0"/>
        </a:defRPr>
      </a:lvl7pPr>
      <a:lvl8pPr marL="1371600" algn="ctr" defTabSz="2952750" rtl="0" fontAlgn="base">
        <a:spcBef>
          <a:spcPct val="0"/>
        </a:spcBef>
        <a:spcAft>
          <a:spcPct val="0"/>
        </a:spcAft>
        <a:defRPr sz="14200">
          <a:solidFill>
            <a:schemeClr val="tx2"/>
          </a:solidFill>
          <a:latin typeface="Arial" charset="0"/>
        </a:defRPr>
      </a:lvl8pPr>
      <a:lvl9pPr marL="1828800" algn="ctr" defTabSz="2952750" rtl="0" fontAlgn="base">
        <a:spcBef>
          <a:spcPct val="0"/>
        </a:spcBef>
        <a:spcAft>
          <a:spcPct val="0"/>
        </a:spcAft>
        <a:defRPr sz="14200">
          <a:solidFill>
            <a:schemeClr val="tx2"/>
          </a:solidFill>
          <a:latin typeface="Arial" charset="0"/>
        </a:defRPr>
      </a:lvl9pPr>
    </p:titleStyle>
    <p:bodyStyle>
      <a:lvl1pPr marL="1106488" indent="-1106488" algn="l" defTabSz="2952750" rtl="0" eaLnBrk="0" fontAlgn="base" hangingPunct="0">
        <a:spcBef>
          <a:spcPct val="20000"/>
        </a:spcBef>
        <a:spcAft>
          <a:spcPct val="0"/>
        </a:spcAft>
        <a:buChar char="•"/>
        <a:defRPr sz="10300">
          <a:solidFill>
            <a:schemeClr val="tx1"/>
          </a:solidFill>
          <a:latin typeface="+mn-lt"/>
          <a:ea typeface="+mn-ea"/>
          <a:cs typeface="+mn-cs"/>
        </a:defRPr>
      </a:lvl1pPr>
      <a:lvl2pPr marL="2398713" indent="-922338" algn="l" defTabSz="2952750" rtl="0" eaLnBrk="0" fontAlgn="base" hangingPunct="0">
        <a:spcBef>
          <a:spcPct val="20000"/>
        </a:spcBef>
        <a:spcAft>
          <a:spcPct val="0"/>
        </a:spcAft>
        <a:buChar char="–"/>
        <a:defRPr sz="9000">
          <a:solidFill>
            <a:schemeClr val="tx1"/>
          </a:solidFill>
          <a:latin typeface="+mn-lt"/>
        </a:defRPr>
      </a:lvl2pPr>
      <a:lvl3pPr marL="3690938" indent="-738188" algn="l" defTabSz="2952750" rtl="0" eaLnBrk="0" fontAlgn="base" hangingPunct="0">
        <a:spcBef>
          <a:spcPct val="20000"/>
        </a:spcBef>
        <a:spcAft>
          <a:spcPct val="0"/>
        </a:spcAft>
        <a:buChar char="•"/>
        <a:defRPr sz="7700">
          <a:solidFill>
            <a:schemeClr val="tx1"/>
          </a:solidFill>
          <a:latin typeface="+mn-lt"/>
        </a:defRPr>
      </a:lvl3pPr>
      <a:lvl4pPr marL="5167313" indent="-738188" algn="l" defTabSz="2952750" rtl="0" eaLnBrk="0" fontAlgn="base" hangingPunct="0">
        <a:spcBef>
          <a:spcPct val="20000"/>
        </a:spcBef>
        <a:spcAft>
          <a:spcPct val="0"/>
        </a:spcAft>
        <a:buChar char="–"/>
        <a:defRPr sz="6500">
          <a:solidFill>
            <a:schemeClr val="tx1"/>
          </a:solidFill>
          <a:latin typeface="+mn-lt"/>
        </a:defRPr>
      </a:lvl4pPr>
      <a:lvl5pPr marL="6642100" indent="-738188" algn="l" defTabSz="2952750" rtl="0" eaLnBrk="0" fontAlgn="base" hangingPunct="0">
        <a:spcBef>
          <a:spcPct val="20000"/>
        </a:spcBef>
        <a:spcAft>
          <a:spcPct val="0"/>
        </a:spcAft>
        <a:buChar char="»"/>
        <a:defRPr sz="6500">
          <a:solidFill>
            <a:schemeClr val="tx1"/>
          </a:solidFill>
          <a:latin typeface="+mn-lt"/>
        </a:defRPr>
      </a:lvl5pPr>
      <a:lvl6pPr marL="7099300" indent="-738188" algn="l" defTabSz="2952750" rtl="0" fontAlgn="base">
        <a:spcBef>
          <a:spcPct val="20000"/>
        </a:spcBef>
        <a:spcAft>
          <a:spcPct val="0"/>
        </a:spcAft>
        <a:buChar char="»"/>
        <a:defRPr sz="6500">
          <a:solidFill>
            <a:schemeClr val="tx1"/>
          </a:solidFill>
          <a:latin typeface="+mn-lt"/>
        </a:defRPr>
      </a:lvl6pPr>
      <a:lvl7pPr marL="7556500" indent="-738188" algn="l" defTabSz="2952750" rtl="0" fontAlgn="base">
        <a:spcBef>
          <a:spcPct val="20000"/>
        </a:spcBef>
        <a:spcAft>
          <a:spcPct val="0"/>
        </a:spcAft>
        <a:buChar char="»"/>
        <a:defRPr sz="6500">
          <a:solidFill>
            <a:schemeClr val="tx1"/>
          </a:solidFill>
          <a:latin typeface="+mn-lt"/>
        </a:defRPr>
      </a:lvl7pPr>
      <a:lvl8pPr marL="8013700" indent="-738188" algn="l" defTabSz="2952750" rtl="0" fontAlgn="base">
        <a:spcBef>
          <a:spcPct val="20000"/>
        </a:spcBef>
        <a:spcAft>
          <a:spcPct val="0"/>
        </a:spcAft>
        <a:buChar char="»"/>
        <a:defRPr sz="6500">
          <a:solidFill>
            <a:schemeClr val="tx1"/>
          </a:solidFill>
          <a:latin typeface="+mn-lt"/>
        </a:defRPr>
      </a:lvl8pPr>
      <a:lvl9pPr marL="8470900" indent="-738188" algn="l" defTabSz="2952750" rtl="0" fontAlgn="base">
        <a:spcBef>
          <a:spcPct val="20000"/>
        </a:spcBef>
        <a:spcAft>
          <a:spcPct val="0"/>
        </a:spcAft>
        <a:buChar char="»"/>
        <a:defRPr sz="6500">
          <a:solidFill>
            <a:schemeClr val="tx1"/>
          </a:solidFill>
          <a:latin typeface="+mn-lt"/>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oleObject" Target="../embeddings/oleObject1.bin"/><Relationship Id="rId7" Type="http://schemas.openxmlformats.org/officeDocument/2006/relationships/image" Target="../media/image4.png"/><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3.png"/><Relationship Id="rId5" Type="http://schemas.openxmlformats.org/officeDocument/2006/relationships/image" Target="../media/image2.emf"/><Relationship Id="rId4" Type="http://schemas.openxmlformats.org/officeDocument/2006/relationships/image" Target="../media/image1.png"/><Relationship Id="rId9"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31" name="Group 30"/>
          <p:cNvGrpSpPr/>
          <p:nvPr/>
        </p:nvGrpSpPr>
        <p:grpSpPr>
          <a:xfrm>
            <a:off x="28245022" y="5968985"/>
            <a:ext cx="12817475" cy="22898576"/>
            <a:chOff x="29408463" y="4698827"/>
            <a:chExt cx="12817475" cy="22898576"/>
          </a:xfrm>
        </p:grpSpPr>
        <p:sp>
          <p:nvSpPr>
            <p:cNvPr id="32" name="Text Box 214"/>
            <p:cNvSpPr txBox="1">
              <a:spLocks noChangeArrowheads="1"/>
            </p:cNvSpPr>
            <p:nvPr/>
          </p:nvSpPr>
          <p:spPr bwMode="auto">
            <a:xfrm>
              <a:off x="29408463" y="5345158"/>
              <a:ext cx="12817475" cy="22252245"/>
            </a:xfrm>
            <a:prstGeom prst="rect">
              <a:avLst/>
            </a:prstGeom>
            <a:noFill/>
            <a:ln>
              <a:headEnd/>
              <a:tailEnd/>
            </a:ln>
          </p:spPr>
          <p:style>
            <a:lnRef idx="2">
              <a:schemeClr val="accent2"/>
            </a:lnRef>
            <a:fillRef idx="1">
              <a:schemeClr val="lt1"/>
            </a:fillRef>
            <a:effectRef idx="0">
              <a:schemeClr val="accent2"/>
            </a:effectRef>
            <a:fontRef idx="minor">
              <a:schemeClr val="dk1"/>
            </a:fontRef>
          </p:style>
          <p:txBody>
            <a:bodyPr>
              <a:spAutoFit/>
            </a:bodyPr>
            <a:lstStyle/>
            <a:p>
              <a:r>
                <a:rPr lang="en-US" dirty="0"/>
                <a:t>A  case study was developed to present </a:t>
              </a:r>
              <a:r>
                <a:rPr lang="en-US" dirty="0" smtClean="0"/>
                <a:t>quantitative </a:t>
              </a:r>
              <a:r>
                <a:rPr lang="en-US" dirty="0"/>
                <a:t>benefits of new organizational models through the impact of these </a:t>
              </a:r>
              <a:r>
                <a:rPr lang="en-US" dirty="0" smtClean="0"/>
                <a:t>models in </a:t>
              </a:r>
              <a:r>
                <a:rPr lang="en-US" dirty="0"/>
                <a:t>the </a:t>
              </a:r>
              <a:r>
                <a:rPr lang="en-US" dirty="0" smtClean="0"/>
                <a:t>greenhouse gas (GHG) </a:t>
              </a:r>
              <a:r>
                <a:rPr lang="en-US" dirty="0"/>
                <a:t>emissions due to the acceleration of new sustainable products development.</a:t>
              </a:r>
            </a:p>
            <a:p>
              <a:endParaRPr lang="pt-PT" dirty="0"/>
            </a:p>
            <a:p>
              <a:r>
                <a:rPr lang="en-US" dirty="0" smtClean="0"/>
                <a:t>Applying in </a:t>
              </a:r>
              <a:r>
                <a:rPr lang="en-US" dirty="0"/>
                <a:t>the demonstrator “Impact of Virtual Enterprise Dynamic Reconfiguration on Product Time-To-Market (TTM</a:t>
              </a:r>
              <a:r>
                <a:rPr lang="en-US" dirty="0" smtClean="0"/>
                <a:t>)”  to the </a:t>
              </a:r>
              <a:r>
                <a:rPr lang="en-US" dirty="0"/>
                <a:t>formulated case study, providing real case parameters, </a:t>
              </a:r>
              <a:r>
                <a:rPr lang="en-US" dirty="0" smtClean="0"/>
                <a:t>has shown the acceleration </a:t>
              </a:r>
              <a:r>
                <a:rPr lang="en-US" dirty="0"/>
                <a:t>of new sustainable products development </a:t>
              </a:r>
              <a:r>
                <a:rPr lang="en-US" dirty="0" smtClean="0"/>
                <a:t>, i.e., a TTM reduction. The conservative hypothesis indicate a TTM reduction of 26%.</a:t>
              </a:r>
              <a:endParaRPr lang="en-US" dirty="0"/>
            </a:p>
            <a:p>
              <a:endParaRPr lang="en-US" dirty="0" smtClean="0"/>
            </a:p>
            <a:p>
              <a:r>
                <a:rPr lang="en-US" dirty="0" smtClean="0"/>
                <a:t>Using as reference the commitment of the European Union in the Copenhagen Agreement </a:t>
              </a:r>
              <a:r>
                <a:rPr lang="en-US" smtClean="0"/>
                <a:t>to achieve </a:t>
              </a:r>
              <a:r>
                <a:rPr lang="en-US" dirty="0" smtClean="0"/>
                <a:t>the GHG to less </a:t>
              </a:r>
              <a:r>
                <a:rPr lang="en-US" dirty="0"/>
                <a:t>than 50% of 1990 levels by </a:t>
              </a:r>
              <a:r>
                <a:rPr lang="en-US" dirty="0" smtClean="0"/>
                <a:t>2050 (see Figure 3.) and employing the </a:t>
              </a:r>
              <a:r>
                <a:rPr lang="en-US" dirty="0" err="1" smtClean="0"/>
                <a:t>ImPACT</a:t>
              </a:r>
              <a:r>
                <a:rPr lang="en-US" dirty="0" smtClean="0"/>
                <a:t> identity model to measure the impact, based on the TTM reduction of the case study, the commitment of the European Union is achieved in 2042 (point D’ in Figure 4), instead of 2050 </a:t>
              </a:r>
              <a:r>
                <a:rPr lang="en-US" dirty="0"/>
                <a:t>(point </a:t>
              </a:r>
              <a:r>
                <a:rPr lang="en-US" dirty="0" smtClean="0"/>
                <a:t>D </a:t>
              </a:r>
              <a:r>
                <a:rPr lang="en-US" dirty="0"/>
                <a:t>in Figure 4</a:t>
              </a:r>
              <a:r>
                <a:rPr lang="en-US" dirty="0" smtClean="0"/>
                <a:t>).</a:t>
              </a:r>
            </a:p>
            <a:p>
              <a:endParaRPr lang="pt-PT" dirty="0"/>
            </a:p>
            <a:p>
              <a:endParaRPr lang="pt-PT" dirty="0" smtClean="0"/>
            </a:p>
            <a:p>
              <a:endParaRPr lang="pt-PT" dirty="0"/>
            </a:p>
            <a:p>
              <a:endParaRPr lang="pt-PT" dirty="0" smtClean="0"/>
            </a:p>
            <a:p>
              <a:endParaRPr lang="pt-PT" dirty="0"/>
            </a:p>
            <a:p>
              <a:endParaRPr lang="pt-PT" dirty="0" smtClean="0"/>
            </a:p>
            <a:p>
              <a:endParaRPr lang="pt-PT" dirty="0"/>
            </a:p>
            <a:p>
              <a:endParaRPr lang="pt-PT" dirty="0" smtClean="0"/>
            </a:p>
            <a:p>
              <a:endParaRPr lang="pt-PT" dirty="0"/>
            </a:p>
            <a:p>
              <a:endParaRPr lang="pt-PT" dirty="0" smtClean="0"/>
            </a:p>
            <a:p>
              <a:endParaRPr lang="pt-PT" dirty="0"/>
            </a:p>
            <a:p>
              <a:endParaRPr lang="pt-PT" dirty="0" smtClean="0"/>
            </a:p>
            <a:p>
              <a:endParaRPr lang="pt-PT" dirty="0"/>
            </a:p>
            <a:p>
              <a:endParaRPr lang="en-US" dirty="0"/>
            </a:p>
            <a:p>
              <a:endParaRPr lang="en-US" dirty="0" smtClean="0"/>
            </a:p>
            <a:p>
              <a:endParaRPr lang="pt-PT" dirty="0"/>
            </a:p>
            <a:p>
              <a:endParaRPr lang="en-US" dirty="0"/>
            </a:p>
            <a:p>
              <a:endParaRPr lang="pt-PT" dirty="0" smtClean="0"/>
            </a:p>
            <a:p>
              <a:endParaRPr lang="pt-PT" dirty="0"/>
            </a:p>
            <a:p>
              <a:endParaRPr lang="pt-PT" dirty="0" smtClean="0"/>
            </a:p>
            <a:p>
              <a:endParaRPr lang="pt-PT" dirty="0"/>
            </a:p>
            <a:p>
              <a:endParaRPr lang="pt-PT" dirty="0" smtClean="0"/>
            </a:p>
            <a:p>
              <a:endParaRPr lang="pt-PT" dirty="0"/>
            </a:p>
            <a:p>
              <a:endParaRPr lang="pt-PT" dirty="0" smtClean="0"/>
            </a:p>
            <a:p>
              <a:endParaRPr lang="en-US" dirty="0" smtClean="0"/>
            </a:p>
            <a:p>
              <a:endParaRPr lang="pt-PT" dirty="0" smtClean="0"/>
            </a:p>
            <a:p>
              <a:endParaRPr lang="pt-PT" dirty="0"/>
            </a:p>
          </p:txBody>
        </p:sp>
        <p:sp>
          <p:nvSpPr>
            <p:cNvPr id="33" name="Text Box 214"/>
            <p:cNvSpPr txBox="1">
              <a:spLocks noChangeArrowheads="1"/>
            </p:cNvSpPr>
            <p:nvPr/>
          </p:nvSpPr>
          <p:spPr bwMode="auto">
            <a:xfrm>
              <a:off x="29408463" y="4698827"/>
              <a:ext cx="12817475" cy="646331"/>
            </a:xfrm>
            <a:prstGeom prst="rect">
              <a:avLst/>
            </a:prstGeom>
            <a:ln>
              <a:headEnd/>
              <a:tailEnd/>
            </a:ln>
          </p:spPr>
          <p:style>
            <a:lnRef idx="2">
              <a:schemeClr val="accent2">
                <a:shade val="50000"/>
              </a:schemeClr>
            </a:lnRef>
            <a:fillRef idx="1">
              <a:schemeClr val="accent2"/>
            </a:fillRef>
            <a:effectRef idx="0">
              <a:schemeClr val="accent2"/>
            </a:effectRef>
            <a:fontRef idx="minor">
              <a:schemeClr val="lt1"/>
            </a:fontRef>
          </p:style>
          <p:txBody>
            <a:bodyPr>
              <a:spAutoFit/>
            </a:bodyPr>
            <a:lstStyle/>
            <a:p>
              <a:pPr defTabSz="2952750">
                <a:spcBef>
                  <a:spcPct val="50000"/>
                </a:spcBef>
              </a:pPr>
              <a:r>
                <a:rPr lang="pt-PT" sz="3600" b="1" dirty="0" smtClean="0"/>
                <a:t>CASE STUDY</a:t>
              </a:r>
              <a:endParaRPr lang="en-US" sz="3600" b="1" dirty="0"/>
            </a:p>
          </p:txBody>
        </p:sp>
      </p:grpSp>
      <p:grpSp>
        <p:nvGrpSpPr>
          <p:cNvPr id="3" name="Group 2"/>
          <p:cNvGrpSpPr/>
          <p:nvPr/>
        </p:nvGrpSpPr>
        <p:grpSpPr>
          <a:xfrm>
            <a:off x="963491" y="12691715"/>
            <a:ext cx="12817475" cy="11079956"/>
            <a:chOff x="963491" y="5775369"/>
            <a:chExt cx="12817475" cy="11079956"/>
          </a:xfrm>
        </p:grpSpPr>
        <p:sp>
          <p:nvSpPr>
            <p:cNvPr id="1034" name="Text Box 214"/>
            <p:cNvSpPr txBox="1">
              <a:spLocks noChangeArrowheads="1"/>
            </p:cNvSpPr>
            <p:nvPr/>
          </p:nvSpPr>
          <p:spPr bwMode="auto">
            <a:xfrm>
              <a:off x="963491" y="6421700"/>
              <a:ext cx="12817475" cy="10433625"/>
            </a:xfrm>
            <a:prstGeom prst="rect">
              <a:avLst/>
            </a:prstGeom>
            <a:noFill/>
            <a:ln>
              <a:headEnd/>
              <a:tailEnd/>
            </a:ln>
          </p:spPr>
          <p:style>
            <a:lnRef idx="2">
              <a:schemeClr val="accent2"/>
            </a:lnRef>
            <a:fillRef idx="1">
              <a:schemeClr val="lt1"/>
            </a:fillRef>
            <a:effectRef idx="0">
              <a:schemeClr val="accent2"/>
            </a:effectRef>
            <a:fontRef idx="minor">
              <a:schemeClr val="dk1"/>
            </a:fontRef>
          </p:style>
          <p:txBody>
            <a:bodyPr>
              <a:spAutoFit/>
            </a:bodyPr>
            <a:lstStyle/>
            <a:p>
              <a:r>
                <a:rPr lang="en-US" dirty="0" smtClean="0"/>
                <a:t>The </a:t>
              </a:r>
              <a:r>
                <a:rPr lang="en-US" dirty="0"/>
                <a:t>main objectives of this research are to prove the </a:t>
              </a:r>
              <a:r>
                <a:rPr lang="en-US" dirty="0" smtClean="0"/>
                <a:t>following </a:t>
              </a:r>
              <a:r>
                <a:rPr lang="en-US" dirty="0"/>
                <a:t>theses:</a:t>
              </a:r>
            </a:p>
            <a:p>
              <a:pPr marL="514350" lvl="0" indent="-514350">
                <a:buFont typeface="+mj-lt"/>
                <a:buAutoNum type="arabicPeriod"/>
              </a:pPr>
              <a:endParaRPr lang="en-US" dirty="0" smtClean="0"/>
            </a:p>
            <a:p>
              <a:pPr marL="971550" lvl="1" indent="-514350">
                <a:buFont typeface="+mj-lt"/>
                <a:buAutoNum type="arabicPeriod"/>
              </a:pPr>
              <a:r>
                <a:rPr lang="en-US" dirty="0" smtClean="0"/>
                <a:t>Regional </a:t>
              </a:r>
              <a:r>
                <a:rPr lang="en-US" dirty="0"/>
                <a:t>enterprises are aware of the urgency to adopt Virtual </a:t>
              </a:r>
              <a:r>
                <a:rPr lang="en-US" dirty="0" smtClean="0"/>
                <a:t>Enterprises (VE) and </a:t>
              </a:r>
              <a:r>
                <a:rPr lang="en-US" dirty="0"/>
                <a:t>Ubiquitous Enterprises </a:t>
              </a:r>
              <a:r>
                <a:rPr lang="en-US" dirty="0" smtClean="0"/>
                <a:t>(UE) as </a:t>
              </a:r>
              <a:r>
                <a:rPr lang="en-US" dirty="0"/>
                <a:t>a factor of competitiveness and sustainability</a:t>
              </a:r>
              <a:r>
                <a:rPr lang="en-US" dirty="0" smtClean="0"/>
                <a:t>;</a:t>
              </a:r>
            </a:p>
            <a:p>
              <a:pPr marL="971550" lvl="1" indent="-514350">
                <a:buFont typeface="+mj-lt"/>
                <a:buAutoNum type="arabicPeriod"/>
              </a:pPr>
              <a:endParaRPr lang="en-US" dirty="0"/>
            </a:p>
            <a:p>
              <a:pPr marL="971550" lvl="1" indent="-514350">
                <a:buFont typeface="+mj-lt"/>
                <a:buAutoNum type="arabicPeriod"/>
              </a:pPr>
              <a:r>
                <a:rPr lang="en-US" dirty="0"/>
                <a:t>Regional enterprises are prepared to use </a:t>
              </a:r>
              <a:r>
                <a:rPr lang="en-US" dirty="0" smtClean="0"/>
                <a:t>Meta-Institutions </a:t>
              </a:r>
              <a:r>
                <a:rPr lang="en-US" dirty="0"/>
                <a:t>as a support environment for Virtual and Ubiquitous Enterprises model</a:t>
              </a:r>
              <a:r>
                <a:rPr lang="en-US" dirty="0" smtClean="0"/>
                <a:t>.</a:t>
              </a:r>
            </a:p>
            <a:p>
              <a:pPr marL="514350" indent="-514350">
                <a:buFont typeface="+mj-lt"/>
                <a:buAutoNum type="arabicPeriod"/>
              </a:pPr>
              <a:endParaRPr lang="pt-PT" dirty="0"/>
            </a:p>
            <a:p>
              <a:r>
                <a:rPr lang="en-US" dirty="0" smtClean="0"/>
                <a:t>The </a:t>
              </a:r>
              <a:r>
                <a:rPr lang="en-US" dirty="0"/>
                <a:t>above theses imply the following activities</a:t>
              </a:r>
              <a:r>
                <a:rPr lang="en-US" dirty="0" smtClean="0"/>
                <a:t>:</a:t>
              </a:r>
            </a:p>
            <a:p>
              <a:endParaRPr lang="en-US" dirty="0"/>
            </a:p>
            <a:p>
              <a:pPr marL="971550" lvl="1" indent="-514350">
                <a:buFont typeface="+mj-lt"/>
                <a:buAutoNum type="alphaLcParenR"/>
              </a:pPr>
              <a:r>
                <a:rPr lang="en-US" dirty="0"/>
                <a:t>Assess the perception, technological capacity and levels of awareness and preparedness of the enterprises in the region for Meta-institutions in order to </a:t>
              </a:r>
              <a:r>
                <a:rPr lang="en-US" dirty="0" smtClean="0"/>
                <a:t>implement and </a:t>
              </a:r>
              <a:r>
                <a:rPr lang="en-US" dirty="0"/>
                <a:t>use them as a support in the emerging models of VE and UE </a:t>
              </a:r>
              <a:r>
                <a:rPr lang="en-US" dirty="0" smtClean="0"/>
                <a:t>implementations;</a:t>
              </a:r>
            </a:p>
            <a:p>
              <a:pPr marL="971550" lvl="1" indent="-514350">
                <a:buFont typeface="+mj-lt"/>
                <a:buAutoNum type="alphaLcParenR"/>
              </a:pPr>
              <a:endParaRPr lang="en-US" dirty="0"/>
            </a:p>
            <a:p>
              <a:pPr marL="971550" lvl="1" indent="-514350">
                <a:buFont typeface="+mj-lt"/>
                <a:buAutoNum type="alphaLcParenR"/>
              </a:pPr>
              <a:r>
                <a:rPr lang="en-US" dirty="0"/>
                <a:t>Assessing the potential of environments such as Meta-institutions, to support adoption of  Virtual Enterprises and Ubiquitous Enterprises </a:t>
              </a:r>
              <a:r>
                <a:rPr lang="en-US" dirty="0" smtClean="0"/>
                <a:t>models.</a:t>
              </a:r>
            </a:p>
            <a:p>
              <a:pPr marL="971550" lvl="1" indent="-514350">
                <a:buFont typeface="+mj-lt"/>
                <a:buAutoNum type="alphaLcParenR"/>
              </a:pPr>
              <a:endParaRPr lang="en-US" dirty="0" smtClean="0"/>
            </a:p>
          </p:txBody>
        </p:sp>
        <p:sp>
          <p:nvSpPr>
            <p:cNvPr id="22" name="Text Box 214"/>
            <p:cNvSpPr txBox="1">
              <a:spLocks noChangeArrowheads="1"/>
            </p:cNvSpPr>
            <p:nvPr/>
          </p:nvSpPr>
          <p:spPr bwMode="auto">
            <a:xfrm>
              <a:off x="963491" y="5775369"/>
              <a:ext cx="12817475" cy="646331"/>
            </a:xfrm>
            <a:prstGeom prst="rect">
              <a:avLst/>
            </a:prstGeom>
            <a:ln>
              <a:headEnd/>
              <a:tailEnd/>
            </a:ln>
          </p:spPr>
          <p:style>
            <a:lnRef idx="2">
              <a:schemeClr val="accent2">
                <a:shade val="50000"/>
              </a:schemeClr>
            </a:lnRef>
            <a:fillRef idx="1">
              <a:schemeClr val="accent2"/>
            </a:fillRef>
            <a:effectRef idx="0">
              <a:schemeClr val="accent2"/>
            </a:effectRef>
            <a:fontRef idx="minor">
              <a:schemeClr val="lt1"/>
            </a:fontRef>
          </p:style>
          <p:txBody>
            <a:bodyPr>
              <a:spAutoFit/>
            </a:bodyPr>
            <a:lstStyle/>
            <a:p>
              <a:pPr defTabSz="2952750">
                <a:spcBef>
                  <a:spcPct val="50000"/>
                </a:spcBef>
              </a:pPr>
              <a:r>
                <a:rPr lang="pt-PT" sz="3600" b="1" dirty="0" smtClean="0"/>
                <a:t>MAIN OBJECTIVES</a:t>
              </a:r>
              <a:endParaRPr lang="en-US" sz="3600" b="1" dirty="0"/>
            </a:p>
          </p:txBody>
        </p:sp>
      </p:grpSp>
      <p:grpSp>
        <p:nvGrpSpPr>
          <p:cNvPr id="2" name="Group 1"/>
          <p:cNvGrpSpPr/>
          <p:nvPr/>
        </p:nvGrpSpPr>
        <p:grpSpPr>
          <a:xfrm>
            <a:off x="14815343" y="5968985"/>
            <a:ext cx="12817475" cy="22406134"/>
            <a:chOff x="14815343" y="5968985"/>
            <a:chExt cx="12817475" cy="22406134"/>
          </a:xfrm>
        </p:grpSpPr>
        <p:sp>
          <p:nvSpPr>
            <p:cNvPr id="23" name="Text Box 214"/>
            <p:cNvSpPr txBox="1">
              <a:spLocks noChangeArrowheads="1"/>
            </p:cNvSpPr>
            <p:nvPr/>
          </p:nvSpPr>
          <p:spPr bwMode="auto">
            <a:xfrm>
              <a:off x="14815343" y="6615316"/>
              <a:ext cx="12817475" cy="21759803"/>
            </a:xfrm>
            <a:prstGeom prst="rect">
              <a:avLst/>
            </a:prstGeom>
            <a:noFill/>
            <a:ln>
              <a:headEnd/>
              <a:tailEnd/>
            </a:ln>
          </p:spPr>
          <p:style>
            <a:lnRef idx="2">
              <a:schemeClr val="accent2"/>
            </a:lnRef>
            <a:fillRef idx="1">
              <a:schemeClr val="lt1"/>
            </a:fillRef>
            <a:effectRef idx="0">
              <a:schemeClr val="accent2"/>
            </a:effectRef>
            <a:fontRef idx="minor">
              <a:schemeClr val="dk1"/>
            </a:fontRef>
          </p:style>
          <p:txBody>
            <a:bodyPr>
              <a:spAutoFit/>
            </a:bodyPr>
            <a:lstStyle/>
            <a:p>
              <a:r>
                <a:rPr lang="en-US" dirty="0" smtClean="0"/>
                <a:t>To </a:t>
              </a:r>
              <a:r>
                <a:rPr lang="en-US" dirty="0"/>
                <a:t>support the perception of regional companies </a:t>
              </a:r>
              <a:r>
                <a:rPr lang="en-US" dirty="0" smtClean="0"/>
                <a:t>of the advantages of </a:t>
              </a:r>
              <a:r>
                <a:rPr lang="en-US" dirty="0"/>
                <a:t>these new organizational </a:t>
              </a:r>
              <a:r>
                <a:rPr lang="en-US" dirty="0" smtClean="0"/>
                <a:t>models, </a:t>
              </a:r>
              <a:r>
                <a:rPr lang="en-US" dirty="0"/>
                <a:t>two demonstrators were </a:t>
              </a:r>
              <a:r>
                <a:rPr lang="en-US" dirty="0" smtClean="0"/>
                <a:t>developed:</a:t>
              </a:r>
            </a:p>
            <a:p>
              <a:endParaRPr lang="pt-PT" dirty="0"/>
            </a:p>
            <a:p>
              <a:pPr marL="971550" lvl="1" indent="-514350">
                <a:buFont typeface="+mj-lt"/>
                <a:buAutoNum type="alphaLcParenR"/>
              </a:pPr>
              <a:r>
                <a:rPr lang="en-US" dirty="0"/>
                <a:t>“Impact of Virtual Enterprise Dynamic Reconfiguration on Product Time-To-Market”; </a:t>
              </a:r>
              <a:endParaRPr lang="en-US" dirty="0" smtClean="0"/>
            </a:p>
            <a:p>
              <a:pPr marL="971550" lvl="1" indent="-514350">
                <a:buFont typeface="+mj-lt"/>
                <a:buAutoNum type="alphaLcParenR"/>
              </a:pPr>
              <a:endParaRPr lang="en-US" dirty="0"/>
            </a:p>
            <a:p>
              <a:pPr marL="971550" lvl="1" indent="-514350">
                <a:buFont typeface="+mj-lt"/>
                <a:buAutoNum type="alphaLcParenR"/>
              </a:pPr>
              <a:r>
                <a:rPr lang="en-US" dirty="0"/>
                <a:t>“Planning vs. Dynamic Reconfiguration”</a:t>
              </a:r>
              <a:endParaRPr lang="en-US" dirty="0" smtClean="0"/>
            </a:p>
            <a:p>
              <a:endParaRPr lang="pt-PT" dirty="0" smtClean="0"/>
            </a:p>
            <a:p>
              <a:endParaRPr lang="pt-PT" dirty="0"/>
            </a:p>
            <a:p>
              <a:endParaRPr lang="pt-PT" dirty="0" smtClean="0"/>
            </a:p>
            <a:p>
              <a:endParaRPr lang="pt-PT" dirty="0"/>
            </a:p>
            <a:p>
              <a:endParaRPr lang="pt-PT" dirty="0" smtClean="0"/>
            </a:p>
            <a:p>
              <a:endParaRPr lang="pt-PT" dirty="0"/>
            </a:p>
            <a:p>
              <a:endParaRPr lang="pt-PT" dirty="0" smtClean="0"/>
            </a:p>
            <a:p>
              <a:endParaRPr lang="pt-PT" dirty="0"/>
            </a:p>
            <a:p>
              <a:endParaRPr lang="pt-PT" dirty="0" smtClean="0"/>
            </a:p>
            <a:p>
              <a:endParaRPr lang="pt-PT" dirty="0" smtClean="0"/>
            </a:p>
            <a:p>
              <a:endParaRPr lang="pt-PT" dirty="0"/>
            </a:p>
            <a:p>
              <a:endParaRPr lang="pt-PT" dirty="0"/>
            </a:p>
            <a:p>
              <a:endParaRPr lang="pt-PT" dirty="0" smtClean="0"/>
            </a:p>
            <a:p>
              <a:endParaRPr lang="pt-PT" dirty="0"/>
            </a:p>
            <a:p>
              <a:endParaRPr lang="pt-PT" dirty="0" smtClean="0"/>
            </a:p>
            <a:p>
              <a:endParaRPr lang="pt-PT" dirty="0"/>
            </a:p>
            <a:p>
              <a:endParaRPr lang="pt-PT" dirty="0" smtClean="0"/>
            </a:p>
            <a:p>
              <a:endParaRPr lang="pt-PT" dirty="0"/>
            </a:p>
            <a:p>
              <a:endParaRPr lang="pt-PT" dirty="0" smtClean="0"/>
            </a:p>
            <a:p>
              <a:endParaRPr lang="pt-PT" dirty="0"/>
            </a:p>
            <a:p>
              <a:endParaRPr lang="pt-PT" dirty="0" smtClean="0"/>
            </a:p>
            <a:p>
              <a:endParaRPr lang="pt-PT" dirty="0"/>
            </a:p>
            <a:p>
              <a:endParaRPr lang="pt-PT" dirty="0" smtClean="0"/>
            </a:p>
            <a:p>
              <a:endParaRPr lang="pt-PT" dirty="0"/>
            </a:p>
            <a:p>
              <a:endParaRPr lang="pt-PT" dirty="0" smtClean="0"/>
            </a:p>
            <a:p>
              <a:endParaRPr lang="pt-PT" dirty="0"/>
            </a:p>
            <a:p>
              <a:endParaRPr lang="pt-PT" dirty="0" smtClean="0"/>
            </a:p>
            <a:p>
              <a:endParaRPr lang="pt-PT" dirty="0"/>
            </a:p>
            <a:p>
              <a:endParaRPr lang="pt-PT" dirty="0" smtClean="0"/>
            </a:p>
            <a:p>
              <a:endParaRPr lang="pt-PT" dirty="0"/>
            </a:p>
            <a:p>
              <a:endParaRPr lang="pt-PT" dirty="0" smtClean="0"/>
            </a:p>
            <a:p>
              <a:endParaRPr lang="pt-PT" dirty="0"/>
            </a:p>
            <a:p>
              <a:endParaRPr lang="pt-PT" dirty="0" smtClean="0"/>
            </a:p>
            <a:p>
              <a:endParaRPr lang="pt-PT" dirty="0"/>
            </a:p>
            <a:p>
              <a:endParaRPr lang="pt-PT" dirty="0" smtClean="0"/>
            </a:p>
            <a:p>
              <a:endParaRPr lang="pt-PT" dirty="0"/>
            </a:p>
            <a:p>
              <a:endParaRPr lang="en-US" dirty="0" smtClean="0"/>
            </a:p>
          </p:txBody>
        </p:sp>
        <p:sp>
          <p:nvSpPr>
            <p:cNvPr id="24" name="Text Box 214"/>
            <p:cNvSpPr txBox="1">
              <a:spLocks noChangeArrowheads="1"/>
            </p:cNvSpPr>
            <p:nvPr/>
          </p:nvSpPr>
          <p:spPr bwMode="auto">
            <a:xfrm>
              <a:off x="14815343" y="5968985"/>
              <a:ext cx="12817475" cy="646331"/>
            </a:xfrm>
            <a:prstGeom prst="rect">
              <a:avLst/>
            </a:prstGeom>
            <a:ln>
              <a:headEnd/>
              <a:tailEnd/>
            </a:ln>
          </p:spPr>
          <p:style>
            <a:lnRef idx="2">
              <a:schemeClr val="accent2">
                <a:shade val="50000"/>
              </a:schemeClr>
            </a:lnRef>
            <a:fillRef idx="1">
              <a:schemeClr val="accent2"/>
            </a:fillRef>
            <a:effectRef idx="0">
              <a:schemeClr val="accent2"/>
            </a:effectRef>
            <a:fontRef idx="minor">
              <a:schemeClr val="lt1"/>
            </a:fontRef>
          </p:style>
          <p:txBody>
            <a:bodyPr>
              <a:spAutoFit/>
            </a:bodyPr>
            <a:lstStyle/>
            <a:p>
              <a:pPr defTabSz="2952750">
                <a:spcBef>
                  <a:spcPct val="50000"/>
                </a:spcBef>
              </a:pPr>
              <a:r>
                <a:rPr lang="pt-PT" sz="3600" b="1" dirty="0" smtClean="0"/>
                <a:t>SUPPORTING TOOLS</a:t>
              </a:r>
              <a:endParaRPr lang="en-US" sz="3600" b="1" dirty="0"/>
            </a:p>
          </p:txBody>
        </p:sp>
      </p:grpSp>
      <p:graphicFrame>
        <p:nvGraphicFramePr>
          <p:cNvPr id="2259" name="Group 211"/>
          <p:cNvGraphicFramePr>
            <a:graphicFrameLocks noGrp="1"/>
          </p:cNvGraphicFramePr>
          <p:nvPr>
            <p:extLst>
              <p:ext uri="{D42A27DB-BD31-4B8C-83A1-F6EECF244321}">
                <p14:modId xmlns:p14="http://schemas.microsoft.com/office/powerpoint/2010/main" val="1518273939"/>
              </p:ext>
            </p:extLst>
          </p:nvPr>
        </p:nvGraphicFramePr>
        <p:xfrm>
          <a:off x="0" y="-1"/>
          <a:ext cx="42808525" cy="5635626"/>
        </p:xfrm>
        <a:graphic>
          <a:graphicData uri="http://schemas.openxmlformats.org/drawingml/2006/table">
            <a:tbl>
              <a:tblPr/>
              <a:tblGrid>
                <a:gridCol w="19243675"/>
                <a:gridCol w="23564850"/>
              </a:tblGrid>
              <a:tr h="2911517">
                <a:tc>
                  <a:txBody>
                    <a:bodyPr/>
                    <a:lstStyle/>
                    <a:p>
                      <a:pPr marL="0" marR="0" lvl="0" indent="0" algn="l" defTabSz="2952750" rtl="0" eaLnBrk="1" fontAlgn="base" latinLnBrk="0" hangingPunct="1">
                        <a:lnSpc>
                          <a:spcPct val="100000"/>
                        </a:lnSpc>
                        <a:spcBef>
                          <a:spcPct val="20000"/>
                        </a:spcBef>
                        <a:spcAft>
                          <a:spcPct val="0"/>
                        </a:spcAft>
                        <a:buClrTx/>
                        <a:buSzTx/>
                        <a:buFontTx/>
                        <a:buNone/>
                        <a:tabLst/>
                      </a:pPr>
                      <a:endParaRPr kumimoji="0" lang="pt-PT" sz="9400" b="0" i="0" u="none" strike="noStrike" cap="none" normalizeH="0" baseline="0" dirty="0" smtClean="0">
                        <a:ln>
                          <a:noFill/>
                        </a:ln>
                        <a:solidFill>
                          <a:schemeClr val="tx1"/>
                        </a:solidFill>
                        <a:effectLst/>
                        <a:latin typeface="Arial" charset="0"/>
                      </a:endParaRPr>
                    </a:p>
                  </a:txBody>
                  <a:tcPr marL="183029" marR="183029" horzOverflow="overflow">
                    <a:lnL>
                      <a:noFill/>
                    </a:lnL>
                    <a:lnR>
                      <a:noFill/>
                    </a:lnR>
                    <a:lnT>
                      <a:noFill/>
                    </a:lnT>
                    <a:lnB>
                      <a:noFill/>
                    </a:lnB>
                    <a:lnTlToBr>
                      <a:noFill/>
                    </a:lnTlToBr>
                    <a:lnBlToTr>
                      <a:noFill/>
                    </a:lnBlToTr>
                    <a:solidFill>
                      <a:srgbClr val="A5D1F9"/>
                    </a:solidFill>
                  </a:tcPr>
                </a:tc>
                <a:tc>
                  <a:txBody>
                    <a:bodyPr/>
                    <a:lstStyle/>
                    <a:p>
                      <a:pPr marL="0" marR="0" lvl="0" indent="0" algn="ctr" defTabSz="2952750" rtl="0" eaLnBrk="1" fontAlgn="base" latinLnBrk="0" hangingPunct="1">
                        <a:lnSpc>
                          <a:spcPct val="100000"/>
                        </a:lnSpc>
                        <a:spcBef>
                          <a:spcPct val="20000"/>
                        </a:spcBef>
                        <a:spcAft>
                          <a:spcPct val="0"/>
                        </a:spcAft>
                        <a:buClrTx/>
                        <a:buSzTx/>
                        <a:buFontTx/>
                        <a:buNone/>
                        <a:tabLst/>
                      </a:pPr>
                      <a:endParaRPr kumimoji="0" lang="pt-PT" sz="4000" b="1" i="0" u="none" strike="noStrike" cap="none" normalizeH="0" baseline="0" dirty="0" smtClean="0">
                        <a:ln>
                          <a:noFill/>
                        </a:ln>
                        <a:solidFill>
                          <a:schemeClr val="bg1"/>
                        </a:solidFill>
                        <a:effectLst/>
                        <a:latin typeface="Arial" charset="0"/>
                      </a:endParaRPr>
                    </a:p>
                  </a:txBody>
                  <a:tcPr marL="180147" marR="180147" marT="46800" marB="46800" anchor="ctr" horzOverflow="overflow">
                    <a:lnL>
                      <a:noFill/>
                    </a:lnL>
                    <a:lnR>
                      <a:noFill/>
                    </a:lnR>
                    <a:lnT>
                      <a:noFill/>
                    </a:lnT>
                    <a:lnB>
                      <a:noFill/>
                    </a:lnB>
                    <a:lnTlToBr>
                      <a:noFill/>
                    </a:lnTlToBr>
                    <a:lnBlToTr>
                      <a:noFill/>
                    </a:lnBlToTr>
                    <a:solidFill>
                      <a:srgbClr val="A5D1F9"/>
                    </a:solidFill>
                  </a:tcPr>
                </a:tc>
              </a:tr>
              <a:tr h="2724109">
                <a:tc>
                  <a:txBody>
                    <a:bodyPr/>
                    <a:lstStyle/>
                    <a:p>
                      <a:pPr marL="0" marR="0" lvl="0" indent="0" algn="l" defTabSz="2952750" rtl="0" eaLnBrk="1" fontAlgn="base" latinLnBrk="0" hangingPunct="1">
                        <a:lnSpc>
                          <a:spcPct val="100000"/>
                        </a:lnSpc>
                        <a:spcBef>
                          <a:spcPct val="20000"/>
                        </a:spcBef>
                        <a:spcAft>
                          <a:spcPct val="0"/>
                        </a:spcAft>
                        <a:buClrTx/>
                        <a:buSzTx/>
                        <a:buFontTx/>
                        <a:buNone/>
                        <a:tabLst/>
                      </a:pPr>
                      <a:r>
                        <a:rPr kumimoji="0" lang="pt-PT" sz="2400" b="0" i="0" u="none" strike="noStrike" cap="none" normalizeH="0" baseline="0" dirty="0" smtClean="0">
                          <a:ln>
                            <a:noFill/>
                          </a:ln>
                          <a:solidFill>
                            <a:schemeClr val="bg1"/>
                          </a:solidFill>
                          <a:effectLst/>
                          <a:latin typeface="Arial" charset="0"/>
                        </a:rPr>
                        <a:t> </a:t>
                      </a:r>
                      <a:r>
                        <a:rPr kumimoji="0" lang="pt-PT" sz="2400" b="0" i="0" u="none" strike="noStrike" cap="none" normalizeH="0" baseline="0" dirty="0" smtClean="0">
                          <a:ln>
                            <a:noFill/>
                          </a:ln>
                          <a:solidFill>
                            <a:schemeClr val="tx1"/>
                          </a:solidFill>
                          <a:effectLst/>
                          <a:latin typeface="Arial" charset="0"/>
                        </a:rPr>
                        <a:t>University of Minho</a:t>
                      </a:r>
                    </a:p>
                    <a:p>
                      <a:pPr marL="0" marR="0" lvl="0" indent="0" algn="l" defTabSz="2952750" rtl="0" eaLnBrk="1" fontAlgn="base" latinLnBrk="0" hangingPunct="1">
                        <a:lnSpc>
                          <a:spcPct val="100000"/>
                        </a:lnSpc>
                        <a:spcBef>
                          <a:spcPct val="20000"/>
                        </a:spcBef>
                        <a:spcAft>
                          <a:spcPct val="0"/>
                        </a:spcAft>
                        <a:buClrTx/>
                        <a:buSzTx/>
                        <a:buFontTx/>
                        <a:buNone/>
                        <a:tabLst/>
                      </a:pPr>
                      <a:r>
                        <a:rPr kumimoji="0" lang="pt-PT" sz="2400" b="0" i="0" u="none" strike="noStrike" cap="none" normalizeH="0" baseline="0" dirty="0" smtClean="0">
                          <a:ln>
                            <a:noFill/>
                          </a:ln>
                          <a:solidFill>
                            <a:schemeClr val="tx1"/>
                          </a:solidFill>
                          <a:effectLst/>
                          <a:latin typeface="Arial" charset="0"/>
                        </a:rPr>
                        <a:t> School of Engineering</a:t>
                      </a:r>
                    </a:p>
                    <a:p>
                      <a:pPr marL="0" marR="0" lvl="0" indent="0" algn="l" defTabSz="2952750" rtl="0" eaLnBrk="1" fontAlgn="base" latinLnBrk="0" hangingPunct="1">
                        <a:lnSpc>
                          <a:spcPct val="100000"/>
                        </a:lnSpc>
                        <a:spcBef>
                          <a:spcPct val="20000"/>
                        </a:spcBef>
                        <a:spcAft>
                          <a:spcPct val="0"/>
                        </a:spcAft>
                        <a:buClrTx/>
                        <a:buSzTx/>
                        <a:buFontTx/>
                        <a:buNone/>
                        <a:tabLst/>
                      </a:pPr>
                      <a:r>
                        <a:rPr kumimoji="0" lang="pt-PT" sz="2400" b="0" i="0" u="none" strike="noStrike" cap="none" normalizeH="0" baseline="0" dirty="0" smtClean="0">
                          <a:ln>
                            <a:noFill/>
                          </a:ln>
                          <a:solidFill>
                            <a:schemeClr val="tx1"/>
                          </a:solidFill>
                          <a:effectLst/>
                          <a:latin typeface="Arial" charset="0"/>
                        </a:rPr>
                        <a:t> CITEPE</a:t>
                      </a:r>
                    </a:p>
                  </a:txBody>
                  <a:tcPr marL="504412" marR="180147" marT="46800" marB="46800" anchor="ctr" horzOverflow="overflow">
                    <a:lnL>
                      <a:noFill/>
                    </a:lnL>
                    <a:lnR>
                      <a:noFill/>
                    </a:lnR>
                    <a:lnT>
                      <a:noFill/>
                    </a:lnT>
                    <a:lnB>
                      <a:noFill/>
                    </a:lnB>
                    <a:lnTlToBr>
                      <a:noFill/>
                    </a:lnTlToBr>
                    <a:lnBlToTr>
                      <a:noFill/>
                    </a:lnBlToTr>
                    <a:solidFill>
                      <a:srgbClr val="A5D1F9"/>
                    </a:solidFill>
                  </a:tcPr>
                </a:tc>
                <a:tc>
                  <a:txBody>
                    <a:bodyPr/>
                    <a:lstStyle/>
                    <a:p>
                      <a:pPr marL="0" marR="0" lvl="0" indent="0" algn="ctr" defTabSz="2952750" rtl="0" eaLnBrk="1" fontAlgn="base" latinLnBrk="0" hangingPunct="1">
                        <a:lnSpc>
                          <a:spcPct val="100000"/>
                        </a:lnSpc>
                        <a:spcBef>
                          <a:spcPct val="20000"/>
                        </a:spcBef>
                        <a:spcAft>
                          <a:spcPct val="0"/>
                        </a:spcAft>
                        <a:buClrTx/>
                        <a:buSzTx/>
                        <a:buFontTx/>
                        <a:buNone/>
                        <a:tabLst/>
                      </a:pPr>
                      <a:endParaRPr kumimoji="0" lang="pt-PT" sz="4000" b="0" i="0" u="none" strike="noStrike" cap="none" normalizeH="0" baseline="0" dirty="0" smtClean="0">
                        <a:ln>
                          <a:noFill/>
                        </a:ln>
                        <a:solidFill>
                          <a:schemeClr val="bg1"/>
                        </a:solidFill>
                        <a:effectLst/>
                        <a:latin typeface="Arial" charset="0"/>
                      </a:endParaRPr>
                    </a:p>
                  </a:txBody>
                  <a:tcPr marL="180147" marR="180147" marT="46800" marB="46800" anchor="ctr" horzOverflow="overflow">
                    <a:lnL>
                      <a:noFill/>
                    </a:lnL>
                    <a:lnR>
                      <a:noFill/>
                    </a:lnR>
                    <a:lnT>
                      <a:noFill/>
                    </a:lnT>
                    <a:lnB>
                      <a:noFill/>
                    </a:lnB>
                    <a:lnTlToBr>
                      <a:noFill/>
                    </a:lnTlToBr>
                    <a:lnBlToTr>
                      <a:noFill/>
                    </a:lnBlToTr>
                    <a:solidFill>
                      <a:srgbClr val="A5D1F9"/>
                    </a:solidFill>
                  </a:tcPr>
                </a:tc>
              </a:tr>
            </a:tbl>
          </a:graphicData>
        </a:graphic>
      </p:graphicFrame>
      <p:graphicFrame>
        <p:nvGraphicFramePr>
          <p:cNvPr id="1026" name="Object 27"/>
          <p:cNvGraphicFramePr>
            <a:graphicFrameLocks/>
          </p:cNvGraphicFramePr>
          <p:nvPr/>
        </p:nvGraphicFramePr>
        <p:xfrm>
          <a:off x="593725" y="593725"/>
          <a:ext cx="4013200" cy="1990725"/>
        </p:xfrm>
        <a:graphic>
          <a:graphicData uri="http://schemas.openxmlformats.org/presentationml/2006/ole">
            <mc:AlternateContent xmlns:mc="http://schemas.openxmlformats.org/markup-compatibility/2006">
              <mc:Choice xmlns:v="urn:schemas-microsoft-com:vml" Requires="v">
                <p:oleObj spid="_x0000_s2064" name="Photo Editor Photo" r:id="rId3" imgW="4009524" imgH="1991003" progId="">
                  <p:embed/>
                </p:oleObj>
              </mc:Choice>
              <mc:Fallback>
                <p:oleObj name="Photo Editor Photo" r:id="rId3" imgW="4009524" imgH="1991003" progId="">
                  <p:embed/>
                  <p:pic>
                    <p:nvPicPr>
                      <p:cNvPr id="0" name="Picture 14"/>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3725" y="593725"/>
                        <a:ext cx="4013200" cy="199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260" name="Group 212"/>
          <p:cNvGraphicFramePr>
            <a:graphicFrameLocks noGrp="1"/>
          </p:cNvGraphicFramePr>
          <p:nvPr>
            <p:extLst>
              <p:ext uri="{D42A27DB-BD31-4B8C-83A1-F6EECF244321}">
                <p14:modId xmlns:p14="http://schemas.microsoft.com/office/powerpoint/2010/main" val="1082691877"/>
              </p:ext>
            </p:extLst>
          </p:nvPr>
        </p:nvGraphicFramePr>
        <p:xfrm>
          <a:off x="-18699" y="29037531"/>
          <a:ext cx="42827224" cy="1242444"/>
        </p:xfrm>
        <a:graphic>
          <a:graphicData uri="http://schemas.openxmlformats.org/drawingml/2006/table">
            <a:tbl>
              <a:tblPr/>
              <a:tblGrid>
                <a:gridCol w="42827224"/>
              </a:tblGrid>
              <a:tr h="1242444">
                <a:tc>
                  <a:txBody>
                    <a:bodyPr/>
                    <a:lstStyle/>
                    <a:p>
                      <a:pPr marL="0" marR="0" lvl="0" indent="0" algn="ctr" defTabSz="2952750" rtl="0" eaLnBrk="1" fontAlgn="base" latinLnBrk="0" hangingPunct="1">
                        <a:lnSpc>
                          <a:spcPct val="100000"/>
                        </a:lnSpc>
                        <a:spcBef>
                          <a:spcPct val="20000"/>
                        </a:spcBef>
                        <a:spcAft>
                          <a:spcPct val="0"/>
                        </a:spcAft>
                        <a:buClrTx/>
                        <a:buSzTx/>
                        <a:buFontTx/>
                        <a:buNone/>
                        <a:tabLst/>
                      </a:pPr>
                      <a:r>
                        <a:rPr kumimoji="0" lang="pt-PT" sz="4000" b="0" i="0" u="none" strike="noStrike" cap="none" normalizeH="0" baseline="0" dirty="0" smtClean="0">
                          <a:ln>
                            <a:noFill/>
                          </a:ln>
                          <a:solidFill>
                            <a:schemeClr val="tx1"/>
                          </a:solidFill>
                          <a:effectLst/>
                          <a:latin typeface="Arial" charset="0"/>
                        </a:rPr>
                        <a:t>Uma Escola a Reinventar o Futuro – Semana da Escola de Engenharia - 24 a 27 de Outubro de 2011</a:t>
                      </a:r>
                    </a:p>
                  </a:txBody>
                  <a:tcPr marL="180147" marR="180147" marT="46800" marB="46800" anchor="ctr" horzOverflow="overflow">
                    <a:lnL>
                      <a:noFill/>
                    </a:lnL>
                    <a:lnR>
                      <a:noFill/>
                    </a:lnR>
                    <a:lnT>
                      <a:noFill/>
                    </a:lnT>
                    <a:lnB>
                      <a:noFill/>
                    </a:lnB>
                    <a:lnTlToBr>
                      <a:noFill/>
                    </a:lnTlToBr>
                    <a:lnBlToTr>
                      <a:noFill/>
                    </a:lnBlToTr>
                    <a:solidFill>
                      <a:srgbClr val="A5D1F9"/>
                    </a:solidFill>
                  </a:tcPr>
                </a:tc>
              </a:tr>
            </a:tbl>
          </a:graphicData>
        </a:graphic>
      </p:graphicFrame>
      <p:sp>
        <p:nvSpPr>
          <p:cNvPr id="1035" name="Rectangle 215"/>
          <p:cNvSpPr>
            <a:spLocks noChangeArrowheads="1"/>
          </p:cNvSpPr>
          <p:nvPr/>
        </p:nvSpPr>
        <p:spPr bwMode="auto">
          <a:xfrm>
            <a:off x="8874125" y="2755206"/>
            <a:ext cx="23350538" cy="2879725"/>
          </a:xfrm>
          <a:prstGeom prst="rect">
            <a:avLst/>
          </a:prstGeom>
          <a:solidFill>
            <a:srgbClr val="A5D1F9"/>
          </a:solidFill>
          <a:ln w="9525">
            <a:noFill/>
            <a:miter lim="800000"/>
            <a:headEnd/>
            <a:tailEnd/>
          </a:ln>
        </p:spPr>
        <p:txBody>
          <a:bodyPr lIns="90000" tIns="46800" rIns="90000" bIns="46800" anchor="ctr"/>
          <a:lstStyle/>
          <a:p>
            <a:pPr algn="ctr" defTabSz="2952750">
              <a:spcBef>
                <a:spcPct val="20000"/>
              </a:spcBef>
            </a:pPr>
            <a:r>
              <a:rPr lang="en-US" sz="4000" dirty="0" smtClean="0"/>
              <a:t>HÉLIO CASTRO*</a:t>
            </a:r>
            <a:endParaRPr lang="en-US" sz="4000" dirty="0"/>
          </a:p>
          <a:p>
            <a:pPr algn="ctr" defTabSz="2952750">
              <a:spcBef>
                <a:spcPct val="20000"/>
              </a:spcBef>
            </a:pPr>
            <a:r>
              <a:rPr lang="en-US" sz="4000" dirty="0"/>
              <a:t> Supervisors:  </a:t>
            </a:r>
            <a:r>
              <a:rPr lang="en-US" sz="4000" dirty="0" err="1" smtClean="0"/>
              <a:t>Goran</a:t>
            </a:r>
            <a:r>
              <a:rPr lang="en-US" sz="4000" dirty="0" smtClean="0"/>
              <a:t> D. </a:t>
            </a:r>
            <a:r>
              <a:rPr lang="en-US" sz="4000" dirty="0" err="1" smtClean="0"/>
              <a:t>Putnik</a:t>
            </a:r>
            <a:r>
              <a:rPr lang="en-US" sz="4000" dirty="0" smtClean="0"/>
              <a:t>, Maria Manuela Cruz-Cunha</a:t>
            </a:r>
            <a:endParaRPr lang="en-US" sz="4000" dirty="0"/>
          </a:p>
          <a:p>
            <a:pPr algn="ctr" defTabSz="2952750">
              <a:spcBef>
                <a:spcPct val="50000"/>
              </a:spcBef>
            </a:pPr>
            <a:r>
              <a:rPr lang="pt-PT" dirty="0"/>
              <a:t>* </a:t>
            </a:r>
            <a:r>
              <a:rPr lang="pt-PT" dirty="0" smtClean="0"/>
              <a:t>hcastro@dps.uminho.pt</a:t>
            </a:r>
            <a:endParaRPr lang="en-US" sz="4000" dirty="0"/>
          </a:p>
        </p:txBody>
      </p:sp>
      <p:sp>
        <p:nvSpPr>
          <p:cNvPr id="1036" name="Rectangle 216"/>
          <p:cNvSpPr>
            <a:spLocks noChangeArrowheads="1"/>
          </p:cNvSpPr>
          <p:nvPr/>
        </p:nvSpPr>
        <p:spPr bwMode="auto">
          <a:xfrm>
            <a:off x="8802688" y="720130"/>
            <a:ext cx="24842787" cy="2322513"/>
          </a:xfrm>
          <a:prstGeom prst="rect">
            <a:avLst/>
          </a:prstGeom>
          <a:solidFill>
            <a:srgbClr val="A5D1F9"/>
          </a:solidFill>
          <a:ln w="9525">
            <a:noFill/>
            <a:miter lim="800000"/>
            <a:headEnd/>
            <a:tailEnd/>
          </a:ln>
        </p:spPr>
        <p:txBody>
          <a:bodyPr lIns="90000" tIns="46800" rIns="90000" bIns="46800" anchor="ctr"/>
          <a:lstStyle/>
          <a:p>
            <a:pPr algn="ctr" defTabSz="2952750">
              <a:spcBef>
                <a:spcPct val="20000"/>
              </a:spcBef>
            </a:pPr>
            <a:r>
              <a:rPr lang="en-US" sz="4800" b="1" dirty="0"/>
              <a:t>EVALUATION OF POTENTIAL OF META-INSTITUTIONS AS DEVELOPMENT SUPPORT FOR VIRTUAL AND UBIQUITOUS ENTERPRISES MODELS </a:t>
            </a:r>
            <a:br>
              <a:rPr lang="en-US" sz="4800" b="1" dirty="0"/>
            </a:br>
            <a:r>
              <a:rPr lang="en-US" sz="4800" b="1" dirty="0"/>
              <a:t>– APPLICATION TO REGIONAL CLUSTERS</a:t>
            </a:r>
          </a:p>
        </p:txBody>
      </p:sp>
      <p:pic>
        <p:nvPicPr>
          <p:cNvPr id="16" name="Imagem 1"/>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0259756" y="15779453"/>
            <a:ext cx="8064896" cy="3749282"/>
          </a:xfrm>
          <a:prstGeom prst="rect">
            <a:avLst/>
          </a:prstGeom>
          <a:noFill/>
          <a:ln w="9525">
            <a:noFill/>
            <a:miter lim="800000"/>
            <a:headEnd/>
            <a:tailEnd/>
          </a:ln>
        </p:spPr>
      </p:pic>
      <p:pic>
        <p:nvPicPr>
          <p:cNvPr id="17" name="Picture 16"/>
          <p:cNvPicPr>
            <a:picLocks noChangeAspect="1"/>
          </p:cNvPicPr>
          <p:nvPr/>
        </p:nvPicPr>
        <p:blipFill rotWithShape="1">
          <a:blip r:embed="rId6" cstate="print">
            <a:extLst>
              <a:ext uri="{28A0092B-C50C-407E-A947-70E740481C1C}">
                <a14:useLocalDpi xmlns:a14="http://schemas.microsoft.com/office/drawing/2010/main" val="0"/>
              </a:ext>
            </a:extLst>
          </a:blip>
          <a:srcRect/>
          <a:stretch/>
        </p:blipFill>
        <p:spPr bwMode="auto">
          <a:xfrm>
            <a:off x="30938445" y="21454426"/>
            <a:ext cx="7430628" cy="4634489"/>
          </a:xfrm>
          <a:prstGeom prst="rect">
            <a:avLst/>
          </a:prstGeom>
          <a:noFill/>
          <a:ln>
            <a:noFill/>
          </a:ln>
          <a:extLst>
            <a:ext uri="{53640926-AAD7-44D8-BBD7-CCE9431645EC}">
              <a14:shadowObscured xmlns:a14="http://schemas.microsoft.com/office/drawing/2010/main"/>
            </a:ext>
          </a:extLst>
        </p:spPr>
      </p:pic>
      <p:sp>
        <p:nvSpPr>
          <p:cNvPr id="18" name="Text Box 214"/>
          <p:cNvSpPr txBox="1">
            <a:spLocks noChangeArrowheads="1"/>
          </p:cNvSpPr>
          <p:nvPr/>
        </p:nvSpPr>
        <p:spPr bwMode="auto">
          <a:xfrm>
            <a:off x="14823691" y="17115485"/>
            <a:ext cx="12817475" cy="1077218"/>
          </a:xfrm>
          <a:prstGeom prst="rect">
            <a:avLst/>
          </a:prstGeom>
          <a:noFill/>
          <a:ln w="9525">
            <a:noFill/>
            <a:miter lim="800000"/>
            <a:headEnd/>
            <a:tailEnd/>
          </a:ln>
        </p:spPr>
        <p:txBody>
          <a:bodyPr>
            <a:spAutoFit/>
          </a:bodyPr>
          <a:lstStyle/>
          <a:p>
            <a:pPr algn="ctr"/>
            <a:r>
              <a:rPr lang="en-US" b="1" dirty="0"/>
              <a:t>Figure 1: </a:t>
            </a:r>
            <a:r>
              <a:rPr lang="en-US" dirty="0"/>
              <a:t>Starting page of the demonstrator </a:t>
            </a:r>
            <a:r>
              <a:rPr lang="en-US" b="1" dirty="0"/>
              <a:t>a)</a:t>
            </a:r>
            <a:r>
              <a:rPr lang="en-US" dirty="0"/>
              <a:t> (http://labve.dps.uminho.pt/demonstrators/demo1/).</a:t>
            </a:r>
          </a:p>
        </p:txBody>
      </p:sp>
      <p:sp>
        <p:nvSpPr>
          <p:cNvPr id="14" name="Text Box 214"/>
          <p:cNvSpPr txBox="1">
            <a:spLocks noChangeArrowheads="1"/>
          </p:cNvSpPr>
          <p:nvPr/>
        </p:nvSpPr>
        <p:spPr bwMode="auto">
          <a:xfrm>
            <a:off x="28245021" y="19818067"/>
            <a:ext cx="12817475" cy="1077218"/>
          </a:xfrm>
          <a:prstGeom prst="rect">
            <a:avLst/>
          </a:prstGeom>
          <a:noFill/>
          <a:ln w="9525">
            <a:noFill/>
            <a:miter lim="800000"/>
            <a:headEnd/>
            <a:tailEnd/>
          </a:ln>
        </p:spPr>
        <p:txBody>
          <a:bodyPr>
            <a:spAutoFit/>
          </a:bodyPr>
          <a:lstStyle/>
          <a:p>
            <a:pPr algn="ctr"/>
            <a:r>
              <a:rPr lang="en-US" b="1" dirty="0"/>
              <a:t>Figure </a:t>
            </a:r>
            <a:r>
              <a:rPr lang="en-US" b="1" dirty="0" smtClean="0"/>
              <a:t>3: </a:t>
            </a:r>
            <a:r>
              <a:rPr lang="en-US" dirty="0"/>
              <a:t>Short term EU profile compared to 2ºC compatible long term target </a:t>
            </a:r>
            <a:r>
              <a:rPr lang="en-US" dirty="0" smtClean="0"/>
              <a:t>.</a:t>
            </a:r>
            <a:endParaRPr lang="en-US" dirty="0"/>
          </a:p>
        </p:txBody>
      </p:sp>
      <p:pic>
        <p:nvPicPr>
          <p:cNvPr id="15" name="Imagem 8"/>
          <p:cNvPicPr>
            <a:picLocks noChangeAspect="1"/>
          </p:cNvPicPr>
          <p:nvPr/>
        </p:nvPicPr>
        <p:blipFill>
          <a:blip r:embed="rId7" cstate="print"/>
          <a:srcRect l="44988" t="11605" b="11234"/>
          <a:stretch>
            <a:fillRect/>
          </a:stretch>
        </p:blipFill>
        <p:spPr bwMode="auto">
          <a:xfrm>
            <a:off x="16583904" y="10856153"/>
            <a:ext cx="9297048" cy="5971300"/>
          </a:xfrm>
          <a:prstGeom prst="rect">
            <a:avLst/>
          </a:prstGeom>
          <a:noFill/>
          <a:ln w="9525">
            <a:noFill/>
            <a:miter lim="800000"/>
            <a:headEnd/>
            <a:tailEnd/>
          </a:ln>
        </p:spPr>
      </p:pic>
      <p:pic>
        <p:nvPicPr>
          <p:cNvPr id="19" name="Imagem 5"/>
          <p:cNvPicPr>
            <a:picLocks noChangeAspect="1"/>
          </p:cNvPicPr>
          <p:nvPr/>
        </p:nvPicPr>
        <p:blipFill>
          <a:blip r:embed="rId8" cstate="print"/>
          <a:srcRect l="44878" t="11458" b="9531"/>
          <a:stretch>
            <a:fillRect/>
          </a:stretch>
        </p:blipFill>
        <p:spPr bwMode="auto">
          <a:xfrm>
            <a:off x="16567210" y="19795571"/>
            <a:ext cx="9313742" cy="5978345"/>
          </a:xfrm>
          <a:prstGeom prst="rect">
            <a:avLst/>
          </a:prstGeom>
          <a:noFill/>
          <a:ln w="9525">
            <a:noFill/>
            <a:miter lim="800000"/>
            <a:headEnd/>
            <a:tailEnd/>
          </a:ln>
        </p:spPr>
      </p:pic>
      <p:sp>
        <p:nvSpPr>
          <p:cNvPr id="20" name="Text Box 214"/>
          <p:cNvSpPr txBox="1">
            <a:spLocks noChangeArrowheads="1"/>
          </p:cNvSpPr>
          <p:nvPr/>
        </p:nvSpPr>
        <p:spPr bwMode="auto">
          <a:xfrm>
            <a:off x="14818346" y="26347519"/>
            <a:ext cx="12817475" cy="1077218"/>
          </a:xfrm>
          <a:prstGeom prst="rect">
            <a:avLst/>
          </a:prstGeom>
          <a:noFill/>
          <a:ln w="9525">
            <a:noFill/>
            <a:miter lim="800000"/>
            <a:headEnd/>
            <a:tailEnd/>
          </a:ln>
        </p:spPr>
        <p:txBody>
          <a:bodyPr>
            <a:spAutoFit/>
          </a:bodyPr>
          <a:lstStyle/>
          <a:p>
            <a:pPr algn="ctr"/>
            <a:r>
              <a:rPr lang="en-US" b="1" dirty="0"/>
              <a:t>Figure </a:t>
            </a:r>
            <a:r>
              <a:rPr lang="en-US" b="1" dirty="0" smtClean="0"/>
              <a:t>2: </a:t>
            </a:r>
            <a:r>
              <a:rPr lang="en-US" dirty="0"/>
              <a:t>Starting page of the demonstrator </a:t>
            </a:r>
            <a:r>
              <a:rPr lang="en-US" b="1" dirty="0"/>
              <a:t>b</a:t>
            </a:r>
            <a:r>
              <a:rPr lang="en-US" b="1" dirty="0" smtClean="0"/>
              <a:t>)</a:t>
            </a:r>
            <a:r>
              <a:rPr lang="en-US" dirty="0" smtClean="0"/>
              <a:t> (http</a:t>
            </a:r>
            <a:r>
              <a:rPr lang="en-US" dirty="0"/>
              <a:t>://labve.dps.uminho.pt/0902</a:t>
            </a:r>
            <a:r>
              <a:rPr lang="en-US" dirty="0" smtClean="0"/>
              <a:t>//).</a:t>
            </a:r>
            <a:endParaRPr lang="en-US" dirty="0"/>
          </a:p>
        </p:txBody>
      </p:sp>
      <p:grpSp>
        <p:nvGrpSpPr>
          <p:cNvPr id="25" name="Group 24"/>
          <p:cNvGrpSpPr/>
          <p:nvPr/>
        </p:nvGrpSpPr>
        <p:grpSpPr>
          <a:xfrm>
            <a:off x="993654" y="5968985"/>
            <a:ext cx="12817475" cy="5663089"/>
            <a:chOff x="29408463" y="4698827"/>
            <a:chExt cx="12817475" cy="5663089"/>
          </a:xfrm>
        </p:grpSpPr>
        <p:sp>
          <p:nvSpPr>
            <p:cNvPr id="26" name="Text Box 214"/>
            <p:cNvSpPr txBox="1">
              <a:spLocks noChangeArrowheads="1"/>
            </p:cNvSpPr>
            <p:nvPr/>
          </p:nvSpPr>
          <p:spPr bwMode="auto">
            <a:xfrm>
              <a:off x="29408463" y="5345158"/>
              <a:ext cx="12817475" cy="5016758"/>
            </a:xfrm>
            <a:prstGeom prst="rect">
              <a:avLst/>
            </a:prstGeom>
            <a:noFill/>
            <a:ln>
              <a:headEnd/>
              <a:tailEnd/>
            </a:ln>
          </p:spPr>
          <p:style>
            <a:lnRef idx="2">
              <a:schemeClr val="accent2"/>
            </a:lnRef>
            <a:fillRef idx="1">
              <a:schemeClr val="lt1"/>
            </a:fillRef>
            <a:effectRef idx="0">
              <a:schemeClr val="accent2"/>
            </a:effectRef>
            <a:fontRef idx="minor">
              <a:schemeClr val="dk1"/>
            </a:fontRef>
          </p:style>
          <p:txBody>
            <a:bodyPr>
              <a:spAutoFit/>
            </a:bodyPr>
            <a:lstStyle/>
            <a:p>
              <a:r>
                <a:rPr lang="en-US" dirty="0"/>
                <a:t>Innovativeness, competitiveness and sustainability are now key aspects for businesses to survive in the current economic context. The definition of new concepts of organizational business is, clearly, a critical factor for success and differentiation.</a:t>
              </a:r>
            </a:p>
            <a:p>
              <a:endParaRPr lang="en-US" dirty="0" smtClean="0"/>
            </a:p>
            <a:p>
              <a:r>
                <a:rPr lang="en-US" dirty="0" smtClean="0"/>
                <a:t>In order to reinvent the future, </a:t>
              </a:r>
              <a:r>
                <a:rPr lang="en-US" dirty="0"/>
                <a:t>new concepts of organizational </a:t>
              </a:r>
              <a:r>
                <a:rPr lang="en-US" dirty="0" smtClean="0"/>
                <a:t>business, such as Virtual Enterprises and </a:t>
              </a:r>
              <a:r>
                <a:rPr lang="en-US" dirty="0"/>
                <a:t>Ubiquitous Enterprises, supported by external </a:t>
              </a:r>
              <a:r>
                <a:rPr lang="en-US" dirty="0" smtClean="0"/>
                <a:t>organizations, so </a:t>
              </a:r>
              <a:r>
                <a:rPr lang="en-US" dirty="0"/>
                <a:t>called </a:t>
              </a:r>
              <a:r>
                <a:rPr lang="en-US" dirty="0" smtClean="0"/>
                <a:t>Meta-Institutions, are required.</a:t>
              </a:r>
            </a:p>
            <a:p>
              <a:endParaRPr lang="en-US" dirty="0" smtClean="0"/>
            </a:p>
          </p:txBody>
        </p:sp>
        <p:sp>
          <p:nvSpPr>
            <p:cNvPr id="27" name="Text Box 214"/>
            <p:cNvSpPr txBox="1">
              <a:spLocks noChangeArrowheads="1"/>
            </p:cNvSpPr>
            <p:nvPr/>
          </p:nvSpPr>
          <p:spPr bwMode="auto">
            <a:xfrm>
              <a:off x="29408463" y="4698827"/>
              <a:ext cx="12817475" cy="646331"/>
            </a:xfrm>
            <a:prstGeom prst="rect">
              <a:avLst/>
            </a:prstGeom>
            <a:ln>
              <a:headEnd/>
              <a:tailEnd/>
            </a:ln>
          </p:spPr>
          <p:style>
            <a:lnRef idx="2">
              <a:schemeClr val="accent2">
                <a:shade val="50000"/>
              </a:schemeClr>
            </a:lnRef>
            <a:fillRef idx="1">
              <a:schemeClr val="accent2"/>
            </a:fillRef>
            <a:effectRef idx="0">
              <a:schemeClr val="accent2"/>
            </a:effectRef>
            <a:fontRef idx="minor">
              <a:schemeClr val="lt1"/>
            </a:fontRef>
          </p:style>
          <p:txBody>
            <a:bodyPr>
              <a:spAutoFit/>
            </a:bodyPr>
            <a:lstStyle/>
            <a:p>
              <a:pPr defTabSz="2952750">
                <a:spcBef>
                  <a:spcPct val="50000"/>
                </a:spcBef>
              </a:pPr>
              <a:r>
                <a:rPr lang="pt-PT" sz="3600" b="1" dirty="0" smtClean="0"/>
                <a:t>INTRODUCTION</a:t>
              </a:r>
              <a:endParaRPr lang="en-US" sz="3600" b="1" dirty="0"/>
            </a:p>
          </p:txBody>
        </p:sp>
      </p:grpSp>
      <p:sp>
        <p:nvSpPr>
          <p:cNvPr id="34" name="Text Box 214"/>
          <p:cNvSpPr txBox="1">
            <a:spLocks noChangeArrowheads="1"/>
          </p:cNvSpPr>
          <p:nvPr/>
        </p:nvSpPr>
        <p:spPr bwMode="auto">
          <a:xfrm>
            <a:off x="28245022" y="26445390"/>
            <a:ext cx="12817475" cy="584775"/>
          </a:xfrm>
          <a:prstGeom prst="rect">
            <a:avLst/>
          </a:prstGeom>
          <a:noFill/>
          <a:ln w="9525">
            <a:noFill/>
            <a:miter lim="800000"/>
            <a:headEnd/>
            <a:tailEnd/>
          </a:ln>
        </p:spPr>
        <p:txBody>
          <a:bodyPr>
            <a:spAutoFit/>
          </a:bodyPr>
          <a:lstStyle/>
          <a:p>
            <a:pPr algn="ctr"/>
            <a:r>
              <a:rPr lang="en-US" b="1" dirty="0"/>
              <a:t>Figure 4</a:t>
            </a:r>
            <a:r>
              <a:rPr lang="en-US" b="1" dirty="0" smtClean="0"/>
              <a:t>: </a:t>
            </a:r>
            <a:r>
              <a:rPr lang="en-US" dirty="0"/>
              <a:t>Graphical representation of impact reduction of 26%. </a:t>
            </a:r>
          </a:p>
        </p:txBody>
      </p:sp>
      <p:pic>
        <p:nvPicPr>
          <p:cNvPr id="29" name="Picture 28"/>
          <p:cNvPicPr>
            <a:picLocks noChangeAspect="1" noChangeArrowheads="1"/>
          </p:cNvPicPr>
          <p:nvPr/>
        </p:nvPicPr>
        <p:blipFill>
          <a:blip r:embed="rId9" cstate="print"/>
          <a:srcRect/>
          <a:stretch>
            <a:fillRect/>
          </a:stretch>
        </p:blipFill>
        <p:spPr bwMode="auto">
          <a:xfrm>
            <a:off x="36688933" y="3042643"/>
            <a:ext cx="4289425" cy="1441450"/>
          </a:xfrm>
          <a:prstGeom prst="rect">
            <a:avLst/>
          </a:prstGeom>
          <a:noFill/>
          <a:ln w="9525">
            <a:noFill/>
            <a:miter lim="800000"/>
            <a:headEnd/>
            <a:tailEnd/>
          </a:ln>
        </p:spPr>
      </p:pic>
    </p:spTree>
    <p:extLst>
      <p:ext uri="{BB962C8B-B14F-4D97-AF65-F5344CB8AC3E}">
        <p14:creationId xmlns:p14="http://schemas.microsoft.com/office/powerpoint/2010/main" val="1772759741"/>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295275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295275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2186</TotalTime>
  <Words>533</Words>
  <Application>Microsoft Office PowerPoint</Application>
  <PresentationFormat>Custom</PresentationFormat>
  <Paragraphs>100</Paragraphs>
  <Slides>1</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3" baseType="lpstr">
      <vt:lpstr>Default Design</vt:lpstr>
      <vt:lpstr>Photo Editor Photo</vt:lpstr>
      <vt:lpstr>PowerPoint Presentation</vt:lpstr>
    </vt:vector>
  </TitlesOfParts>
  <Company>Universidade do Minho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Hélio Castro</dc:creator>
  <cp:lastModifiedBy>Helio</cp:lastModifiedBy>
  <cp:revision>93</cp:revision>
  <dcterms:created xsi:type="dcterms:W3CDTF">2005-08-05T10:55:41Z</dcterms:created>
  <dcterms:modified xsi:type="dcterms:W3CDTF">2011-10-10T15:49:39Z</dcterms:modified>
</cp:coreProperties>
</file>