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Default Extension="bin" ContentType="application/vnd.openxmlformats-officedocument.oleObject"/>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Default Extension="wdp" ContentType="image/vnd.ms-photo"/>
  <Override PartName="/ppt/slideLayouts/slideLayout10.xml" ContentType="application/vnd.openxmlformats-officedocument.presentationml.slideLayout+xml"/>
  <Default Extension="vml" ContentType="application/vnd.openxmlformats-officedocument.vmlDrawing"/>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42808525" cy="30279975"/>
  <p:notesSz cx="6797675" cy="9926638"/>
  <p:defaultTextStyle>
    <a:defPPr>
      <a:defRPr lang="en-US"/>
    </a:defPPr>
    <a:lvl1pPr algn="l" rtl="0" fontAlgn="base">
      <a:spcBef>
        <a:spcPct val="0"/>
      </a:spcBef>
      <a:spcAft>
        <a:spcPct val="0"/>
      </a:spcAft>
      <a:defRPr sz="3200" kern="1200">
        <a:solidFill>
          <a:schemeClr val="tx1"/>
        </a:solidFill>
        <a:latin typeface="Arial" charset="0"/>
        <a:ea typeface="+mn-ea"/>
        <a:cs typeface="+mn-cs"/>
      </a:defRPr>
    </a:lvl1pPr>
    <a:lvl2pPr marL="457200" algn="l" rtl="0" fontAlgn="base">
      <a:spcBef>
        <a:spcPct val="0"/>
      </a:spcBef>
      <a:spcAft>
        <a:spcPct val="0"/>
      </a:spcAft>
      <a:defRPr sz="3200" kern="1200">
        <a:solidFill>
          <a:schemeClr val="tx1"/>
        </a:solidFill>
        <a:latin typeface="Arial" charset="0"/>
        <a:ea typeface="+mn-ea"/>
        <a:cs typeface="+mn-cs"/>
      </a:defRPr>
    </a:lvl2pPr>
    <a:lvl3pPr marL="914400" algn="l" rtl="0" fontAlgn="base">
      <a:spcBef>
        <a:spcPct val="0"/>
      </a:spcBef>
      <a:spcAft>
        <a:spcPct val="0"/>
      </a:spcAft>
      <a:defRPr sz="3200" kern="1200">
        <a:solidFill>
          <a:schemeClr val="tx1"/>
        </a:solidFill>
        <a:latin typeface="Arial" charset="0"/>
        <a:ea typeface="+mn-ea"/>
        <a:cs typeface="+mn-cs"/>
      </a:defRPr>
    </a:lvl3pPr>
    <a:lvl4pPr marL="1371600" algn="l" rtl="0" fontAlgn="base">
      <a:spcBef>
        <a:spcPct val="0"/>
      </a:spcBef>
      <a:spcAft>
        <a:spcPct val="0"/>
      </a:spcAft>
      <a:defRPr sz="3200" kern="1200">
        <a:solidFill>
          <a:schemeClr val="tx1"/>
        </a:solidFill>
        <a:latin typeface="Arial" charset="0"/>
        <a:ea typeface="+mn-ea"/>
        <a:cs typeface="+mn-cs"/>
      </a:defRPr>
    </a:lvl4pPr>
    <a:lvl5pPr marL="1828800" algn="l" rtl="0" fontAlgn="base">
      <a:spcBef>
        <a:spcPct val="0"/>
      </a:spcBef>
      <a:spcAft>
        <a:spcPct val="0"/>
      </a:spcAft>
      <a:defRPr sz="3200" kern="1200">
        <a:solidFill>
          <a:schemeClr val="tx1"/>
        </a:solidFill>
        <a:latin typeface="Arial" charset="0"/>
        <a:ea typeface="+mn-ea"/>
        <a:cs typeface="+mn-cs"/>
      </a:defRPr>
    </a:lvl5pPr>
    <a:lvl6pPr marL="2286000" algn="l" defTabSz="914400" rtl="0" eaLnBrk="1" latinLnBrk="0" hangingPunct="1">
      <a:defRPr sz="3200" kern="1200">
        <a:solidFill>
          <a:schemeClr val="tx1"/>
        </a:solidFill>
        <a:latin typeface="Arial" charset="0"/>
        <a:ea typeface="+mn-ea"/>
        <a:cs typeface="+mn-cs"/>
      </a:defRPr>
    </a:lvl6pPr>
    <a:lvl7pPr marL="2743200" algn="l" defTabSz="914400" rtl="0" eaLnBrk="1" latinLnBrk="0" hangingPunct="1">
      <a:defRPr sz="3200" kern="1200">
        <a:solidFill>
          <a:schemeClr val="tx1"/>
        </a:solidFill>
        <a:latin typeface="Arial" charset="0"/>
        <a:ea typeface="+mn-ea"/>
        <a:cs typeface="+mn-cs"/>
      </a:defRPr>
    </a:lvl7pPr>
    <a:lvl8pPr marL="3200400" algn="l" defTabSz="914400" rtl="0" eaLnBrk="1" latinLnBrk="0" hangingPunct="1">
      <a:defRPr sz="3200" kern="1200">
        <a:solidFill>
          <a:schemeClr val="tx1"/>
        </a:solidFill>
        <a:latin typeface="Arial" charset="0"/>
        <a:ea typeface="+mn-ea"/>
        <a:cs typeface="+mn-cs"/>
      </a:defRPr>
    </a:lvl8pPr>
    <a:lvl9pPr marL="3657600" algn="l" defTabSz="914400" rtl="0" eaLnBrk="1" latinLnBrk="0" hangingPunct="1">
      <a:defRPr sz="32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3300"/>
    <a:srgbClr val="FF0000"/>
    <a:srgbClr val="A5D1F9"/>
    <a:srgbClr val="FFD5AB"/>
    <a:srgbClr val="FFF2B9"/>
    <a:srgbClr val="FFD215"/>
    <a:srgbClr val="FAD57A"/>
    <a:srgbClr val="FFC775"/>
    <a:srgbClr val="FFCC00"/>
    <a:srgbClr val="80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33" d="100"/>
          <a:sy n="33" d="100"/>
        </p:scale>
        <p:origin x="-72" y="-48"/>
      </p:cViewPr>
      <p:guideLst>
        <p:guide orient="horz" pos="9537"/>
        <p:guide pos="13483"/>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o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3209369" y="9405939"/>
            <a:ext cx="36389788" cy="6491287"/>
          </a:xfrm>
        </p:spPr>
        <p:txBody>
          <a:bodyPr/>
          <a:lstStyle/>
          <a:p>
            <a:r>
              <a:rPr lang="pt-PT" smtClean="0"/>
              <a:t>Clique para editar o estilo</a:t>
            </a:r>
            <a:endParaRPr lang="pt-PT"/>
          </a:p>
        </p:txBody>
      </p:sp>
      <p:sp>
        <p:nvSpPr>
          <p:cNvPr id="3" name="Subtítulo 2"/>
          <p:cNvSpPr>
            <a:spLocks noGrp="1"/>
          </p:cNvSpPr>
          <p:nvPr>
            <p:ph type="subTitle" idx="1"/>
          </p:nvPr>
        </p:nvSpPr>
        <p:spPr>
          <a:xfrm>
            <a:off x="6421917" y="17159289"/>
            <a:ext cx="29964696" cy="77374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pt-PT" smtClean="0"/>
              <a:t>Faça clique para editar o estilo</a:t>
            </a:r>
            <a:endParaRPr lang="pt-PT"/>
          </a:p>
        </p:txBody>
      </p:sp>
      <p:sp>
        <p:nvSpPr>
          <p:cNvPr id="4" name="Rectangle 4"/>
          <p:cNvSpPr>
            <a:spLocks noGrp="1" noChangeArrowheads="1"/>
          </p:cNvSpPr>
          <p:nvPr>
            <p:ph type="dt" sz="half" idx="10"/>
          </p:nvPr>
        </p:nvSpPr>
        <p:spPr>
          <a:ln/>
        </p:spPr>
        <p:txBody>
          <a:bodyPr/>
          <a:lstStyle>
            <a:lvl1pPr>
              <a:defRPr/>
            </a:lvl1pPr>
          </a:lstStyle>
          <a:p>
            <a:pPr>
              <a:defRPr/>
            </a:pPr>
            <a:endParaRPr lang="pt-PT"/>
          </a:p>
        </p:txBody>
      </p:sp>
      <p:sp>
        <p:nvSpPr>
          <p:cNvPr id="5" name="Rectangle 5"/>
          <p:cNvSpPr>
            <a:spLocks noGrp="1" noChangeArrowheads="1"/>
          </p:cNvSpPr>
          <p:nvPr>
            <p:ph type="ftr" sz="quarter" idx="11"/>
          </p:nvPr>
        </p:nvSpPr>
        <p:spPr>
          <a:ln/>
        </p:spPr>
        <p:txBody>
          <a:bodyPr/>
          <a:lstStyle>
            <a:lvl1pPr>
              <a:defRPr/>
            </a:lvl1pPr>
          </a:lstStyle>
          <a:p>
            <a:pPr>
              <a:defRPr/>
            </a:pPr>
            <a:endParaRPr lang="pt-PT"/>
          </a:p>
        </p:txBody>
      </p:sp>
      <p:sp>
        <p:nvSpPr>
          <p:cNvPr id="6" name="Rectangle 6"/>
          <p:cNvSpPr>
            <a:spLocks noGrp="1" noChangeArrowheads="1"/>
          </p:cNvSpPr>
          <p:nvPr>
            <p:ph type="sldNum" sz="quarter" idx="12"/>
          </p:nvPr>
        </p:nvSpPr>
        <p:spPr>
          <a:ln/>
        </p:spPr>
        <p:txBody>
          <a:bodyPr/>
          <a:lstStyle>
            <a:lvl1pPr>
              <a:defRPr/>
            </a:lvl1pPr>
          </a:lstStyle>
          <a:p>
            <a:pPr>
              <a:defRPr/>
            </a:pPr>
            <a:fld id="{24112FAB-FDCB-4207-9EB5-7C4254C7589E}"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Texto Vertical 2"/>
          <p:cNvSpPr>
            <a:spLocks noGrp="1"/>
          </p:cNvSpPr>
          <p:nvPr>
            <p:ph type="body" orient="vert" idx="1"/>
          </p:nvPr>
        </p:nvSpPr>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Rectangle 4"/>
          <p:cNvSpPr>
            <a:spLocks noGrp="1" noChangeArrowheads="1"/>
          </p:cNvSpPr>
          <p:nvPr>
            <p:ph type="dt" sz="half" idx="10"/>
          </p:nvPr>
        </p:nvSpPr>
        <p:spPr>
          <a:ln/>
        </p:spPr>
        <p:txBody>
          <a:bodyPr/>
          <a:lstStyle>
            <a:lvl1pPr>
              <a:defRPr/>
            </a:lvl1pPr>
          </a:lstStyle>
          <a:p>
            <a:pPr>
              <a:defRPr/>
            </a:pPr>
            <a:endParaRPr lang="pt-PT"/>
          </a:p>
        </p:txBody>
      </p:sp>
      <p:sp>
        <p:nvSpPr>
          <p:cNvPr id="5" name="Rectangle 5"/>
          <p:cNvSpPr>
            <a:spLocks noGrp="1" noChangeArrowheads="1"/>
          </p:cNvSpPr>
          <p:nvPr>
            <p:ph type="ftr" sz="quarter" idx="11"/>
          </p:nvPr>
        </p:nvSpPr>
        <p:spPr>
          <a:ln/>
        </p:spPr>
        <p:txBody>
          <a:bodyPr/>
          <a:lstStyle>
            <a:lvl1pPr>
              <a:defRPr/>
            </a:lvl1pPr>
          </a:lstStyle>
          <a:p>
            <a:pPr>
              <a:defRPr/>
            </a:pPr>
            <a:endParaRPr lang="pt-PT"/>
          </a:p>
        </p:txBody>
      </p:sp>
      <p:sp>
        <p:nvSpPr>
          <p:cNvPr id="6" name="Rectangle 6"/>
          <p:cNvSpPr>
            <a:spLocks noGrp="1" noChangeArrowheads="1"/>
          </p:cNvSpPr>
          <p:nvPr>
            <p:ph type="sldNum" sz="quarter" idx="12"/>
          </p:nvPr>
        </p:nvSpPr>
        <p:spPr>
          <a:ln/>
        </p:spPr>
        <p:txBody>
          <a:bodyPr/>
          <a:lstStyle>
            <a:lvl1pPr>
              <a:defRPr/>
            </a:lvl1pPr>
          </a:lstStyle>
          <a:p>
            <a:pPr>
              <a:defRPr/>
            </a:pPr>
            <a:fld id="{07F71158-5AED-4140-84FF-2351DE637DF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e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31035546" y="1212851"/>
            <a:ext cx="9631282" cy="25836563"/>
          </a:xfrm>
        </p:spPr>
        <p:txBody>
          <a:bodyPr vert="eaVert"/>
          <a:lstStyle/>
          <a:p>
            <a:r>
              <a:rPr lang="pt-PT" smtClean="0"/>
              <a:t>Clique para editar o estilo</a:t>
            </a:r>
            <a:endParaRPr lang="pt-PT"/>
          </a:p>
        </p:txBody>
      </p:sp>
      <p:sp>
        <p:nvSpPr>
          <p:cNvPr id="3" name="Marcador de Posição de Texto Vertical 2"/>
          <p:cNvSpPr>
            <a:spLocks noGrp="1"/>
          </p:cNvSpPr>
          <p:nvPr>
            <p:ph type="body" orient="vert" idx="1"/>
          </p:nvPr>
        </p:nvSpPr>
        <p:spPr>
          <a:xfrm>
            <a:off x="2141697" y="1212851"/>
            <a:ext cx="28588800" cy="25836563"/>
          </a:xfrm>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Rectangle 4"/>
          <p:cNvSpPr>
            <a:spLocks noGrp="1" noChangeArrowheads="1"/>
          </p:cNvSpPr>
          <p:nvPr>
            <p:ph type="dt" sz="half" idx="10"/>
          </p:nvPr>
        </p:nvSpPr>
        <p:spPr>
          <a:ln/>
        </p:spPr>
        <p:txBody>
          <a:bodyPr/>
          <a:lstStyle>
            <a:lvl1pPr>
              <a:defRPr/>
            </a:lvl1pPr>
          </a:lstStyle>
          <a:p>
            <a:pPr>
              <a:defRPr/>
            </a:pPr>
            <a:endParaRPr lang="pt-PT"/>
          </a:p>
        </p:txBody>
      </p:sp>
      <p:sp>
        <p:nvSpPr>
          <p:cNvPr id="5" name="Rectangle 5"/>
          <p:cNvSpPr>
            <a:spLocks noGrp="1" noChangeArrowheads="1"/>
          </p:cNvSpPr>
          <p:nvPr>
            <p:ph type="ftr" sz="quarter" idx="11"/>
          </p:nvPr>
        </p:nvSpPr>
        <p:spPr>
          <a:ln/>
        </p:spPr>
        <p:txBody>
          <a:bodyPr/>
          <a:lstStyle>
            <a:lvl1pPr>
              <a:defRPr/>
            </a:lvl1pPr>
          </a:lstStyle>
          <a:p>
            <a:pPr>
              <a:defRPr/>
            </a:pPr>
            <a:endParaRPr lang="pt-PT"/>
          </a:p>
        </p:txBody>
      </p:sp>
      <p:sp>
        <p:nvSpPr>
          <p:cNvPr id="6" name="Rectangle 6"/>
          <p:cNvSpPr>
            <a:spLocks noGrp="1" noChangeArrowheads="1"/>
          </p:cNvSpPr>
          <p:nvPr>
            <p:ph type="sldNum" sz="quarter" idx="12"/>
          </p:nvPr>
        </p:nvSpPr>
        <p:spPr>
          <a:ln/>
        </p:spPr>
        <p:txBody>
          <a:bodyPr/>
          <a:lstStyle>
            <a:lvl1pPr>
              <a:defRPr/>
            </a:lvl1pPr>
          </a:lstStyle>
          <a:p>
            <a:pPr>
              <a:defRPr/>
            </a:pPr>
            <a:fld id="{F631B07F-4A93-419D-87AC-EBF105AE0EA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ítulo e object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idx="1"/>
          </p:nvPr>
        </p:nvSpPr>
        <p:spPr/>
        <p:txBody>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Rectangle 4"/>
          <p:cNvSpPr>
            <a:spLocks noGrp="1" noChangeArrowheads="1"/>
          </p:cNvSpPr>
          <p:nvPr>
            <p:ph type="dt" sz="half" idx="10"/>
          </p:nvPr>
        </p:nvSpPr>
        <p:spPr>
          <a:ln/>
        </p:spPr>
        <p:txBody>
          <a:bodyPr/>
          <a:lstStyle>
            <a:lvl1pPr>
              <a:defRPr/>
            </a:lvl1pPr>
          </a:lstStyle>
          <a:p>
            <a:pPr>
              <a:defRPr/>
            </a:pPr>
            <a:endParaRPr lang="pt-PT"/>
          </a:p>
        </p:txBody>
      </p:sp>
      <p:sp>
        <p:nvSpPr>
          <p:cNvPr id="5" name="Rectangle 5"/>
          <p:cNvSpPr>
            <a:spLocks noGrp="1" noChangeArrowheads="1"/>
          </p:cNvSpPr>
          <p:nvPr>
            <p:ph type="ftr" sz="quarter" idx="11"/>
          </p:nvPr>
        </p:nvSpPr>
        <p:spPr>
          <a:ln/>
        </p:spPr>
        <p:txBody>
          <a:bodyPr/>
          <a:lstStyle>
            <a:lvl1pPr>
              <a:defRPr/>
            </a:lvl1pPr>
          </a:lstStyle>
          <a:p>
            <a:pPr>
              <a:defRPr/>
            </a:pPr>
            <a:endParaRPr lang="pt-PT"/>
          </a:p>
        </p:txBody>
      </p:sp>
      <p:sp>
        <p:nvSpPr>
          <p:cNvPr id="6" name="Rectangle 6"/>
          <p:cNvSpPr>
            <a:spLocks noGrp="1" noChangeArrowheads="1"/>
          </p:cNvSpPr>
          <p:nvPr>
            <p:ph type="sldNum" sz="quarter" idx="12"/>
          </p:nvPr>
        </p:nvSpPr>
        <p:spPr>
          <a:ln/>
        </p:spPr>
        <p:txBody>
          <a:bodyPr/>
          <a:lstStyle>
            <a:lvl1pPr>
              <a:defRPr/>
            </a:lvl1pPr>
          </a:lstStyle>
          <a:p>
            <a:pPr>
              <a:defRPr/>
            </a:pPr>
            <a:fld id="{9E38131A-9BE1-4D12-A34E-D84518A3A07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cção">
    <p:spTree>
      <p:nvGrpSpPr>
        <p:cNvPr id="1" name=""/>
        <p:cNvGrpSpPr/>
        <p:nvPr/>
      </p:nvGrpSpPr>
      <p:grpSpPr>
        <a:xfrm>
          <a:off x="0" y="0"/>
          <a:ext cx="0" cy="0"/>
          <a:chOff x="0" y="0"/>
          <a:chExt cx="0" cy="0"/>
        </a:xfrm>
      </p:grpSpPr>
      <p:sp>
        <p:nvSpPr>
          <p:cNvPr id="2" name="Título 1"/>
          <p:cNvSpPr>
            <a:spLocks noGrp="1"/>
          </p:cNvSpPr>
          <p:nvPr>
            <p:ph type="title"/>
          </p:nvPr>
        </p:nvSpPr>
        <p:spPr>
          <a:xfrm>
            <a:off x="3380959" y="19457988"/>
            <a:ext cx="36386612" cy="6013450"/>
          </a:xfrm>
        </p:spPr>
        <p:txBody>
          <a:bodyPr anchor="t"/>
          <a:lstStyle>
            <a:lvl1pPr algn="l">
              <a:defRPr sz="4000" b="1" cap="all"/>
            </a:lvl1pPr>
          </a:lstStyle>
          <a:p>
            <a:r>
              <a:rPr lang="pt-PT" smtClean="0"/>
              <a:t>Clique para editar o estilo</a:t>
            </a:r>
            <a:endParaRPr lang="pt-PT"/>
          </a:p>
        </p:txBody>
      </p:sp>
      <p:sp>
        <p:nvSpPr>
          <p:cNvPr id="3" name="Marcador de Posição do Texto 2"/>
          <p:cNvSpPr>
            <a:spLocks noGrp="1"/>
          </p:cNvSpPr>
          <p:nvPr>
            <p:ph type="body" idx="1"/>
          </p:nvPr>
        </p:nvSpPr>
        <p:spPr>
          <a:xfrm>
            <a:off x="3380959" y="12833350"/>
            <a:ext cx="36386612" cy="6624638"/>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t-PT" smtClean="0"/>
              <a:t>Clique para editar os estilos</a:t>
            </a:r>
          </a:p>
        </p:txBody>
      </p:sp>
      <p:sp>
        <p:nvSpPr>
          <p:cNvPr id="4" name="Rectangle 4"/>
          <p:cNvSpPr>
            <a:spLocks noGrp="1" noChangeArrowheads="1"/>
          </p:cNvSpPr>
          <p:nvPr>
            <p:ph type="dt" sz="half" idx="10"/>
          </p:nvPr>
        </p:nvSpPr>
        <p:spPr>
          <a:ln/>
        </p:spPr>
        <p:txBody>
          <a:bodyPr/>
          <a:lstStyle>
            <a:lvl1pPr>
              <a:defRPr/>
            </a:lvl1pPr>
          </a:lstStyle>
          <a:p>
            <a:pPr>
              <a:defRPr/>
            </a:pPr>
            <a:endParaRPr lang="pt-PT"/>
          </a:p>
        </p:txBody>
      </p:sp>
      <p:sp>
        <p:nvSpPr>
          <p:cNvPr id="5" name="Rectangle 5"/>
          <p:cNvSpPr>
            <a:spLocks noGrp="1" noChangeArrowheads="1"/>
          </p:cNvSpPr>
          <p:nvPr>
            <p:ph type="ftr" sz="quarter" idx="11"/>
          </p:nvPr>
        </p:nvSpPr>
        <p:spPr>
          <a:ln/>
        </p:spPr>
        <p:txBody>
          <a:bodyPr/>
          <a:lstStyle>
            <a:lvl1pPr>
              <a:defRPr/>
            </a:lvl1pPr>
          </a:lstStyle>
          <a:p>
            <a:pPr>
              <a:defRPr/>
            </a:pPr>
            <a:endParaRPr lang="pt-PT"/>
          </a:p>
        </p:txBody>
      </p:sp>
      <p:sp>
        <p:nvSpPr>
          <p:cNvPr id="6" name="Rectangle 6"/>
          <p:cNvSpPr>
            <a:spLocks noGrp="1" noChangeArrowheads="1"/>
          </p:cNvSpPr>
          <p:nvPr>
            <p:ph type="sldNum" sz="quarter" idx="12"/>
          </p:nvPr>
        </p:nvSpPr>
        <p:spPr>
          <a:ln/>
        </p:spPr>
        <p:txBody>
          <a:bodyPr/>
          <a:lstStyle>
            <a:lvl1pPr>
              <a:defRPr/>
            </a:lvl1pPr>
          </a:lstStyle>
          <a:p>
            <a:pPr>
              <a:defRPr/>
            </a:pPr>
            <a:fld id="{50732C5C-1102-485E-939F-3A5B5A39E9F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Conteúdo Dup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sz="half" idx="1"/>
          </p:nvPr>
        </p:nvSpPr>
        <p:spPr>
          <a:xfrm>
            <a:off x="2141698" y="7065963"/>
            <a:ext cx="19110041" cy="19983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e Conteúdo 3"/>
          <p:cNvSpPr>
            <a:spLocks noGrp="1"/>
          </p:cNvSpPr>
          <p:nvPr>
            <p:ph sz="half" idx="2"/>
          </p:nvPr>
        </p:nvSpPr>
        <p:spPr>
          <a:xfrm>
            <a:off x="21556788" y="7065963"/>
            <a:ext cx="19110041" cy="19983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Rectangle 4"/>
          <p:cNvSpPr>
            <a:spLocks noGrp="1" noChangeArrowheads="1"/>
          </p:cNvSpPr>
          <p:nvPr>
            <p:ph type="dt" sz="half" idx="10"/>
          </p:nvPr>
        </p:nvSpPr>
        <p:spPr>
          <a:ln/>
        </p:spPr>
        <p:txBody>
          <a:bodyPr/>
          <a:lstStyle>
            <a:lvl1pPr>
              <a:defRPr/>
            </a:lvl1pPr>
          </a:lstStyle>
          <a:p>
            <a:pPr>
              <a:defRPr/>
            </a:pPr>
            <a:endParaRPr lang="pt-PT"/>
          </a:p>
        </p:txBody>
      </p:sp>
      <p:sp>
        <p:nvSpPr>
          <p:cNvPr id="6" name="Rectangle 5"/>
          <p:cNvSpPr>
            <a:spLocks noGrp="1" noChangeArrowheads="1"/>
          </p:cNvSpPr>
          <p:nvPr>
            <p:ph type="ftr" sz="quarter" idx="11"/>
          </p:nvPr>
        </p:nvSpPr>
        <p:spPr>
          <a:ln/>
        </p:spPr>
        <p:txBody>
          <a:bodyPr/>
          <a:lstStyle>
            <a:lvl1pPr>
              <a:defRPr/>
            </a:lvl1pPr>
          </a:lstStyle>
          <a:p>
            <a:pPr>
              <a:defRPr/>
            </a:pPr>
            <a:endParaRPr lang="pt-PT"/>
          </a:p>
        </p:txBody>
      </p:sp>
      <p:sp>
        <p:nvSpPr>
          <p:cNvPr id="7" name="Rectangle 6"/>
          <p:cNvSpPr>
            <a:spLocks noGrp="1" noChangeArrowheads="1"/>
          </p:cNvSpPr>
          <p:nvPr>
            <p:ph type="sldNum" sz="quarter" idx="12"/>
          </p:nvPr>
        </p:nvSpPr>
        <p:spPr>
          <a:ln/>
        </p:spPr>
        <p:txBody>
          <a:bodyPr/>
          <a:lstStyle>
            <a:lvl1pPr>
              <a:defRPr/>
            </a:lvl1pPr>
          </a:lstStyle>
          <a:p>
            <a:pPr>
              <a:defRPr/>
            </a:pPr>
            <a:fld id="{890B3842-9728-4FBB-8923-CD5B390BDD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PT" smtClean="0"/>
              <a:t>Clique para editar o estilo</a:t>
            </a:r>
            <a:endParaRPr lang="pt-PT"/>
          </a:p>
        </p:txBody>
      </p:sp>
      <p:sp>
        <p:nvSpPr>
          <p:cNvPr id="3" name="Marcador de Posição do Texto 2"/>
          <p:cNvSpPr>
            <a:spLocks noGrp="1"/>
          </p:cNvSpPr>
          <p:nvPr>
            <p:ph type="body" idx="1"/>
          </p:nvPr>
        </p:nvSpPr>
        <p:spPr>
          <a:xfrm>
            <a:off x="2141697" y="6778626"/>
            <a:ext cx="18913030" cy="28241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4" name="Marcador de Posição de Conteúdo 3"/>
          <p:cNvSpPr>
            <a:spLocks noGrp="1"/>
          </p:cNvSpPr>
          <p:nvPr>
            <p:ph sz="half" idx="2"/>
          </p:nvPr>
        </p:nvSpPr>
        <p:spPr>
          <a:xfrm>
            <a:off x="2141697" y="9602789"/>
            <a:ext cx="18913030" cy="174466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Marcador de Posição do Texto 4"/>
          <p:cNvSpPr>
            <a:spLocks noGrp="1"/>
          </p:cNvSpPr>
          <p:nvPr>
            <p:ph type="body" sz="quarter" idx="3"/>
          </p:nvPr>
        </p:nvSpPr>
        <p:spPr>
          <a:xfrm>
            <a:off x="21747444" y="6778626"/>
            <a:ext cx="18919385" cy="28241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6" name="Marcador de Posição de Conteúdo 5"/>
          <p:cNvSpPr>
            <a:spLocks noGrp="1"/>
          </p:cNvSpPr>
          <p:nvPr>
            <p:ph sz="quarter" idx="4"/>
          </p:nvPr>
        </p:nvSpPr>
        <p:spPr>
          <a:xfrm>
            <a:off x="21747444" y="9602789"/>
            <a:ext cx="18919385" cy="174466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7" name="Rectangle 4"/>
          <p:cNvSpPr>
            <a:spLocks noGrp="1" noChangeArrowheads="1"/>
          </p:cNvSpPr>
          <p:nvPr>
            <p:ph type="dt" sz="half" idx="10"/>
          </p:nvPr>
        </p:nvSpPr>
        <p:spPr>
          <a:ln/>
        </p:spPr>
        <p:txBody>
          <a:bodyPr/>
          <a:lstStyle>
            <a:lvl1pPr>
              <a:defRPr/>
            </a:lvl1pPr>
          </a:lstStyle>
          <a:p>
            <a:pPr>
              <a:defRPr/>
            </a:pPr>
            <a:endParaRPr lang="pt-PT"/>
          </a:p>
        </p:txBody>
      </p:sp>
      <p:sp>
        <p:nvSpPr>
          <p:cNvPr id="8" name="Rectangle 5"/>
          <p:cNvSpPr>
            <a:spLocks noGrp="1" noChangeArrowheads="1"/>
          </p:cNvSpPr>
          <p:nvPr>
            <p:ph type="ftr" sz="quarter" idx="11"/>
          </p:nvPr>
        </p:nvSpPr>
        <p:spPr>
          <a:ln/>
        </p:spPr>
        <p:txBody>
          <a:bodyPr/>
          <a:lstStyle>
            <a:lvl1pPr>
              <a:defRPr/>
            </a:lvl1pPr>
          </a:lstStyle>
          <a:p>
            <a:pPr>
              <a:defRPr/>
            </a:pPr>
            <a:endParaRPr lang="pt-PT"/>
          </a:p>
        </p:txBody>
      </p:sp>
      <p:sp>
        <p:nvSpPr>
          <p:cNvPr id="9" name="Rectangle 6"/>
          <p:cNvSpPr>
            <a:spLocks noGrp="1" noChangeArrowheads="1"/>
          </p:cNvSpPr>
          <p:nvPr>
            <p:ph type="sldNum" sz="quarter" idx="12"/>
          </p:nvPr>
        </p:nvSpPr>
        <p:spPr>
          <a:ln/>
        </p:spPr>
        <p:txBody>
          <a:bodyPr/>
          <a:lstStyle>
            <a:lvl1pPr>
              <a:defRPr/>
            </a:lvl1pPr>
          </a:lstStyle>
          <a:p>
            <a:pPr>
              <a:defRPr/>
            </a:pPr>
            <a:fld id="{E6DFB641-0E0B-43AB-8709-769999003D0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ó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Rectangle 4"/>
          <p:cNvSpPr>
            <a:spLocks noGrp="1" noChangeArrowheads="1"/>
          </p:cNvSpPr>
          <p:nvPr>
            <p:ph type="dt" sz="half" idx="10"/>
          </p:nvPr>
        </p:nvSpPr>
        <p:spPr>
          <a:ln/>
        </p:spPr>
        <p:txBody>
          <a:bodyPr/>
          <a:lstStyle>
            <a:lvl1pPr>
              <a:defRPr/>
            </a:lvl1pPr>
          </a:lstStyle>
          <a:p>
            <a:pPr>
              <a:defRPr/>
            </a:pPr>
            <a:endParaRPr lang="pt-PT"/>
          </a:p>
        </p:txBody>
      </p:sp>
      <p:sp>
        <p:nvSpPr>
          <p:cNvPr id="4" name="Rectangle 5"/>
          <p:cNvSpPr>
            <a:spLocks noGrp="1" noChangeArrowheads="1"/>
          </p:cNvSpPr>
          <p:nvPr>
            <p:ph type="ftr" sz="quarter" idx="11"/>
          </p:nvPr>
        </p:nvSpPr>
        <p:spPr>
          <a:ln/>
        </p:spPr>
        <p:txBody>
          <a:bodyPr/>
          <a:lstStyle>
            <a:lvl1pPr>
              <a:defRPr/>
            </a:lvl1pPr>
          </a:lstStyle>
          <a:p>
            <a:pPr>
              <a:defRPr/>
            </a:pPr>
            <a:endParaRPr lang="pt-PT"/>
          </a:p>
        </p:txBody>
      </p:sp>
      <p:sp>
        <p:nvSpPr>
          <p:cNvPr id="5" name="Rectangle 6"/>
          <p:cNvSpPr>
            <a:spLocks noGrp="1" noChangeArrowheads="1"/>
          </p:cNvSpPr>
          <p:nvPr>
            <p:ph type="sldNum" sz="quarter" idx="12"/>
          </p:nvPr>
        </p:nvSpPr>
        <p:spPr>
          <a:ln/>
        </p:spPr>
        <p:txBody>
          <a:bodyPr/>
          <a:lstStyle>
            <a:lvl1pPr>
              <a:defRPr/>
            </a:lvl1pPr>
          </a:lstStyle>
          <a:p>
            <a:pPr>
              <a:defRPr/>
            </a:pPr>
            <a:fld id="{0C29C6F3-B373-4C58-B364-03C397BEBAA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m br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pt-PT"/>
          </a:p>
        </p:txBody>
      </p:sp>
      <p:sp>
        <p:nvSpPr>
          <p:cNvPr id="3" name="Rectangle 5"/>
          <p:cNvSpPr>
            <a:spLocks noGrp="1" noChangeArrowheads="1"/>
          </p:cNvSpPr>
          <p:nvPr>
            <p:ph type="ftr" sz="quarter" idx="11"/>
          </p:nvPr>
        </p:nvSpPr>
        <p:spPr>
          <a:ln/>
        </p:spPr>
        <p:txBody>
          <a:bodyPr/>
          <a:lstStyle>
            <a:lvl1pPr>
              <a:defRPr/>
            </a:lvl1pPr>
          </a:lstStyle>
          <a:p>
            <a:pPr>
              <a:defRPr/>
            </a:pPr>
            <a:endParaRPr lang="pt-PT"/>
          </a:p>
        </p:txBody>
      </p:sp>
      <p:sp>
        <p:nvSpPr>
          <p:cNvPr id="4" name="Rectangle 6"/>
          <p:cNvSpPr>
            <a:spLocks noGrp="1" noChangeArrowheads="1"/>
          </p:cNvSpPr>
          <p:nvPr>
            <p:ph type="sldNum" sz="quarter" idx="12"/>
          </p:nvPr>
        </p:nvSpPr>
        <p:spPr>
          <a:ln/>
        </p:spPr>
        <p:txBody>
          <a:bodyPr/>
          <a:lstStyle>
            <a:lvl1pPr>
              <a:defRPr/>
            </a:lvl1pPr>
          </a:lstStyle>
          <a:p>
            <a:pPr>
              <a:defRPr/>
            </a:pPr>
            <a:fld id="{8D13AB5E-15E9-477B-B9CE-FDDAE8267C8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2141697" y="1204913"/>
            <a:ext cx="14083090" cy="5130800"/>
          </a:xfrm>
        </p:spPr>
        <p:txBody>
          <a:bodyPr anchor="b"/>
          <a:lstStyle>
            <a:lvl1pPr algn="l">
              <a:defRPr sz="2000" b="1"/>
            </a:lvl1pPr>
          </a:lstStyle>
          <a:p>
            <a:r>
              <a:rPr lang="pt-PT" smtClean="0"/>
              <a:t>Clique para editar o estilo</a:t>
            </a:r>
            <a:endParaRPr lang="pt-PT"/>
          </a:p>
        </p:txBody>
      </p:sp>
      <p:sp>
        <p:nvSpPr>
          <p:cNvPr id="3" name="Marcador de Posição de Conteúdo 2"/>
          <p:cNvSpPr>
            <a:spLocks noGrp="1"/>
          </p:cNvSpPr>
          <p:nvPr>
            <p:ph idx="1"/>
          </p:nvPr>
        </p:nvSpPr>
        <p:spPr>
          <a:xfrm>
            <a:off x="16736380" y="1204913"/>
            <a:ext cx="23930447" cy="258445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o Texto 3"/>
          <p:cNvSpPr>
            <a:spLocks noGrp="1"/>
          </p:cNvSpPr>
          <p:nvPr>
            <p:ph type="body" sz="half" idx="2"/>
          </p:nvPr>
        </p:nvSpPr>
        <p:spPr>
          <a:xfrm>
            <a:off x="2141697" y="6335713"/>
            <a:ext cx="14083090" cy="207137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Rectangle 4"/>
          <p:cNvSpPr>
            <a:spLocks noGrp="1" noChangeArrowheads="1"/>
          </p:cNvSpPr>
          <p:nvPr>
            <p:ph type="dt" sz="half" idx="10"/>
          </p:nvPr>
        </p:nvSpPr>
        <p:spPr>
          <a:ln/>
        </p:spPr>
        <p:txBody>
          <a:bodyPr/>
          <a:lstStyle>
            <a:lvl1pPr>
              <a:defRPr/>
            </a:lvl1pPr>
          </a:lstStyle>
          <a:p>
            <a:pPr>
              <a:defRPr/>
            </a:pPr>
            <a:endParaRPr lang="pt-PT"/>
          </a:p>
        </p:txBody>
      </p:sp>
      <p:sp>
        <p:nvSpPr>
          <p:cNvPr id="6" name="Rectangle 5"/>
          <p:cNvSpPr>
            <a:spLocks noGrp="1" noChangeArrowheads="1"/>
          </p:cNvSpPr>
          <p:nvPr>
            <p:ph type="ftr" sz="quarter" idx="11"/>
          </p:nvPr>
        </p:nvSpPr>
        <p:spPr>
          <a:ln/>
        </p:spPr>
        <p:txBody>
          <a:bodyPr/>
          <a:lstStyle>
            <a:lvl1pPr>
              <a:defRPr/>
            </a:lvl1pPr>
          </a:lstStyle>
          <a:p>
            <a:pPr>
              <a:defRPr/>
            </a:pPr>
            <a:endParaRPr lang="pt-PT"/>
          </a:p>
        </p:txBody>
      </p:sp>
      <p:sp>
        <p:nvSpPr>
          <p:cNvPr id="7" name="Rectangle 6"/>
          <p:cNvSpPr>
            <a:spLocks noGrp="1" noChangeArrowheads="1"/>
          </p:cNvSpPr>
          <p:nvPr>
            <p:ph type="sldNum" sz="quarter" idx="12"/>
          </p:nvPr>
        </p:nvSpPr>
        <p:spPr>
          <a:ln/>
        </p:spPr>
        <p:txBody>
          <a:bodyPr/>
          <a:lstStyle>
            <a:lvl1pPr>
              <a:defRPr/>
            </a:lvl1pPr>
          </a:lstStyle>
          <a:p>
            <a:pPr>
              <a:defRPr/>
            </a:pPr>
            <a:fld id="{B127DDBB-10C4-491C-8878-6698F325947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2023" y="21196300"/>
            <a:ext cx="25684478" cy="2501900"/>
          </a:xfrm>
        </p:spPr>
        <p:txBody>
          <a:bodyPr anchor="b"/>
          <a:lstStyle>
            <a:lvl1pPr algn="l">
              <a:defRPr sz="2000" b="1"/>
            </a:lvl1pPr>
          </a:lstStyle>
          <a:p>
            <a:r>
              <a:rPr lang="pt-PT" smtClean="0"/>
              <a:t>Clique para editar o estilo</a:t>
            </a:r>
            <a:endParaRPr lang="pt-PT"/>
          </a:p>
        </p:txBody>
      </p:sp>
      <p:sp>
        <p:nvSpPr>
          <p:cNvPr id="3" name="Marcador de Posição da Imagem 2"/>
          <p:cNvSpPr>
            <a:spLocks noGrp="1"/>
          </p:cNvSpPr>
          <p:nvPr>
            <p:ph type="pic" idx="1"/>
          </p:nvPr>
        </p:nvSpPr>
        <p:spPr>
          <a:xfrm>
            <a:off x="8392023" y="2705100"/>
            <a:ext cx="25684478" cy="181689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t-PT" noProof="0" smtClean="0"/>
          </a:p>
        </p:txBody>
      </p:sp>
      <p:sp>
        <p:nvSpPr>
          <p:cNvPr id="4" name="Marcador de Posição do Texto 3"/>
          <p:cNvSpPr>
            <a:spLocks noGrp="1"/>
          </p:cNvSpPr>
          <p:nvPr>
            <p:ph type="body" sz="half" idx="2"/>
          </p:nvPr>
        </p:nvSpPr>
        <p:spPr>
          <a:xfrm>
            <a:off x="8392023" y="23698201"/>
            <a:ext cx="25684478" cy="355441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Rectangle 4"/>
          <p:cNvSpPr>
            <a:spLocks noGrp="1" noChangeArrowheads="1"/>
          </p:cNvSpPr>
          <p:nvPr>
            <p:ph type="dt" sz="half" idx="10"/>
          </p:nvPr>
        </p:nvSpPr>
        <p:spPr>
          <a:ln/>
        </p:spPr>
        <p:txBody>
          <a:bodyPr/>
          <a:lstStyle>
            <a:lvl1pPr>
              <a:defRPr/>
            </a:lvl1pPr>
          </a:lstStyle>
          <a:p>
            <a:pPr>
              <a:defRPr/>
            </a:pPr>
            <a:endParaRPr lang="pt-PT"/>
          </a:p>
        </p:txBody>
      </p:sp>
      <p:sp>
        <p:nvSpPr>
          <p:cNvPr id="6" name="Rectangle 5"/>
          <p:cNvSpPr>
            <a:spLocks noGrp="1" noChangeArrowheads="1"/>
          </p:cNvSpPr>
          <p:nvPr>
            <p:ph type="ftr" sz="quarter" idx="11"/>
          </p:nvPr>
        </p:nvSpPr>
        <p:spPr>
          <a:ln/>
        </p:spPr>
        <p:txBody>
          <a:bodyPr/>
          <a:lstStyle>
            <a:lvl1pPr>
              <a:defRPr/>
            </a:lvl1pPr>
          </a:lstStyle>
          <a:p>
            <a:pPr>
              <a:defRPr/>
            </a:pPr>
            <a:endParaRPr lang="pt-PT"/>
          </a:p>
        </p:txBody>
      </p:sp>
      <p:sp>
        <p:nvSpPr>
          <p:cNvPr id="7" name="Rectangle 6"/>
          <p:cNvSpPr>
            <a:spLocks noGrp="1" noChangeArrowheads="1"/>
          </p:cNvSpPr>
          <p:nvPr>
            <p:ph type="sldNum" sz="quarter" idx="12"/>
          </p:nvPr>
        </p:nvSpPr>
        <p:spPr>
          <a:ln/>
        </p:spPr>
        <p:txBody>
          <a:bodyPr/>
          <a:lstStyle>
            <a:lvl1pPr>
              <a:defRPr/>
            </a:lvl1pPr>
          </a:lstStyle>
          <a:p>
            <a:pPr>
              <a:defRPr/>
            </a:pPr>
            <a:fld id="{DB096722-211F-4B95-B00C-794E801BFD53}"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bwMode="auto">
          <a:xfrm>
            <a:off x="2141538" y="1212850"/>
            <a:ext cx="38525450" cy="5046663"/>
          </a:xfrm>
          <a:prstGeom prst="rect">
            <a:avLst/>
          </a:prstGeom>
          <a:noFill/>
          <a:ln w="9525">
            <a:noFill/>
            <a:miter lim="800000"/>
            <a:headEnd/>
            <a:tailEnd/>
          </a:ln>
        </p:spPr>
        <p:txBody>
          <a:bodyPr vert="horz" wrap="square" lIns="295232" tIns="147616" rIns="295232" bIns="147616" numCol="1" anchor="ctr" anchorCtr="0" compatLnSpc="1">
            <a:prstTxWarp prst="textNoShape">
              <a:avLst/>
            </a:prstTxWarp>
          </a:bodyPr>
          <a:lstStyle/>
          <a:p>
            <a:pPr lvl="0"/>
            <a:r>
              <a:rPr lang="en-US" smtClean="0"/>
              <a:t>Click to edit Master title style</a:t>
            </a:r>
          </a:p>
        </p:txBody>
      </p:sp>
      <p:sp>
        <p:nvSpPr>
          <p:cNvPr id="14339" name="Rectangle 3"/>
          <p:cNvSpPr>
            <a:spLocks noGrp="1" noChangeArrowheads="1"/>
          </p:cNvSpPr>
          <p:nvPr>
            <p:ph type="body" idx="1"/>
          </p:nvPr>
        </p:nvSpPr>
        <p:spPr bwMode="auto">
          <a:xfrm>
            <a:off x="2141538" y="7065963"/>
            <a:ext cx="38525450" cy="19983450"/>
          </a:xfrm>
          <a:prstGeom prst="rect">
            <a:avLst/>
          </a:prstGeom>
          <a:noFill/>
          <a:ln w="9525">
            <a:noFill/>
            <a:miter lim="800000"/>
            <a:headEnd/>
            <a:tailEnd/>
          </a:ln>
        </p:spPr>
        <p:txBody>
          <a:bodyPr vert="horz" wrap="square" lIns="295232" tIns="147616" rIns="295232" bIns="147616"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2141538" y="27574875"/>
            <a:ext cx="9986962" cy="2101850"/>
          </a:xfrm>
          <a:prstGeom prst="rect">
            <a:avLst/>
          </a:prstGeom>
          <a:noFill/>
          <a:ln w="9525">
            <a:noFill/>
            <a:miter lim="800000"/>
            <a:headEnd/>
            <a:tailEnd/>
          </a:ln>
          <a:effectLst/>
        </p:spPr>
        <p:txBody>
          <a:bodyPr vert="horz" wrap="square" lIns="295232" tIns="147616" rIns="295232" bIns="147616" numCol="1" anchor="t" anchorCtr="0" compatLnSpc="1">
            <a:prstTxWarp prst="textNoShape">
              <a:avLst/>
            </a:prstTxWarp>
          </a:bodyPr>
          <a:lstStyle>
            <a:lvl1pPr>
              <a:defRPr sz="4500"/>
            </a:lvl1pPr>
          </a:lstStyle>
          <a:p>
            <a:pPr>
              <a:defRPr/>
            </a:pPr>
            <a:endParaRPr lang="pt-PT"/>
          </a:p>
        </p:txBody>
      </p:sp>
      <p:sp>
        <p:nvSpPr>
          <p:cNvPr id="1029" name="Rectangle 5"/>
          <p:cNvSpPr>
            <a:spLocks noGrp="1" noChangeArrowheads="1"/>
          </p:cNvSpPr>
          <p:nvPr>
            <p:ph type="ftr" sz="quarter" idx="3"/>
          </p:nvPr>
        </p:nvSpPr>
        <p:spPr bwMode="auto">
          <a:xfrm>
            <a:off x="14627225" y="27574875"/>
            <a:ext cx="13554075" cy="2101850"/>
          </a:xfrm>
          <a:prstGeom prst="rect">
            <a:avLst/>
          </a:prstGeom>
          <a:noFill/>
          <a:ln w="9525">
            <a:noFill/>
            <a:miter lim="800000"/>
            <a:headEnd/>
            <a:tailEnd/>
          </a:ln>
          <a:effectLst/>
        </p:spPr>
        <p:txBody>
          <a:bodyPr vert="horz" wrap="square" lIns="295232" tIns="147616" rIns="295232" bIns="147616" numCol="1" anchor="t" anchorCtr="0" compatLnSpc="1">
            <a:prstTxWarp prst="textNoShape">
              <a:avLst/>
            </a:prstTxWarp>
          </a:bodyPr>
          <a:lstStyle>
            <a:lvl1pPr algn="ctr">
              <a:defRPr sz="4500"/>
            </a:lvl1pPr>
          </a:lstStyle>
          <a:p>
            <a:pPr>
              <a:defRPr/>
            </a:pPr>
            <a:endParaRPr lang="pt-PT"/>
          </a:p>
        </p:txBody>
      </p:sp>
      <p:sp>
        <p:nvSpPr>
          <p:cNvPr id="1030" name="Rectangle 6"/>
          <p:cNvSpPr>
            <a:spLocks noGrp="1" noChangeArrowheads="1"/>
          </p:cNvSpPr>
          <p:nvPr>
            <p:ph type="sldNum" sz="quarter" idx="4"/>
          </p:nvPr>
        </p:nvSpPr>
        <p:spPr bwMode="auto">
          <a:xfrm>
            <a:off x="30680025" y="27574875"/>
            <a:ext cx="9986963" cy="2101850"/>
          </a:xfrm>
          <a:prstGeom prst="rect">
            <a:avLst/>
          </a:prstGeom>
          <a:noFill/>
          <a:ln w="9525">
            <a:noFill/>
            <a:miter lim="800000"/>
            <a:headEnd/>
            <a:tailEnd/>
          </a:ln>
          <a:effectLst/>
        </p:spPr>
        <p:txBody>
          <a:bodyPr vert="horz" wrap="square" lIns="295232" tIns="147616" rIns="295232" bIns="147616" numCol="1" anchor="t" anchorCtr="0" compatLnSpc="1">
            <a:prstTxWarp prst="textNoShape">
              <a:avLst/>
            </a:prstTxWarp>
          </a:bodyPr>
          <a:lstStyle>
            <a:lvl1pPr algn="r">
              <a:defRPr sz="4500"/>
            </a:lvl1pPr>
          </a:lstStyle>
          <a:p>
            <a:pPr>
              <a:defRPr/>
            </a:pPr>
            <a:fld id="{FC7A8EC3-4143-4760-A800-89271910763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defTabSz="2952750" rtl="0" eaLnBrk="0" fontAlgn="base" hangingPunct="0">
        <a:spcBef>
          <a:spcPct val="0"/>
        </a:spcBef>
        <a:spcAft>
          <a:spcPct val="0"/>
        </a:spcAft>
        <a:defRPr sz="14200">
          <a:solidFill>
            <a:schemeClr val="tx2"/>
          </a:solidFill>
          <a:latin typeface="+mj-lt"/>
          <a:ea typeface="+mj-ea"/>
          <a:cs typeface="+mj-cs"/>
        </a:defRPr>
      </a:lvl1pPr>
      <a:lvl2pPr algn="ctr" defTabSz="2952750" rtl="0" eaLnBrk="0" fontAlgn="base" hangingPunct="0">
        <a:spcBef>
          <a:spcPct val="0"/>
        </a:spcBef>
        <a:spcAft>
          <a:spcPct val="0"/>
        </a:spcAft>
        <a:defRPr sz="14200">
          <a:solidFill>
            <a:schemeClr val="tx2"/>
          </a:solidFill>
          <a:latin typeface="Arial" charset="0"/>
        </a:defRPr>
      </a:lvl2pPr>
      <a:lvl3pPr algn="ctr" defTabSz="2952750" rtl="0" eaLnBrk="0" fontAlgn="base" hangingPunct="0">
        <a:spcBef>
          <a:spcPct val="0"/>
        </a:spcBef>
        <a:spcAft>
          <a:spcPct val="0"/>
        </a:spcAft>
        <a:defRPr sz="14200">
          <a:solidFill>
            <a:schemeClr val="tx2"/>
          </a:solidFill>
          <a:latin typeface="Arial" charset="0"/>
        </a:defRPr>
      </a:lvl3pPr>
      <a:lvl4pPr algn="ctr" defTabSz="2952750" rtl="0" eaLnBrk="0" fontAlgn="base" hangingPunct="0">
        <a:spcBef>
          <a:spcPct val="0"/>
        </a:spcBef>
        <a:spcAft>
          <a:spcPct val="0"/>
        </a:spcAft>
        <a:defRPr sz="14200">
          <a:solidFill>
            <a:schemeClr val="tx2"/>
          </a:solidFill>
          <a:latin typeface="Arial" charset="0"/>
        </a:defRPr>
      </a:lvl4pPr>
      <a:lvl5pPr algn="ctr" defTabSz="2952750" rtl="0" eaLnBrk="0" fontAlgn="base" hangingPunct="0">
        <a:spcBef>
          <a:spcPct val="0"/>
        </a:spcBef>
        <a:spcAft>
          <a:spcPct val="0"/>
        </a:spcAft>
        <a:defRPr sz="14200">
          <a:solidFill>
            <a:schemeClr val="tx2"/>
          </a:solidFill>
          <a:latin typeface="Arial" charset="0"/>
        </a:defRPr>
      </a:lvl5pPr>
      <a:lvl6pPr marL="457200" algn="ctr" defTabSz="2952750" rtl="0" fontAlgn="base">
        <a:spcBef>
          <a:spcPct val="0"/>
        </a:spcBef>
        <a:spcAft>
          <a:spcPct val="0"/>
        </a:spcAft>
        <a:defRPr sz="14200">
          <a:solidFill>
            <a:schemeClr val="tx2"/>
          </a:solidFill>
          <a:latin typeface="Arial" charset="0"/>
        </a:defRPr>
      </a:lvl6pPr>
      <a:lvl7pPr marL="914400" algn="ctr" defTabSz="2952750" rtl="0" fontAlgn="base">
        <a:spcBef>
          <a:spcPct val="0"/>
        </a:spcBef>
        <a:spcAft>
          <a:spcPct val="0"/>
        </a:spcAft>
        <a:defRPr sz="14200">
          <a:solidFill>
            <a:schemeClr val="tx2"/>
          </a:solidFill>
          <a:latin typeface="Arial" charset="0"/>
        </a:defRPr>
      </a:lvl7pPr>
      <a:lvl8pPr marL="1371600" algn="ctr" defTabSz="2952750" rtl="0" fontAlgn="base">
        <a:spcBef>
          <a:spcPct val="0"/>
        </a:spcBef>
        <a:spcAft>
          <a:spcPct val="0"/>
        </a:spcAft>
        <a:defRPr sz="14200">
          <a:solidFill>
            <a:schemeClr val="tx2"/>
          </a:solidFill>
          <a:latin typeface="Arial" charset="0"/>
        </a:defRPr>
      </a:lvl8pPr>
      <a:lvl9pPr marL="1828800" algn="ctr" defTabSz="2952750" rtl="0" fontAlgn="base">
        <a:spcBef>
          <a:spcPct val="0"/>
        </a:spcBef>
        <a:spcAft>
          <a:spcPct val="0"/>
        </a:spcAft>
        <a:defRPr sz="14200">
          <a:solidFill>
            <a:schemeClr val="tx2"/>
          </a:solidFill>
          <a:latin typeface="Arial" charset="0"/>
        </a:defRPr>
      </a:lvl9pPr>
    </p:titleStyle>
    <p:bodyStyle>
      <a:lvl1pPr marL="1106488" indent="-1106488" algn="l" defTabSz="2952750" rtl="0" eaLnBrk="0" fontAlgn="base" hangingPunct="0">
        <a:spcBef>
          <a:spcPct val="20000"/>
        </a:spcBef>
        <a:spcAft>
          <a:spcPct val="0"/>
        </a:spcAft>
        <a:buChar char="•"/>
        <a:defRPr sz="10300">
          <a:solidFill>
            <a:schemeClr val="tx1"/>
          </a:solidFill>
          <a:latin typeface="+mn-lt"/>
          <a:ea typeface="+mn-ea"/>
          <a:cs typeface="+mn-cs"/>
        </a:defRPr>
      </a:lvl1pPr>
      <a:lvl2pPr marL="2398713" indent="-922338" algn="l" defTabSz="2952750" rtl="0" eaLnBrk="0" fontAlgn="base" hangingPunct="0">
        <a:spcBef>
          <a:spcPct val="20000"/>
        </a:spcBef>
        <a:spcAft>
          <a:spcPct val="0"/>
        </a:spcAft>
        <a:buChar char="–"/>
        <a:defRPr sz="9000">
          <a:solidFill>
            <a:schemeClr val="tx1"/>
          </a:solidFill>
          <a:latin typeface="+mn-lt"/>
        </a:defRPr>
      </a:lvl2pPr>
      <a:lvl3pPr marL="3690938" indent="-738188" algn="l" defTabSz="2952750" rtl="0" eaLnBrk="0" fontAlgn="base" hangingPunct="0">
        <a:spcBef>
          <a:spcPct val="20000"/>
        </a:spcBef>
        <a:spcAft>
          <a:spcPct val="0"/>
        </a:spcAft>
        <a:buChar char="•"/>
        <a:defRPr sz="7700">
          <a:solidFill>
            <a:schemeClr val="tx1"/>
          </a:solidFill>
          <a:latin typeface="+mn-lt"/>
        </a:defRPr>
      </a:lvl3pPr>
      <a:lvl4pPr marL="5167313" indent="-738188" algn="l" defTabSz="2952750" rtl="0" eaLnBrk="0" fontAlgn="base" hangingPunct="0">
        <a:spcBef>
          <a:spcPct val="20000"/>
        </a:spcBef>
        <a:spcAft>
          <a:spcPct val="0"/>
        </a:spcAft>
        <a:buChar char="–"/>
        <a:defRPr sz="6500">
          <a:solidFill>
            <a:schemeClr val="tx1"/>
          </a:solidFill>
          <a:latin typeface="+mn-lt"/>
        </a:defRPr>
      </a:lvl4pPr>
      <a:lvl5pPr marL="6642100" indent="-738188" algn="l" defTabSz="2952750" rtl="0" eaLnBrk="0" fontAlgn="base" hangingPunct="0">
        <a:spcBef>
          <a:spcPct val="20000"/>
        </a:spcBef>
        <a:spcAft>
          <a:spcPct val="0"/>
        </a:spcAft>
        <a:buChar char="»"/>
        <a:defRPr sz="6500">
          <a:solidFill>
            <a:schemeClr val="tx1"/>
          </a:solidFill>
          <a:latin typeface="+mn-lt"/>
        </a:defRPr>
      </a:lvl5pPr>
      <a:lvl6pPr marL="7099300" indent="-738188" algn="l" defTabSz="2952750" rtl="0" fontAlgn="base">
        <a:spcBef>
          <a:spcPct val="20000"/>
        </a:spcBef>
        <a:spcAft>
          <a:spcPct val="0"/>
        </a:spcAft>
        <a:buChar char="»"/>
        <a:defRPr sz="6500">
          <a:solidFill>
            <a:schemeClr val="tx1"/>
          </a:solidFill>
          <a:latin typeface="+mn-lt"/>
        </a:defRPr>
      </a:lvl6pPr>
      <a:lvl7pPr marL="7556500" indent="-738188" algn="l" defTabSz="2952750" rtl="0" fontAlgn="base">
        <a:spcBef>
          <a:spcPct val="20000"/>
        </a:spcBef>
        <a:spcAft>
          <a:spcPct val="0"/>
        </a:spcAft>
        <a:buChar char="»"/>
        <a:defRPr sz="6500">
          <a:solidFill>
            <a:schemeClr val="tx1"/>
          </a:solidFill>
          <a:latin typeface="+mn-lt"/>
        </a:defRPr>
      </a:lvl7pPr>
      <a:lvl8pPr marL="8013700" indent="-738188" algn="l" defTabSz="2952750" rtl="0" fontAlgn="base">
        <a:spcBef>
          <a:spcPct val="20000"/>
        </a:spcBef>
        <a:spcAft>
          <a:spcPct val="0"/>
        </a:spcAft>
        <a:buChar char="»"/>
        <a:defRPr sz="6500">
          <a:solidFill>
            <a:schemeClr val="tx1"/>
          </a:solidFill>
          <a:latin typeface="+mn-lt"/>
        </a:defRPr>
      </a:lvl8pPr>
      <a:lvl9pPr marL="8470900" indent="-738188" algn="l" defTabSz="2952750" rtl="0" fontAlgn="base">
        <a:spcBef>
          <a:spcPct val="20000"/>
        </a:spcBef>
        <a:spcAft>
          <a:spcPct val="0"/>
        </a:spcAft>
        <a:buChar char="»"/>
        <a:defRPr sz="6500">
          <a:solidFill>
            <a:schemeClr val="tx1"/>
          </a:solidFill>
          <a:latin typeface="+mn-lt"/>
        </a:defRPr>
      </a:lvl9pPr>
    </p:bodyStyle>
    <p:other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oleObject" Target="../embeddings/oleObject1.bin"/><Relationship Id="rId7" Type="http://schemas.openxmlformats.org/officeDocument/2006/relationships/image" Target="../media/image6.png"/><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oleObject" Target="../embeddings/oleObject2.bin"/><Relationship Id="rId15" Type="http://schemas.openxmlformats.org/officeDocument/2006/relationships/oleObject" Target="../embeddings/oleObject3.bin"/><Relationship Id="rId10" Type="http://schemas.openxmlformats.org/officeDocument/2006/relationships/image" Target="../media/image9.png"/><Relationship Id="rId4" Type="http://schemas.openxmlformats.org/officeDocument/2006/relationships/image" Target="../media/image4.png"/><Relationship Id="rId9" Type="http://schemas.openxmlformats.org/officeDocument/2006/relationships/image" Target="../media/image8.png"/><Relationship Id="rId1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259" name="Group 211"/>
          <p:cNvGraphicFramePr>
            <a:graphicFrameLocks noGrp="1"/>
          </p:cNvGraphicFramePr>
          <p:nvPr>
            <p:extLst>
              <p:ext uri="{D42A27DB-BD31-4B8C-83A1-F6EECF244321}">
                <p14:modId xmlns:p14="http://schemas.microsoft.com/office/powerpoint/2010/main" xmlns="" val="1253031408"/>
              </p:ext>
            </p:extLst>
          </p:nvPr>
        </p:nvGraphicFramePr>
        <p:xfrm>
          <a:off x="0" y="-1"/>
          <a:ext cx="42808525" cy="5635626"/>
        </p:xfrm>
        <a:graphic>
          <a:graphicData uri="http://schemas.openxmlformats.org/drawingml/2006/table">
            <a:tbl>
              <a:tblPr/>
              <a:tblGrid>
                <a:gridCol w="19243675"/>
                <a:gridCol w="23564850"/>
              </a:tblGrid>
              <a:tr h="2911517">
                <a:tc>
                  <a:txBody>
                    <a:bodyPr/>
                    <a:lstStyle/>
                    <a:p>
                      <a:pPr marL="0" marR="0" lvl="0" indent="0" algn="l" defTabSz="2952750" rtl="0" eaLnBrk="1" fontAlgn="base" latinLnBrk="0" hangingPunct="1">
                        <a:lnSpc>
                          <a:spcPct val="100000"/>
                        </a:lnSpc>
                        <a:spcBef>
                          <a:spcPct val="20000"/>
                        </a:spcBef>
                        <a:spcAft>
                          <a:spcPct val="0"/>
                        </a:spcAft>
                        <a:buClrTx/>
                        <a:buSzTx/>
                        <a:buFontTx/>
                        <a:buNone/>
                        <a:tabLst/>
                      </a:pPr>
                      <a:endParaRPr kumimoji="0" lang="pt-PT" sz="9400" b="0" i="0" u="none" strike="noStrike" cap="none" normalizeH="0" baseline="0" dirty="0" smtClean="0">
                        <a:ln>
                          <a:noFill/>
                        </a:ln>
                        <a:solidFill>
                          <a:schemeClr val="tx1"/>
                        </a:solidFill>
                        <a:effectLst/>
                        <a:latin typeface="Arial" charset="0"/>
                      </a:endParaRPr>
                    </a:p>
                  </a:txBody>
                  <a:tcPr marL="183029" marR="183029" horzOverflow="overflow">
                    <a:lnL>
                      <a:noFill/>
                    </a:lnL>
                    <a:lnR>
                      <a:noFill/>
                    </a:lnR>
                    <a:lnT>
                      <a:noFill/>
                    </a:lnT>
                    <a:lnB>
                      <a:noFill/>
                    </a:lnB>
                    <a:lnTlToBr>
                      <a:noFill/>
                    </a:lnTlToBr>
                    <a:lnBlToTr>
                      <a:noFill/>
                    </a:lnBlToTr>
                    <a:solidFill>
                      <a:srgbClr val="A5D1F9"/>
                    </a:solidFill>
                  </a:tcPr>
                </a:tc>
                <a:tc>
                  <a:txBody>
                    <a:bodyPr/>
                    <a:lstStyle/>
                    <a:p>
                      <a:pPr marL="0" marR="0" lvl="0" indent="0" algn="ctr" defTabSz="2952750" rtl="0" eaLnBrk="1" fontAlgn="base" latinLnBrk="0" hangingPunct="1">
                        <a:lnSpc>
                          <a:spcPct val="100000"/>
                        </a:lnSpc>
                        <a:spcBef>
                          <a:spcPct val="20000"/>
                        </a:spcBef>
                        <a:spcAft>
                          <a:spcPct val="0"/>
                        </a:spcAft>
                        <a:buClrTx/>
                        <a:buSzTx/>
                        <a:buFontTx/>
                        <a:buNone/>
                        <a:tabLst/>
                      </a:pPr>
                      <a:endParaRPr kumimoji="0" lang="pt-PT" sz="4000" b="1" i="0" u="none" strike="noStrike" cap="none" normalizeH="0" baseline="0" dirty="0" smtClean="0">
                        <a:ln>
                          <a:noFill/>
                        </a:ln>
                        <a:solidFill>
                          <a:schemeClr val="bg1"/>
                        </a:solidFill>
                        <a:effectLst/>
                        <a:latin typeface="Arial" charset="0"/>
                      </a:endParaRPr>
                    </a:p>
                  </a:txBody>
                  <a:tcPr marL="180147" marR="180147" marT="46800" marB="46800" anchor="ctr" horzOverflow="overflow">
                    <a:lnL>
                      <a:noFill/>
                    </a:lnL>
                    <a:lnR>
                      <a:noFill/>
                    </a:lnR>
                    <a:lnT>
                      <a:noFill/>
                    </a:lnT>
                    <a:lnB>
                      <a:noFill/>
                    </a:lnB>
                    <a:lnTlToBr>
                      <a:noFill/>
                    </a:lnTlToBr>
                    <a:lnBlToTr>
                      <a:noFill/>
                    </a:lnBlToTr>
                    <a:solidFill>
                      <a:srgbClr val="A5D1F9"/>
                    </a:solidFill>
                  </a:tcPr>
                </a:tc>
              </a:tr>
              <a:tr h="2724109">
                <a:tc>
                  <a:txBody>
                    <a:bodyPr/>
                    <a:lstStyle/>
                    <a:p>
                      <a:pPr marL="0" marR="0" lvl="0" indent="0" algn="l" defTabSz="2952750" rtl="0" eaLnBrk="1" fontAlgn="base" latinLnBrk="0" hangingPunct="1">
                        <a:lnSpc>
                          <a:spcPct val="100000"/>
                        </a:lnSpc>
                        <a:spcBef>
                          <a:spcPct val="20000"/>
                        </a:spcBef>
                        <a:spcAft>
                          <a:spcPct val="0"/>
                        </a:spcAft>
                        <a:buClrTx/>
                        <a:buSzTx/>
                        <a:buFontTx/>
                        <a:buNone/>
                        <a:tabLst/>
                      </a:pPr>
                      <a:r>
                        <a:rPr kumimoji="0" lang="pt-PT" sz="2400" b="0" i="0" u="none" strike="noStrike" cap="none" normalizeH="0" baseline="0" dirty="0" smtClean="0">
                          <a:ln>
                            <a:noFill/>
                          </a:ln>
                          <a:solidFill>
                            <a:schemeClr val="bg1"/>
                          </a:solidFill>
                          <a:effectLst/>
                          <a:latin typeface="Arial" charset="0"/>
                        </a:rPr>
                        <a:t> </a:t>
                      </a:r>
                      <a:r>
                        <a:rPr kumimoji="0" lang="pt-PT" sz="2400" b="0" i="0" u="none" strike="noStrike" cap="none" normalizeH="0" baseline="0" dirty="0" smtClean="0">
                          <a:ln>
                            <a:noFill/>
                          </a:ln>
                          <a:solidFill>
                            <a:schemeClr val="tx1"/>
                          </a:solidFill>
                          <a:effectLst/>
                          <a:latin typeface="Arial" charset="0"/>
                        </a:rPr>
                        <a:t>University of Minho</a:t>
                      </a:r>
                    </a:p>
                    <a:p>
                      <a:pPr marL="0" marR="0" lvl="0" indent="0" algn="l" defTabSz="2952750" rtl="0" eaLnBrk="1" fontAlgn="base" latinLnBrk="0" hangingPunct="1">
                        <a:lnSpc>
                          <a:spcPct val="100000"/>
                        </a:lnSpc>
                        <a:spcBef>
                          <a:spcPct val="20000"/>
                        </a:spcBef>
                        <a:spcAft>
                          <a:spcPct val="0"/>
                        </a:spcAft>
                        <a:buClrTx/>
                        <a:buSzTx/>
                        <a:buFontTx/>
                        <a:buNone/>
                        <a:tabLst/>
                      </a:pPr>
                      <a:r>
                        <a:rPr kumimoji="0" lang="pt-PT" sz="2400" b="0" i="0" u="none" strike="noStrike" cap="none" normalizeH="0" baseline="0" dirty="0" smtClean="0">
                          <a:ln>
                            <a:noFill/>
                          </a:ln>
                          <a:solidFill>
                            <a:schemeClr val="tx1"/>
                          </a:solidFill>
                          <a:effectLst/>
                          <a:latin typeface="Arial" charset="0"/>
                        </a:rPr>
                        <a:t> School of Engineering</a:t>
                      </a:r>
                    </a:p>
                    <a:p>
                      <a:pPr marL="0" marR="0" lvl="0" indent="0" algn="l" defTabSz="2952750" rtl="0" eaLnBrk="1" fontAlgn="base" latinLnBrk="0" hangingPunct="1">
                        <a:lnSpc>
                          <a:spcPct val="100000"/>
                        </a:lnSpc>
                        <a:spcBef>
                          <a:spcPct val="20000"/>
                        </a:spcBef>
                        <a:spcAft>
                          <a:spcPct val="0"/>
                        </a:spcAft>
                        <a:buClrTx/>
                        <a:buSzTx/>
                        <a:buFontTx/>
                        <a:buNone/>
                        <a:tabLst/>
                      </a:pPr>
                      <a:r>
                        <a:rPr kumimoji="0" lang="pt-PT" sz="2400" b="0" i="0" u="none" strike="noStrike" cap="none" normalizeH="0" baseline="0" dirty="0" smtClean="0">
                          <a:ln>
                            <a:noFill/>
                          </a:ln>
                          <a:solidFill>
                            <a:schemeClr val="tx1"/>
                          </a:solidFill>
                          <a:effectLst/>
                          <a:latin typeface="Arial" charset="0"/>
                        </a:rPr>
                        <a:t> Centro </a:t>
                      </a:r>
                      <a:r>
                        <a:rPr kumimoji="0" lang="pt-PT" sz="2400" b="0" i="0" u="none" strike="noStrike" cap="none" normalizeH="0" baseline="0" dirty="0" err="1" smtClean="0">
                          <a:ln>
                            <a:noFill/>
                          </a:ln>
                          <a:solidFill>
                            <a:schemeClr val="tx1"/>
                          </a:solidFill>
                          <a:effectLst/>
                          <a:latin typeface="Arial" charset="0"/>
                        </a:rPr>
                        <a:t>Algoritmi</a:t>
                      </a:r>
                      <a:endParaRPr kumimoji="0" lang="en-US" sz="2400" b="0" i="0" u="none" strike="noStrike" cap="none" normalizeH="0" baseline="0" dirty="0" smtClean="0">
                        <a:ln>
                          <a:noFill/>
                        </a:ln>
                        <a:solidFill>
                          <a:schemeClr val="tx1"/>
                        </a:solidFill>
                        <a:effectLst/>
                        <a:latin typeface="Arial" charset="0"/>
                      </a:endParaRPr>
                    </a:p>
                  </a:txBody>
                  <a:tcPr marL="504412" marR="180147" marT="46800" marB="46800" anchor="ctr" horzOverflow="overflow">
                    <a:lnL>
                      <a:noFill/>
                    </a:lnL>
                    <a:lnR>
                      <a:noFill/>
                    </a:lnR>
                    <a:lnT>
                      <a:noFill/>
                    </a:lnT>
                    <a:lnB>
                      <a:noFill/>
                    </a:lnB>
                    <a:lnTlToBr>
                      <a:noFill/>
                    </a:lnTlToBr>
                    <a:lnBlToTr>
                      <a:noFill/>
                    </a:lnBlToTr>
                    <a:solidFill>
                      <a:srgbClr val="A5D1F9"/>
                    </a:solidFill>
                  </a:tcPr>
                </a:tc>
                <a:tc>
                  <a:txBody>
                    <a:bodyPr/>
                    <a:lstStyle/>
                    <a:p>
                      <a:pPr marL="0" marR="0" lvl="0" indent="0" algn="ctr" defTabSz="2952750" rtl="0" eaLnBrk="1" fontAlgn="base" latinLnBrk="0" hangingPunct="1">
                        <a:lnSpc>
                          <a:spcPct val="100000"/>
                        </a:lnSpc>
                        <a:spcBef>
                          <a:spcPct val="20000"/>
                        </a:spcBef>
                        <a:spcAft>
                          <a:spcPct val="0"/>
                        </a:spcAft>
                        <a:buClrTx/>
                        <a:buSzTx/>
                        <a:buFontTx/>
                        <a:buNone/>
                        <a:tabLst/>
                      </a:pPr>
                      <a:endParaRPr kumimoji="0" lang="pt-PT" sz="4000" b="0" i="0" u="none" strike="noStrike" cap="none" normalizeH="0" baseline="0" dirty="0" smtClean="0">
                        <a:ln>
                          <a:noFill/>
                        </a:ln>
                        <a:solidFill>
                          <a:schemeClr val="bg1"/>
                        </a:solidFill>
                        <a:effectLst/>
                        <a:latin typeface="Arial" charset="0"/>
                      </a:endParaRPr>
                    </a:p>
                  </a:txBody>
                  <a:tcPr marL="180147" marR="180147" marT="46800" marB="46800" anchor="ctr" horzOverflow="overflow">
                    <a:lnL>
                      <a:noFill/>
                    </a:lnL>
                    <a:lnR>
                      <a:noFill/>
                    </a:lnR>
                    <a:lnT>
                      <a:noFill/>
                    </a:lnT>
                    <a:lnB>
                      <a:noFill/>
                    </a:lnB>
                    <a:lnTlToBr>
                      <a:noFill/>
                    </a:lnTlToBr>
                    <a:lnBlToTr>
                      <a:noFill/>
                    </a:lnBlToTr>
                    <a:solidFill>
                      <a:srgbClr val="A5D1F9"/>
                    </a:solidFill>
                  </a:tcPr>
                </a:tc>
              </a:tr>
            </a:tbl>
          </a:graphicData>
        </a:graphic>
      </p:graphicFrame>
      <p:graphicFrame>
        <p:nvGraphicFramePr>
          <p:cNvPr id="1026" name="Object 27"/>
          <p:cNvGraphicFramePr>
            <a:graphicFrameLocks/>
          </p:cNvGraphicFramePr>
          <p:nvPr/>
        </p:nvGraphicFramePr>
        <p:xfrm>
          <a:off x="593725" y="593725"/>
          <a:ext cx="4013200" cy="1990725"/>
        </p:xfrm>
        <a:graphic>
          <a:graphicData uri="http://schemas.openxmlformats.org/presentationml/2006/ole">
            <p:oleObj spid="_x0000_s1085" name="Photo Editor Photo" r:id="rId3" imgW="4009524" imgH="1991003" progId="">
              <p:embed/>
            </p:oleObj>
          </a:graphicData>
        </a:graphic>
      </p:graphicFrame>
      <p:graphicFrame>
        <p:nvGraphicFramePr>
          <p:cNvPr id="2260" name="Group 212"/>
          <p:cNvGraphicFramePr>
            <a:graphicFrameLocks noGrp="1"/>
          </p:cNvGraphicFramePr>
          <p:nvPr>
            <p:extLst>
              <p:ext uri="{D42A27DB-BD31-4B8C-83A1-F6EECF244321}">
                <p14:modId xmlns:p14="http://schemas.microsoft.com/office/powerpoint/2010/main" xmlns="" val="2224916600"/>
              </p:ext>
            </p:extLst>
          </p:nvPr>
        </p:nvGraphicFramePr>
        <p:xfrm>
          <a:off x="-18699" y="29037531"/>
          <a:ext cx="42827224" cy="1242444"/>
        </p:xfrm>
        <a:graphic>
          <a:graphicData uri="http://schemas.openxmlformats.org/drawingml/2006/table">
            <a:tbl>
              <a:tblPr/>
              <a:tblGrid>
                <a:gridCol w="42827224"/>
              </a:tblGrid>
              <a:tr h="1242444">
                <a:tc>
                  <a:txBody>
                    <a:bodyPr/>
                    <a:lstStyle/>
                    <a:p>
                      <a:pPr marL="0" marR="0" lvl="0" indent="0" algn="ctr" defTabSz="2952750" rtl="0" eaLnBrk="1" fontAlgn="base" latinLnBrk="0" hangingPunct="1">
                        <a:lnSpc>
                          <a:spcPct val="100000"/>
                        </a:lnSpc>
                        <a:spcBef>
                          <a:spcPct val="20000"/>
                        </a:spcBef>
                        <a:spcAft>
                          <a:spcPct val="0"/>
                        </a:spcAft>
                        <a:buClrTx/>
                        <a:buSzTx/>
                        <a:buFontTx/>
                        <a:buNone/>
                        <a:tabLst/>
                      </a:pPr>
                      <a:r>
                        <a:rPr kumimoji="0" lang="pt-PT" sz="4000" b="0" i="0" u="none" strike="noStrike" cap="none" normalizeH="0" baseline="0" dirty="0" smtClean="0">
                          <a:ln>
                            <a:noFill/>
                          </a:ln>
                          <a:solidFill>
                            <a:schemeClr val="tx1"/>
                          </a:solidFill>
                          <a:effectLst/>
                          <a:latin typeface="Arial" charset="0"/>
                        </a:rPr>
                        <a:t>Uma Escola a Reinventar o Futuro – Semana da Escola de Engenharia - </a:t>
                      </a:r>
                      <a:r>
                        <a:rPr kumimoji="0" lang="pt-PT" sz="4000" b="0" i="0" u="none" strike="noStrike" cap="none" normalizeH="0" baseline="0" dirty="0" smtClean="0">
                          <a:ln>
                            <a:noFill/>
                          </a:ln>
                          <a:solidFill>
                            <a:schemeClr val="tx1"/>
                          </a:solidFill>
                          <a:effectLst/>
                          <a:latin typeface="Arial" charset="0"/>
                        </a:rPr>
                        <a:t>24 </a:t>
                      </a:r>
                      <a:r>
                        <a:rPr kumimoji="0" lang="pt-PT" sz="4000" b="0" i="0" u="none" strike="noStrike" cap="none" normalizeH="0" baseline="0" dirty="0" smtClean="0">
                          <a:ln>
                            <a:noFill/>
                          </a:ln>
                          <a:solidFill>
                            <a:schemeClr val="tx1"/>
                          </a:solidFill>
                          <a:effectLst/>
                          <a:latin typeface="Arial" charset="0"/>
                        </a:rPr>
                        <a:t>a </a:t>
                      </a:r>
                      <a:r>
                        <a:rPr kumimoji="0" lang="pt-PT" sz="4000" b="0" i="0" u="none" strike="noStrike" cap="none" normalizeH="0" baseline="0" dirty="0" smtClean="0">
                          <a:ln>
                            <a:noFill/>
                          </a:ln>
                          <a:solidFill>
                            <a:schemeClr val="tx1"/>
                          </a:solidFill>
                          <a:effectLst/>
                          <a:latin typeface="Arial" charset="0"/>
                        </a:rPr>
                        <a:t>27 </a:t>
                      </a:r>
                      <a:r>
                        <a:rPr kumimoji="0" lang="pt-PT" sz="4000" b="0" i="0" u="none" strike="noStrike" cap="none" normalizeH="0" baseline="0" dirty="0" smtClean="0">
                          <a:ln>
                            <a:noFill/>
                          </a:ln>
                          <a:solidFill>
                            <a:schemeClr val="tx1"/>
                          </a:solidFill>
                          <a:effectLst/>
                          <a:latin typeface="Arial" charset="0"/>
                        </a:rPr>
                        <a:t>de Outubro de 2011</a:t>
                      </a:r>
                    </a:p>
                  </a:txBody>
                  <a:tcPr marL="180147" marR="180147" marT="46800" marB="46800" anchor="ctr" horzOverflow="overflow">
                    <a:lnL>
                      <a:noFill/>
                    </a:lnL>
                    <a:lnR>
                      <a:noFill/>
                    </a:lnR>
                    <a:lnT>
                      <a:noFill/>
                    </a:lnT>
                    <a:lnB>
                      <a:noFill/>
                    </a:lnB>
                    <a:lnTlToBr>
                      <a:noFill/>
                    </a:lnTlToBr>
                    <a:lnBlToTr>
                      <a:noFill/>
                    </a:lnBlToTr>
                    <a:solidFill>
                      <a:srgbClr val="A5D1F9"/>
                    </a:solidFill>
                  </a:tcPr>
                </a:tc>
              </a:tr>
            </a:tbl>
          </a:graphicData>
        </a:graphic>
      </p:graphicFrame>
      <p:sp>
        <p:nvSpPr>
          <p:cNvPr id="1035" name="Rectangle 215"/>
          <p:cNvSpPr>
            <a:spLocks noChangeArrowheads="1"/>
          </p:cNvSpPr>
          <p:nvPr/>
        </p:nvSpPr>
        <p:spPr bwMode="auto">
          <a:xfrm>
            <a:off x="8874125" y="2322513"/>
            <a:ext cx="23350538" cy="2879725"/>
          </a:xfrm>
          <a:prstGeom prst="rect">
            <a:avLst/>
          </a:prstGeom>
          <a:solidFill>
            <a:srgbClr val="A5D1F9"/>
          </a:solidFill>
          <a:ln w="9525">
            <a:noFill/>
            <a:miter lim="800000"/>
            <a:headEnd/>
            <a:tailEnd/>
          </a:ln>
        </p:spPr>
        <p:txBody>
          <a:bodyPr lIns="90000" tIns="46800" rIns="90000" bIns="46800" anchor="ctr"/>
          <a:lstStyle/>
          <a:p>
            <a:pPr algn="ctr" defTabSz="2952750">
              <a:spcBef>
                <a:spcPct val="20000"/>
              </a:spcBef>
            </a:pPr>
            <a:r>
              <a:rPr lang="en-US" sz="4000" dirty="0" smtClean="0"/>
              <a:t>Author*   MARIA FILIPA MOURÃO</a:t>
            </a:r>
            <a:endParaRPr lang="en-US" sz="4000" dirty="0"/>
          </a:p>
          <a:p>
            <a:pPr algn="ctr" defTabSz="2952750">
              <a:spcBef>
                <a:spcPct val="20000"/>
              </a:spcBef>
            </a:pPr>
            <a:r>
              <a:rPr lang="en-US" sz="4000" dirty="0" smtClean="0"/>
              <a:t> Supervisor:  Ana Cristina Braga, Co-supervisor:  Pedro </a:t>
            </a:r>
            <a:r>
              <a:rPr lang="en-US" sz="4000" dirty="0" err="1" smtClean="0"/>
              <a:t>Nuno</a:t>
            </a:r>
            <a:r>
              <a:rPr lang="en-US" sz="4000" dirty="0" smtClean="0"/>
              <a:t> Oliveira</a:t>
            </a:r>
            <a:endParaRPr lang="en-US" sz="4000" dirty="0"/>
          </a:p>
          <a:p>
            <a:pPr algn="ctr" defTabSz="2952750">
              <a:spcBef>
                <a:spcPct val="50000"/>
              </a:spcBef>
            </a:pPr>
            <a:r>
              <a:rPr lang="pt-PT" dirty="0"/>
              <a:t>* </a:t>
            </a:r>
            <a:r>
              <a:rPr lang="pt-PT" dirty="0" smtClean="0"/>
              <a:t>fmourao@estg.ipvc.pt</a:t>
            </a:r>
            <a:endParaRPr lang="en-US" sz="4000" dirty="0"/>
          </a:p>
        </p:txBody>
      </p:sp>
      <p:sp>
        <p:nvSpPr>
          <p:cNvPr id="1036" name="Rectangle 216"/>
          <p:cNvSpPr>
            <a:spLocks noChangeArrowheads="1"/>
          </p:cNvSpPr>
          <p:nvPr/>
        </p:nvSpPr>
        <p:spPr bwMode="auto">
          <a:xfrm>
            <a:off x="8802688" y="0"/>
            <a:ext cx="24842787" cy="2322513"/>
          </a:xfrm>
          <a:prstGeom prst="rect">
            <a:avLst/>
          </a:prstGeom>
          <a:solidFill>
            <a:srgbClr val="A5D1F9"/>
          </a:solidFill>
          <a:ln w="9525">
            <a:noFill/>
            <a:miter lim="800000"/>
            <a:headEnd/>
            <a:tailEnd/>
          </a:ln>
        </p:spPr>
        <p:txBody>
          <a:bodyPr lIns="90000" tIns="46800" rIns="90000" bIns="46800" anchor="ctr"/>
          <a:lstStyle/>
          <a:p>
            <a:pPr algn="ctr" defTabSz="2952750">
              <a:spcBef>
                <a:spcPct val="20000"/>
              </a:spcBef>
            </a:pPr>
            <a:r>
              <a:rPr lang="pt-PT" sz="4800" b="1" dirty="0" smtClean="0"/>
              <a:t>ASSESSING THE PERFORMANCE OF NEONATOLOGY UNITS</a:t>
            </a:r>
            <a:endParaRPr lang="en-US" sz="4800" b="1" dirty="0"/>
          </a:p>
        </p:txBody>
      </p:sp>
      <p:pic>
        <p:nvPicPr>
          <p:cNvPr id="1037" name="Picture 217"/>
          <p:cNvPicPr>
            <a:picLocks noChangeAspect="1" noChangeArrowheads="1"/>
          </p:cNvPicPr>
          <p:nvPr/>
        </p:nvPicPr>
        <p:blipFill>
          <a:blip r:embed="rId4" cstate="print"/>
          <a:srcRect/>
          <a:stretch>
            <a:fillRect/>
          </a:stretch>
        </p:blipFill>
        <p:spPr bwMode="auto">
          <a:xfrm>
            <a:off x="37893625" y="2754313"/>
            <a:ext cx="4289425" cy="1441450"/>
          </a:xfrm>
          <a:prstGeom prst="rect">
            <a:avLst/>
          </a:prstGeom>
          <a:noFill/>
          <a:ln w="9525">
            <a:noFill/>
            <a:miter lim="800000"/>
            <a:headEnd/>
            <a:tailEnd/>
          </a:ln>
        </p:spPr>
      </p:pic>
      <p:sp>
        <p:nvSpPr>
          <p:cNvPr id="2" name="CaixaDeTexto 1"/>
          <p:cNvSpPr txBox="1"/>
          <p:nvPr/>
        </p:nvSpPr>
        <p:spPr>
          <a:xfrm>
            <a:off x="665958" y="6643043"/>
            <a:ext cx="11809312" cy="646331"/>
          </a:xfrm>
          <a:prstGeom prst="rect">
            <a:avLst/>
          </a:prstGeom>
          <a:solidFill>
            <a:srgbClr val="A5D1F9"/>
          </a:solidFill>
          <a:ln>
            <a:solidFill>
              <a:schemeClr val="tx1"/>
            </a:solidFill>
          </a:ln>
          <a:effectLst>
            <a:outerShdw blurRad="50800" dist="38100" dir="2700000" algn="tl" rotWithShape="0">
              <a:prstClr val="black">
                <a:alpha val="40000"/>
              </a:prstClr>
            </a:outerShdw>
          </a:effectLst>
        </p:spPr>
        <p:txBody>
          <a:bodyPr wrap="square" rtlCol="0">
            <a:spAutoFit/>
          </a:bodyPr>
          <a:lstStyle/>
          <a:p>
            <a:pPr algn="ctr"/>
            <a:r>
              <a:rPr lang="en-US" sz="3600" dirty="0" smtClean="0"/>
              <a:t>MOTIVATION</a:t>
            </a:r>
            <a:endParaRPr lang="en-US" sz="3600" dirty="0"/>
          </a:p>
        </p:txBody>
      </p:sp>
      <p:sp>
        <p:nvSpPr>
          <p:cNvPr id="19" name="CaixaDeTexto 18"/>
          <p:cNvSpPr txBox="1"/>
          <p:nvPr/>
        </p:nvSpPr>
        <p:spPr>
          <a:xfrm>
            <a:off x="737966" y="8371235"/>
            <a:ext cx="11809312" cy="1077218"/>
          </a:xfrm>
          <a:prstGeom prst="rect">
            <a:avLst/>
          </a:prstGeom>
          <a:solidFill>
            <a:schemeClr val="bg1">
              <a:lumMod val="85000"/>
            </a:schemeClr>
          </a:solidFill>
          <a:ln>
            <a:solidFill>
              <a:srgbClr val="A5D1F9"/>
            </a:solidFill>
          </a:ln>
          <a:effectLst>
            <a:outerShdw blurRad="50800" dist="38100" dir="2700000" algn="tl" rotWithShape="0">
              <a:prstClr val="black">
                <a:alpha val="40000"/>
              </a:prstClr>
            </a:outerShdw>
          </a:effectLst>
        </p:spPr>
        <p:txBody>
          <a:bodyPr wrap="square" rtlCol="0">
            <a:spAutoFit/>
          </a:bodyPr>
          <a:lstStyle/>
          <a:p>
            <a:pPr marL="571500" indent="-571500" algn="just" eaLnBrk="1" hangingPunct="1">
              <a:buClr>
                <a:schemeClr val="accent6"/>
              </a:buClr>
              <a:buSzPct val="200000"/>
              <a:buFont typeface="Wingdings" pitchFamily="2" charset="2"/>
              <a:buChar char="ü"/>
              <a:defRPr/>
            </a:pPr>
            <a:r>
              <a:rPr lang="en-US" dirty="0"/>
              <a:t>Mortality rates are considered one of the most important indicators for assessing the performance of neonatal care</a:t>
            </a:r>
            <a:endParaRPr lang="pt-PT" dirty="0"/>
          </a:p>
        </p:txBody>
      </p:sp>
      <p:sp>
        <p:nvSpPr>
          <p:cNvPr id="20" name="CaixaDeTexto 19"/>
          <p:cNvSpPr txBox="1"/>
          <p:nvPr/>
        </p:nvSpPr>
        <p:spPr>
          <a:xfrm>
            <a:off x="737966" y="10185951"/>
            <a:ext cx="11809312" cy="2554545"/>
          </a:xfrm>
          <a:prstGeom prst="rect">
            <a:avLst/>
          </a:prstGeom>
          <a:solidFill>
            <a:schemeClr val="bg1">
              <a:lumMod val="85000"/>
            </a:schemeClr>
          </a:solidFill>
          <a:ln>
            <a:solidFill>
              <a:srgbClr val="A5D1F9"/>
            </a:solidFill>
          </a:ln>
          <a:effectLst>
            <a:outerShdw blurRad="50800" dist="38100" dir="2700000" algn="tl" rotWithShape="0">
              <a:prstClr val="black">
                <a:alpha val="40000"/>
              </a:prstClr>
            </a:outerShdw>
          </a:effectLst>
        </p:spPr>
        <p:txBody>
          <a:bodyPr wrap="square" rtlCol="0">
            <a:spAutoFit/>
          </a:bodyPr>
          <a:lstStyle/>
          <a:p>
            <a:pPr marL="571500" indent="-571500" algn="just" eaLnBrk="1" hangingPunct="1">
              <a:buClr>
                <a:schemeClr val="accent6"/>
              </a:buClr>
              <a:buSzPct val="200000"/>
              <a:buFont typeface="Wingdings" pitchFamily="2" charset="2"/>
              <a:buChar char="ü"/>
              <a:defRPr/>
            </a:pPr>
            <a:r>
              <a:rPr lang="en-US" dirty="0"/>
              <a:t>Evaluate the performance of the CRIB (Clinical Risk Index for Babies) in classifying the health status of newborns with very low birth weight in two Intensive Care Units of Neonatology and compare the performance of these two units</a:t>
            </a:r>
            <a:endParaRPr lang="pt-PT" dirty="0"/>
          </a:p>
        </p:txBody>
      </p:sp>
      <p:sp>
        <p:nvSpPr>
          <p:cNvPr id="21" name="CaixaDeTexto 20"/>
          <p:cNvSpPr txBox="1"/>
          <p:nvPr/>
        </p:nvSpPr>
        <p:spPr>
          <a:xfrm>
            <a:off x="737966" y="14709680"/>
            <a:ext cx="11809312" cy="646331"/>
          </a:xfrm>
          <a:prstGeom prst="rect">
            <a:avLst/>
          </a:prstGeom>
          <a:solidFill>
            <a:srgbClr val="A5D1F9"/>
          </a:solidFill>
          <a:ln>
            <a:solidFill>
              <a:schemeClr val="tx1"/>
            </a:solidFill>
          </a:ln>
          <a:effectLst>
            <a:outerShdw blurRad="50800" dist="38100" dir="2700000" algn="tl" rotWithShape="0">
              <a:prstClr val="black">
                <a:alpha val="40000"/>
              </a:prstClr>
            </a:outerShdw>
          </a:effectLst>
        </p:spPr>
        <p:txBody>
          <a:bodyPr wrap="square" rtlCol="0">
            <a:spAutoFit/>
          </a:bodyPr>
          <a:lstStyle/>
          <a:p>
            <a:pPr algn="ctr"/>
            <a:r>
              <a:rPr lang="en-US" sz="3600" dirty="0" smtClean="0"/>
              <a:t>METHODOLOGY</a:t>
            </a:r>
            <a:endParaRPr lang="en-US" sz="3600" dirty="0"/>
          </a:p>
        </p:txBody>
      </p:sp>
      <p:sp>
        <p:nvSpPr>
          <p:cNvPr id="22" name="CaixaDeTexto 21"/>
          <p:cNvSpPr txBox="1"/>
          <p:nvPr/>
        </p:nvSpPr>
        <p:spPr>
          <a:xfrm>
            <a:off x="809974" y="16508139"/>
            <a:ext cx="11809312" cy="2062103"/>
          </a:xfrm>
          <a:prstGeom prst="rect">
            <a:avLst/>
          </a:prstGeom>
          <a:solidFill>
            <a:schemeClr val="bg1">
              <a:lumMod val="85000"/>
            </a:schemeClr>
          </a:solidFill>
          <a:ln>
            <a:solidFill>
              <a:srgbClr val="A5D1F9"/>
            </a:solidFill>
          </a:ln>
          <a:effectLst>
            <a:outerShdw blurRad="50800" dist="38100" dir="2700000" algn="tl" rotWithShape="0">
              <a:prstClr val="black">
                <a:alpha val="40000"/>
              </a:prstClr>
            </a:outerShdw>
          </a:effectLst>
        </p:spPr>
        <p:txBody>
          <a:bodyPr wrap="square" rtlCol="0">
            <a:spAutoFit/>
          </a:bodyPr>
          <a:lstStyle/>
          <a:p>
            <a:pPr marL="571500" indent="-571500" algn="just" eaLnBrk="1" hangingPunct="1">
              <a:buClr>
                <a:schemeClr val="accent6"/>
              </a:buClr>
              <a:buSzPct val="200000"/>
              <a:buFont typeface="Courier New" pitchFamily="49" charset="0"/>
              <a:buChar char="o"/>
              <a:defRPr/>
            </a:pPr>
            <a:r>
              <a:rPr lang="en-US" dirty="0"/>
              <a:t>The ROC (Receiver Operating Characteristic) analysis is often used to evaluate the accuracy of the performance measures in medical diagnosis and the quality of medical service</a:t>
            </a:r>
            <a:endParaRPr lang="pt-PT" dirty="0"/>
          </a:p>
        </p:txBody>
      </p:sp>
      <p:sp>
        <p:nvSpPr>
          <p:cNvPr id="23" name="CaixaDeTexto 22"/>
          <p:cNvSpPr txBox="1"/>
          <p:nvPr/>
        </p:nvSpPr>
        <p:spPr>
          <a:xfrm>
            <a:off x="881982" y="19270572"/>
            <a:ext cx="11737304" cy="1569660"/>
          </a:xfrm>
          <a:prstGeom prst="rect">
            <a:avLst/>
          </a:prstGeom>
          <a:solidFill>
            <a:schemeClr val="bg1">
              <a:lumMod val="85000"/>
            </a:schemeClr>
          </a:solidFill>
          <a:ln>
            <a:solidFill>
              <a:srgbClr val="A5D1F9"/>
            </a:solidFill>
          </a:ln>
          <a:effectLst>
            <a:outerShdw blurRad="50800" dist="38100" dir="2700000" algn="tl" rotWithShape="0">
              <a:prstClr val="black">
                <a:alpha val="40000"/>
              </a:prstClr>
            </a:outerShdw>
          </a:effectLst>
        </p:spPr>
        <p:txBody>
          <a:bodyPr wrap="square" rtlCol="0">
            <a:spAutoFit/>
          </a:bodyPr>
          <a:lstStyle/>
          <a:p>
            <a:pPr marL="571500" indent="-571500" algn="just" eaLnBrk="1" hangingPunct="1">
              <a:buClr>
                <a:schemeClr val="accent6"/>
              </a:buClr>
              <a:buSzPct val="200000"/>
              <a:buFont typeface="Courier New" pitchFamily="49" charset="0"/>
              <a:buChar char="o"/>
              <a:defRPr/>
            </a:pPr>
            <a:r>
              <a:rPr lang="en-US" dirty="0"/>
              <a:t>One major advantage of using ROC curves is the possibility to compare different severity indexes, and so compare the quality of medical service</a:t>
            </a:r>
          </a:p>
        </p:txBody>
      </p:sp>
      <p:sp>
        <p:nvSpPr>
          <p:cNvPr id="24" name="CaixaDeTexto 23"/>
          <p:cNvSpPr txBox="1"/>
          <p:nvPr/>
        </p:nvSpPr>
        <p:spPr>
          <a:xfrm>
            <a:off x="881982" y="21563215"/>
            <a:ext cx="6984776" cy="584775"/>
          </a:xfrm>
          <a:prstGeom prst="rect">
            <a:avLst/>
          </a:prstGeom>
          <a:solidFill>
            <a:schemeClr val="bg1">
              <a:lumMod val="85000"/>
            </a:schemeClr>
          </a:solidFill>
          <a:ln>
            <a:solidFill>
              <a:srgbClr val="A5D1F9"/>
            </a:solidFill>
          </a:ln>
          <a:effectLst>
            <a:outerShdw blurRad="50800" dist="38100" dir="2700000" algn="tl" rotWithShape="0">
              <a:prstClr val="black">
                <a:alpha val="40000"/>
              </a:prstClr>
            </a:outerShdw>
          </a:effectLst>
        </p:spPr>
        <p:txBody>
          <a:bodyPr wrap="square" rtlCol="0">
            <a:spAutoFit/>
          </a:bodyPr>
          <a:lstStyle/>
          <a:p>
            <a:pPr marL="571500" indent="-571500" algn="just" eaLnBrk="1" hangingPunct="1">
              <a:buClr>
                <a:schemeClr val="accent6"/>
              </a:buClr>
              <a:buSzPct val="200000"/>
              <a:buFont typeface="Courier New" pitchFamily="49" charset="0"/>
              <a:buChar char="o"/>
              <a:defRPr/>
            </a:pPr>
            <a:r>
              <a:rPr lang="en-US" dirty="0">
                <a:latin typeface="Arial" pitchFamily="34" charset="0"/>
                <a:cs typeface="Arial" pitchFamily="34" charset="0"/>
              </a:rPr>
              <a:t>The relevant hypothesis to test </a:t>
            </a:r>
            <a:r>
              <a:rPr lang="en-US" dirty="0" smtClean="0">
                <a:latin typeface="Arial" pitchFamily="34" charset="0"/>
                <a:cs typeface="Arial" pitchFamily="34" charset="0"/>
              </a:rPr>
              <a:t>is</a:t>
            </a:r>
            <a:endParaRPr lang="en-US" dirty="0">
              <a:latin typeface="Arial" pitchFamily="34" charset="0"/>
              <a:cs typeface="Arial" pitchFamily="34" charset="0"/>
            </a:endParaRPr>
          </a:p>
        </p:txBody>
      </p:sp>
      <p:sp>
        <p:nvSpPr>
          <p:cNvPr id="3" name="CaixaDeTexto 2"/>
          <p:cNvSpPr txBox="1"/>
          <p:nvPr/>
        </p:nvSpPr>
        <p:spPr>
          <a:xfrm>
            <a:off x="4194350" y="23526750"/>
            <a:ext cx="5832648" cy="584775"/>
          </a:xfrm>
          <a:prstGeom prst="rect">
            <a:avLst/>
          </a:prstGeom>
          <a:noFill/>
        </p:spPr>
        <p:txBody>
          <a:bodyPr wrap="square" rtlCol="0">
            <a:spAutoFit/>
          </a:bodyPr>
          <a:lstStyle/>
          <a:p>
            <a:endParaRPr lang="en-US" dirty="0"/>
          </a:p>
        </p:txBody>
      </p:sp>
      <p:sp>
        <p:nvSpPr>
          <p:cNvPr id="5" name="Rectangle 17"/>
          <p:cNvSpPr>
            <a:spLocks noChangeArrowheads="1"/>
          </p:cNvSpPr>
          <p:nvPr/>
        </p:nvSpPr>
        <p:spPr bwMode="auto">
          <a:xfrm>
            <a:off x="0" y="0"/>
            <a:ext cx="42808525"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29" name="CaixaDeTexto 28"/>
          <p:cNvSpPr txBox="1"/>
          <p:nvPr/>
        </p:nvSpPr>
        <p:spPr>
          <a:xfrm>
            <a:off x="881982" y="24132276"/>
            <a:ext cx="6984776" cy="584775"/>
          </a:xfrm>
          <a:prstGeom prst="rect">
            <a:avLst/>
          </a:prstGeom>
          <a:solidFill>
            <a:schemeClr val="bg1">
              <a:lumMod val="85000"/>
            </a:schemeClr>
          </a:solidFill>
          <a:ln>
            <a:solidFill>
              <a:srgbClr val="A5D1F9"/>
            </a:solidFill>
          </a:ln>
          <a:effectLst>
            <a:outerShdw blurRad="50800" dist="38100" dir="2700000" algn="tl" rotWithShape="0">
              <a:prstClr val="black">
                <a:alpha val="40000"/>
              </a:prstClr>
            </a:outerShdw>
          </a:effectLst>
        </p:spPr>
        <p:txBody>
          <a:bodyPr wrap="square" rtlCol="0">
            <a:spAutoFit/>
          </a:bodyPr>
          <a:lstStyle/>
          <a:p>
            <a:pPr algn="just" eaLnBrk="1" hangingPunct="1">
              <a:buClr>
                <a:schemeClr val="accent6"/>
              </a:buClr>
              <a:buSzPct val="200000"/>
              <a:defRPr/>
            </a:pPr>
            <a:r>
              <a:rPr lang="en-US" dirty="0">
                <a:latin typeface="Arial" pitchFamily="34" charset="0"/>
                <a:cs typeface="Arial" pitchFamily="34" charset="0"/>
              </a:rPr>
              <a:t>based on critical reason</a:t>
            </a:r>
          </a:p>
        </p:txBody>
      </p:sp>
      <p:sp>
        <p:nvSpPr>
          <p:cNvPr id="7" name="Rectangle 19"/>
          <p:cNvSpPr>
            <a:spLocks noChangeArrowheads="1"/>
          </p:cNvSpPr>
          <p:nvPr/>
        </p:nvSpPr>
        <p:spPr bwMode="auto">
          <a:xfrm>
            <a:off x="0" y="0"/>
            <a:ext cx="42808525"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8" name="Objecto 7"/>
          <p:cNvGraphicFramePr>
            <a:graphicFrameLocks noChangeAspect="1"/>
          </p:cNvGraphicFramePr>
          <p:nvPr>
            <p:extLst>
              <p:ext uri="{D42A27DB-BD31-4B8C-83A1-F6EECF244321}">
                <p14:modId xmlns:p14="http://schemas.microsoft.com/office/powerpoint/2010/main" xmlns="" val="271979323"/>
              </p:ext>
            </p:extLst>
          </p:nvPr>
        </p:nvGraphicFramePr>
        <p:xfrm>
          <a:off x="1901173" y="25365123"/>
          <a:ext cx="8125825" cy="2041270"/>
        </p:xfrm>
        <a:graphic>
          <a:graphicData uri="http://schemas.openxmlformats.org/presentationml/2006/ole">
            <p:oleObj spid="_x0000_s1086" name="Equação" r:id="rId5" imgW="1968500" imgH="495300" progId="Equation.3">
              <p:embed/>
            </p:oleObj>
          </a:graphicData>
        </a:graphic>
      </p:graphicFrame>
      <p:sp>
        <p:nvSpPr>
          <p:cNvPr id="32" name="CaixaDeTexto 31"/>
          <p:cNvSpPr txBox="1"/>
          <p:nvPr/>
        </p:nvSpPr>
        <p:spPr>
          <a:xfrm>
            <a:off x="14059446" y="6571035"/>
            <a:ext cx="11809312" cy="646331"/>
          </a:xfrm>
          <a:prstGeom prst="rect">
            <a:avLst/>
          </a:prstGeom>
          <a:solidFill>
            <a:srgbClr val="A5D1F9"/>
          </a:solidFill>
          <a:ln>
            <a:solidFill>
              <a:schemeClr val="tx1"/>
            </a:solidFill>
          </a:ln>
          <a:effectLst>
            <a:outerShdw blurRad="50800" dist="38100" dir="2700000" algn="tl" rotWithShape="0">
              <a:prstClr val="black">
                <a:alpha val="40000"/>
              </a:prstClr>
            </a:outerShdw>
          </a:effectLst>
        </p:spPr>
        <p:txBody>
          <a:bodyPr wrap="square" rtlCol="0">
            <a:spAutoFit/>
          </a:bodyPr>
          <a:lstStyle/>
          <a:p>
            <a:pPr algn="ctr"/>
            <a:r>
              <a:rPr lang="en-US" sz="3600" dirty="0" smtClean="0"/>
              <a:t>RESULTS</a:t>
            </a:r>
            <a:endParaRPr lang="en-US" sz="3600" dirty="0"/>
          </a:p>
        </p:txBody>
      </p:sp>
      <p:pic>
        <p:nvPicPr>
          <p:cNvPr id="33" name="Imagem 45" descr="C:\Users\fmourao\Documents\Doutoramento\Congressos 2011\ENBIS-Coimbra 2011\Histograma NICU 1.gif"/>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14013087" y="9116155"/>
            <a:ext cx="6536307" cy="597666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4" name="Imagem 46" descr="C:\Users\fmourao\Documents\Doutoramento\Congressos 2011\ENBIS-Coimbra 2011\Curva ROC - NICU1.gif"/>
          <p:cNvPicPr>
            <a:picLocks noChangeAspect="1" noChangeArrowheads="1"/>
          </p:cNvPicPr>
          <p:nvPr/>
        </p:nvPicPr>
        <p:blipFill>
          <a:blip r:embed="rId7" cstate="print">
            <a:extLst>
              <a:ext uri="{28A0092B-C50C-407E-A947-70E740481C1C}">
                <a14:useLocalDpi xmlns:a14="http://schemas.microsoft.com/office/drawing/2010/main" xmlns="" val="0"/>
              </a:ext>
            </a:extLst>
          </a:blip>
          <a:srcRect/>
          <a:stretch>
            <a:fillRect/>
          </a:stretch>
        </p:blipFill>
        <p:spPr bwMode="auto">
          <a:xfrm>
            <a:off x="20296188" y="9116155"/>
            <a:ext cx="6411015" cy="586210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5" name="Picture 44"/>
          <p:cNvPicPr>
            <a:picLocks noChangeAspect="1" noChangeArrowheads="1"/>
          </p:cNvPicPr>
          <p:nvPr/>
        </p:nvPicPr>
        <p:blipFill>
          <a:blip r:embed="rId8" cstate="print">
            <a:clrChange>
              <a:clrFrom>
                <a:srgbClr val="CECECE"/>
              </a:clrFrom>
              <a:clrTo>
                <a:srgbClr val="CECECE">
                  <a:alpha val="0"/>
                </a:srgbClr>
              </a:clrTo>
            </a:clrChange>
          </a:blip>
          <a:stretch>
            <a:fillRect/>
          </a:stretch>
        </p:blipFill>
        <p:spPr bwMode="auto">
          <a:xfrm>
            <a:off x="13963352" y="17718483"/>
            <a:ext cx="6000750" cy="5486400"/>
          </a:xfrm>
          <a:prstGeom prst="rect">
            <a:avLst/>
          </a:prstGeom>
          <a:solidFill>
            <a:schemeClr val="bg1">
              <a:lumMod val="95000"/>
            </a:schemeClr>
          </a:solidFill>
          <a:ln>
            <a:noFill/>
          </a:ln>
          <a:effectLst/>
        </p:spPr>
      </p:pic>
      <p:pic>
        <p:nvPicPr>
          <p:cNvPr id="36" name="Imagem 47" descr="C:\Users\fmourao\Documents\Doutoramento\Congressos 2011\ENBIS-Coimbra 2011\Curva ROC - NICU 2.gif"/>
          <p:cNvPicPr>
            <a:picLocks noChangeAspect="1" noChangeArrowheads="1"/>
          </p:cNvPicPr>
          <p:nvPr/>
        </p:nvPicPr>
        <p:blipFill>
          <a:blip r:embed="rId9" cstate="print">
            <a:extLst>
              <a:ext uri="{28A0092B-C50C-407E-A947-70E740481C1C}">
                <a14:useLocalDpi xmlns:a14="http://schemas.microsoft.com/office/drawing/2010/main" xmlns="" val="0"/>
              </a:ext>
            </a:extLst>
          </a:blip>
          <a:srcRect/>
          <a:stretch>
            <a:fillRect/>
          </a:stretch>
        </p:blipFill>
        <p:spPr bwMode="auto">
          <a:xfrm>
            <a:off x="20540427" y="17717978"/>
            <a:ext cx="6000687" cy="548690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9" name="CaixaDeTexto 8"/>
          <p:cNvSpPr txBox="1"/>
          <p:nvPr/>
        </p:nvSpPr>
        <p:spPr>
          <a:xfrm>
            <a:off x="16963727" y="7786460"/>
            <a:ext cx="5664671" cy="584775"/>
          </a:xfrm>
          <a:prstGeom prst="rect">
            <a:avLst/>
          </a:prstGeom>
          <a:noFill/>
        </p:spPr>
        <p:txBody>
          <a:bodyPr wrap="square" rtlCol="0">
            <a:spAutoFit/>
          </a:bodyPr>
          <a:lstStyle/>
          <a:p>
            <a:pPr algn="ctr"/>
            <a:r>
              <a:rPr lang="en-US" dirty="0" smtClean="0"/>
              <a:t>Software: ROCNPA</a:t>
            </a:r>
            <a:endParaRPr lang="en-US" dirty="0"/>
          </a:p>
        </p:txBody>
      </p:sp>
      <p:sp>
        <p:nvSpPr>
          <p:cNvPr id="38" name="CaixaDeTexto 3"/>
          <p:cNvSpPr txBox="1">
            <a:spLocks noChangeArrowheads="1"/>
          </p:cNvSpPr>
          <p:nvPr/>
        </p:nvSpPr>
        <p:spPr bwMode="auto">
          <a:xfrm>
            <a:off x="15308110" y="15747206"/>
            <a:ext cx="8232660" cy="107721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3500">
                <a:solidFill>
                  <a:schemeClr val="tx1"/>
                </a:solidFill>
                <a:latin typeface="Times New Roman" pitchFamily="18" charset="0"/>
                <a:cs typeface="Arial" charset="0"/>
              </a:defRPr>
            </a:lvl1pPr>
            <a:lvl2pPr marL="742950" indent="-285750" eaLnBrk="0" hangingPunct="0">
              <a:defRPr sz="3500">
                <a:solidFill>
                  <a:schemeClr val="tx1"/>
                </a:solidFill>
                <a:latin typeface="Times New Roman" pitchFamily="18" charset="0"/>
                <a:cs typeface="Arial" charset="0"/>
              </a:defRPr>
            </a:lvl2pPr>
            <a:lvl3pPr marL="1143000" indent="-228600" eaLnBrk="0" hangingPunct="0">
              <a:defRPr sz="3500">
                <a:solidFill>
                  <a:schemeClr val="tx1"/>
                </a:solidFill>
                <a:latin typeface="Times New Roman" pitchFamily="18" charset="0"/>
                <a:cs typeface="Arial" charset="0"/>
              </a:defRPr>
            </a:lvl3pPr>
            <a:lvl4pPr marL="1600200" indent="-228600" eaLnBrk="0" hangingPunct="0">
              <a:defRPr sz="3500">
                <a:solidFill>
                  <a:schemeClr val="tx1"/>
                </a:solidFill>
                <a:latin typeface="Times New Roman" pitchFamily="18" charset="0"/>
                <a:cs typeface="Arial" charset="0"/>
              </a:defRPr>
            </a:lvl4pPr>
            <a:lvl5pPr marL="2057400" indent="-228600" eaLnBrk="0" hangingPunct="0">
              <a:defRPr sz="3500">
                <a:solidFill>
                  <a:schemeClr val="tx1"/>
                </a:solidFill>
                <a:latin typeface="Times New Roman" pitchFamily="18" charset="0"/>
                <a:cs typeface="Arial" charset="0"/>
              </a:defRPr>
            </a:lvl5pPr>
            <a:lvl6pPr marL="2514600" indent="-228600" eaLnBrk="0" fontAlgn="base" hangingPunct="0">
              <a:spcBef>
                <a:spcPct val="0"/>
              </a:spcBef>
              <a:spcAft>
                <a:spcPct val="0"/>
              </a:spcAft>
              <a:defRPr sz="3500">
                <a:solidFill>
                  <a:schemeClr val="tx1"/>
                </a:solidFill>
                <a:latin typeface="Times New Roman" pitchFamily="18" charset="0"/>
                <a:cs typeface="Arial" charset="0"/>
              </a:defRPr>
            </a:lvl6pPr>
            <a:lvl7pPr marL="2971800" indent="-228600" eaLnBrk="0" fontAlgn="base" hangingPunct="0">
              <a:spcBef>
                <a:spcPct val="0"/>
              </a:spcBef>
              <a:spcAft>
                <a:spcPct val="0"/>
              </a:spcAft>
              <a:defRPr sz="3500">
                <a:solidFill>
                  <a:schemeClr val="tx1"/>
                </a:solidFill>
                <a:latin typeface="Times New Roman" pitchFamily="18" charset="0"/>
                <a:cs typeface="Arial" charset="0"/>
              </a:defRPr>
            </a:lvl7pPr>
            <a:lvl8pPr marL="3429000" indent="-228600" eaLnBrk="0" fontAlgn="base" hangingPunct="0">
              <a:spcBef>
                <a:spcPct val="0"/>
              </a:spcBef>
              <a:spcAft>
                <a:spcPct val="0"/>
              </a:spcAft>
              <a:defRPr sz="3500">
                <a:solidFill>
                  <a:schemeClr val="tx1"/>
                </a:solidFill>
                <a:latin typeface="Times New Roman" pitchFamily="18" charset="0"/>
                <a:cs typeface="Arial" charset="0"/>
              </a:defRPr>
            </a:lvl8pPr>
            <a:lvl9pPr marL="3886200" indent="-228600" eaLnBrk="0" fontAlgn="base" hangingPunct="0">
              <a:spcBef>
                <a:spcPct val="0"/>
              </a:spcBef>
              <a:spcAft>
                <a:spcPct val="0"/>
              </a:spcAft>
              <a:defRPr sz="3500">
                <a:solidFill>
                  <a:schemeClr val="tx1"/>
                </a:solidFill>
                <a:latin typeface="Times New Roman" pitchFamily="18" charset="0"/>
                <a:cs typeface="Arial" charset="0"/>
              </a:defRPr>
            </a:lvl9pPr>
          </a:lstStyle>
          <a:p>
            <a:pPr algn="ctr" eaLnBrk="1" hangingPunct="1"/>
            <a:r>
              <a:rPr lang="pt-PT" sz="3200" dirty="0" err="1">
                <a:latin typeface="Arial" charset="0"/>
              </a:rPr>
              <a:t>Wilcoxon</a:t>
            </a:r>
            <a:r>
              <a:rPr lang="pt-PT" sz="3200" dirty="0">
                <a:latin typeface="Arial" charset="0"/>
              </a:rPr>
              <a:t> </a:t>
            </a:r>
            <a:r>
              <a:rPr lang="pt-PT" sz="3200" dirty="0" err="1">
                <a:latin typeface="Arial" charset="0"/>
              </a:rPr>
              <a:t>area</a:t>
            </a:r>
            <a:r>
              <a:rPr lang="pt-PT" sz="3200" dirty="0">
                <a:latin typeface="Arial" charset="0"/>
              </a:rPr>
              <a:t>: </a:t>
            </a:r>
            <a:r>
              <a:rPr lang="pt-PT" sz="3200" b="1" dirty="0">
                <a:latin typeface="Arial" charset="0"/>
              </a:rPr>
              <a:t>0.93</a:t>
            </a:r>
            <a:r>
              <a:rPr lang="pt-PT" sz="3200" dirty="0">
                <a:latin typeface="Arial" charset="0"/>
              </a:rPr>
              <a:t/>
            </a:r>
            <a:br>
              <a:rPr lang="pt-PT" sz="3200" dirty="0">
                <a:latin typeface="Arial" charset="0"/>
              </a:rPr>
            </a:br>
            <a:r>
              <a:rPr lang="pt-PT" sz="3200" dirty="0">
                <a:latin typeface="Arial" charset="0"/>
              </a:rPr>
              <a:t>Standard Error (SE): </a:t>
            </a:r>
            <a:r>
              <a:rPr lang="pt-PT" sz="3200" b="1" dirty="0">
                <a:latin typeface="Arial" charset="0"/>
              </a:rPr>
              <a:t>0.028</a:t>
            </a:r>
            <a:endParaRPr lang="pt-PT" sz="3200" dirty="0">
              <a:latin typeface="Arial" charset="0"/>
            </a:endParaRPr>
          </a:p>
        </p:txBody>
      </p:sp>
      <p:sp>
        <p:nvSpPr>
          <p:cNvPr id="39" name="CaixaDeTexto 31"/>
          <p:cNvSpPr txBox="1">
            <a:spLocks noChangeArrowheads="1"/>
          </p:cNvSpPr>
          <p:nvPr/>
        </p:nvSpPr>
        <p:spPr bwMode="auto">
          <a:xfrm>
            <a:off x="14923542" y="23924963"/>
            <a:ext cx="8234247" cy="107721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3500">
                <a:solidFill>
                  <a:schemeClr val="tx1"/>
                </a:solidFill>
                <a:latin typeface="Times New Roman" pitchFamily="18" charset="0"/>
                <a:cs typeface="Arial" charset="0"/>
              </a:defRPr>
            </a:lvl1pPr>
            <a:lvl2pPr marL="742950" indent="-285750" eaLnBrk="0" hangingPunct="0">
              <a:defRPr sz="3500">
                <a:solidFill>
                  <a:schemeClr val="tx1"/>
                </a:solidFill>
                <a:latin typeface="Times New Roman" pitchFamily="18" charset="0"/>
                <a:cs typeface="Arial" charset="0"/>
              </a:defRPr>
            </a:lvl2pPr>
            <a:lvl3pPr marL="1143000" indent="-228600" eaLnBrk="0" hangingPunct="0">
              <a:defRPr sz="3500">
                <a:solidFill>
                  <a:schemeClr val="tx1"/>
                </a:solidFill>
                <a:latin typeface="Times New Roman" pitchFamily="18" charset="0"/>
                <a:cs typeface="Arial" charset="0"/>
              </a:defRPr>
            </a:lvl3pPr>
            <a:lvl4pPr marL="1600200" indent="-228600" eaLnBrk="0" hangingPunct="0">
              <a:defRPr sz="3500">
                <a:solidFill>
                  <a:schemeClr val="tx1"/>
                </a:solidFill>
                <a:latin typeface="Times New Roman" pitchFamily="18" charset="0"/>
                <a:cs typeface="Arial" charset="0"/>
              </a:defRPr>
            </a:lvl4pPr>
            <a:lvl5pPr marL="2057400" indent="-228600" eaLnBrk="0" hangingPunct="0">
              <a:defRPr sz="3500">
                <a:solidFill>
                  <a:schemeClr val="tx1"/>
                </a:solidFill>
                <a:latin typeface="Times New Roman" pitchFamily="18" charset="0"/>
                <a:cs typeface="Arial" charset="0"/>
              </a:defRPr>
            </a:lvl5pPr>
            <a:lvl6pPr marL="2514600" indent="-228600" eaLnBrk="0" fontAlgn="base" hangingPunct="0">
              <a:spcBef>
                <a:spcPct val="0"/>
              </a:spcBef>
              <a:spcAft>
                <a:spcPct val="0"/>
              </a:spcAft>
              <a:defRPr sz="3500">
                <a:solidFill>
                  <a:schemeClr val="tx1"/>
                </a:solidFill>
                <a:latin typeface="Times New Roman" pitchFamily="18" charset="0"/>
                <a:cs typeface="Arial" charset="0"/>
              </a:defRPr>
            </a:lvl6pPr>
            <a:lvl7pPr marL="2971800" indent="-228600" eaLnBrk="0" fontAlgn="base" hangingPunct="0">
              <a:spcBef>
                <a:spcPct val="0"/>
              </a:spcBef>
              <a:spcAft>
                <a:spcPct val="0"/>
              </a:spcAft>
              <a:defRPr sz="3500">
                <a:solidFill>
                  <a:schemeClr val="tx1"/>
                </a:solidFill>
                <a:latin typeface="Times New Roman" pitchFamily="18" charset="0"/>
                <a:cs typeface="Arial" charset="0"/>
              </a:defRPr>
            </a:lvl7pPr>
            <a:lvl8pPr marL="3429000" indent="-228600" eaLnBrk="0" fontAlgn="base" hangingPunct="0">
              <a:spcBef>
                <a:spcPct val="0"/>
              </a:spcBef>
              <a:spcAft>
                <a:spcPct val="0"/>
              </a:spcAft>
              <a:defRPr sz="3500">
                <a:solidFill>
                  <a:schemeClr val="tx1"/>
                </a:solidFill>
                <a:latin typeface="Times New Roman" pitchFamily="18" charset="0"/>
                <a:cs typeface="Arial" charset="0"/>
              </a:defRPr>
            </a:lvl8pPr>
            <a:lvl9pPr marL="3886200" indent="-228600" eaLnBrk="0" fontAlgn="base" hangingPunct="0">
              <a:spcBef>
                <a:spcPct val="0"/>
              </a:spcBef>
              <a:spcAft>
                <a:spcPct val="0"/>
              </a:spcAft>
              <a:defRPr sz="3500">
                <a:solidFill>
                  <a:schemeClr val="tx1"/>
                </a:solidFill>
                <a:latin typeface="Times New Roman" pitchFamily="18" charset="0"/>
                <a:cs typeface="Arial" charset="0"/>
              </a:defRPr>
            </a:lvl9pPr>
          </a:lstStyle>
          <a:p>
            <a:pPr algn="ctr" eaLnBrk="1" hangingPunct="1"/>
            <a:r>
              <a:rPr lang="pt-PT" sz="3200" dirty="0" err="1">
                <a:latin typeface="Arial" charset="0"/>
              </a:rPr>
              <a:t>Wilcoxon</a:t>
            </a:r>
            <a:r>
              <a:rPr lang="pt-PT" sz="3200" dirty="0">
                <a:latin typeface="Arial" charset="0"/>
              </a:rPr>
              <a:t> </a:t>
            </a:r>
            <a:r>
              <a:rPr lang="pt-PT" sz="3200" dirty="0" err="1">
                <a:latin typeface="Arial" charset="0"/>
              </a:rPr>
              <a:t>area</a:t>
            </a:r>
            <a:r>
              <a:rPr lang="pt-PT" sz="3200" dirty="0">
                <a:latin typeface="Arial" charset="0"/>
              </a:rPr>
              <a:t>: </a:t>
            </a:r>
            <a:r>
              <a:rPr lang="pt-PT" sz="3200" b="1" dirty="0">
                <a:latin typeface="Arial" charset="0"/>
              </a:rPr>
              <a:t>0.92</a:t>
            </a:r>
            <a:r>
              <a:rPr lang="pt-PT" sz="3200" dirty="0">
                <a:latin typeface="Arial" charset="0"/>
              </a:rPr>
              <a:t/>
            </a:r>
            <a:br>
              <a:rPr lang="pt-PT" sz="3200" dirty="0">
                <a:latin typeface="Arial" charset="0"/>
              </a:rPr>
            </a:br>
            <a:r>
              <a:rPr lang="pt-PT" sz="3200" dirty="0">
                <a:latin typeface="Arial" charset="0"/>
              </a:rPr>
              <a:t>Standard Error (SE): </a:t>
            </a:r>
            <a:r>
              <a:rPr lang="pt-PT" sz="3200" b="1" dirty="0">
                <a:latin typeface="Arial" charset="0"/>
              </a:rPr>
              <a:t>0.042</a:t>
            </a:r>
            <a:endParaRPr lang="pt-PT" sz="3200" dirty="0">
              <a:latin typeface="Arial" charset="0"/>
            </a:endParaRPr>
          </a:p>
        </p:txBody>
      </p:sp>
      <p:sp>
        <p:nvSpPr>
          <p:cNvPr id="40" name="CaixaDeTexto 39"/>
          <p:cNvSpPr txBox="1"/>
          <p:nvPr/>
        </p:nvSpPr>
        <p:spPr>
          <a:xfrm>
            <a:off x="30045222" y="6571035"/>
            <a:ext cx="11809312" cy="646331"/>
          </a:xfrm>
          <a:prstGeom prst="rect">
            <a:avLst/>
          </a:prstGeom>
          <a:solidFill>
            <a:srgbClr val="A5D1F9"/>
          </a:solidFill>
          <a:ln>
            <a:solidFill>
              <a:schemeClr val="tx1"/>
            </a:solidFill>
          </a:ln>
          <a:effectLst>
            <a:outerShdw blurRad="50800" dist="38100" dir="2700000" algn="tl" rotWithShape="0">
              <a:prstClr val="black">
                <a:alpha val="40000"/>
              </a:prstClr>
            </a:outerShdw>
          </a:effectLst>
        </p:spPr>
        <p:txBody>
          <a:bodyPr wrap="square" rtlCol="0">
            <a:spAutoFit/>
          </a:bodyPr>
          <a:lstStyle/>
          <a:p>
            <a:pPr algn="ctr"/>
            <a:r>
              <a:rPr lang="en-US" sz="3600" dirty="0" smtClean="0"/>
              <a:t>CONCLUSIONS</a:t>
            </a:r>
            <a:endParaRPr lang="en-US" sz="3600" dirty="0"/>
          </a:p>
        </p:txBody>
      </p:sp>
      <p:sp>
        <p:nvSpPr>
          <p:cNvPr id="10" name="CaixaDeTexto 9"/>
          <p:cNvSpPr txBox="1"/>
          <p:nvPr/>
        </p:nvSpPr>
        <p:spPr>
          <a:xfrm>
            <a:off x="30045222" y="8313743"/>
            <a:ext cx="11809312" cy="1569660"/>
          </a:xfrm>
          <a:prstGeom prst="rect">
            <a:avLst/>
          </a:prstGeom>
          <a:solidFill>
            <a:schemeClr val="bg1">
              <a:lumMod val="85000"/>
            </a:schemeClr>
          </a:solidFill>
          <a:ln>
            <a:solidFill>
              <a:srgbClr val="A5D1F9"/>
            </a:solidFill>
          </a:ln>
        </p:spPr>
        <p:txBody>
          <a:bodyPr wrap="square" rtlCol="0">
            <a:spAutoFit/>
          </a:bodyPr>
          <a:lstStyle/>
          <a:p>
            <a:pPr algn="just"/>
            <a:r>
              <a:rPr lang="en-US" dirty="0">
                <a:latin typeface="Arial" pitchFamily="34" charset="0"/>
                <a:cs typeface="Arial" pitchFamily="34" charset="0"/>
              </a:rPr>
              <a:t>The study involved 157 infants in NICU 1 (mortality rate of 11.46%) and 79 in NICU 2 (mortality rate 20.3%). Of the 236 newborns, 34 died (mortality rate of 14.41%) and 202 survived</a:t>
            </a:r>
            <a:r>
              <a:rPr lang="en-US" dirty="0" smtClean="0">
                <a:latin typeface="Arial" pitchFamily="34" charset="0"/>
                <a:cs typeface="Arial" pitchFamily="34" charset="0"/>
              </a:rPr>
              <a:t>.</a:t>
            </a:r>
            <a:endParaRPr lang="pt-PT" dirty="0">
              <a:latin typeface="Arial" pitchFamily="34" charset="0"/>
              <a:cs typeface="Arial" pitchFamily="34" charset="0"/>
            </a:endParaRPr>
          </a:p>
        </p:txBody>
      </p:sp>
      <p:sp>
        <p:nvSpPr>
          <p:cNvPr id="12" name="Seta para baixo 11"/>
          <p:cNvSpPr/>
          <p:nvPr/>
        </p:nvSpPr>
        <p:spPr bwMode="auto">
          <a:xfrm>
            <a:off x="5706518" y="13028528"/>
            <a:ext cx="1008112" cy="1535395"/>
          </a:xfrm>
          <a:prstGeom prst="downArrow">
            <a:avLst/>
          </a:prstGeom>
          <a:solidFill>
            <a:srgbClr val="FF33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en-US" sz="3200" b="0" i="0" u="none" strike="noStrike" cap="none" normalizeH="0" baseline="0" smtClean="0">
              <a:ln>
                <a:noFill/>
              </a:ln>
              <a:solidFill>
                <a:schemeClr val="tx1"/>
              </a:solidFill>
              <a:effectLst/>
              <a:latin typeface="Arial" charset="0"/>
            </a:endParaRPr>
          </a:p>
        </p:txBody>
      </p:sp>
      <p:sp>
        <p:nvSpPr>
          <p:cNvPr id="28" name="Seta em ângulo recto para cima 27"/>
          <p:cNvSpPr/>
          <p:nvPr/>
        </p:nvSpPr>
        <p:spPr bwMode="auto">
          <a:xfrm rot="1094539">
            <a:off x="10560694" y="23608586"/>
            <a:ext cx="4549229" cy="4140200"/>
          </a:xfrm>
          <a:prstGeom prst="bentUpArrow">
            <a:avLst/>
          </a:prstGeom>
          <a:solidFill>
            <a:srgbClr val="FF33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en-US" sz="3200" b="0" i="0" u="none" strike="noStrike" cap="none" normalizeH="0" baseline="0" smtClean="0">
              <a:ln>
                <a:noFill/>
              </a:ln>
              <a:solidFill>
                <a:schemeClr val="tx1"/>
              </a:solidFill>
              <a:effectLst/>
              <a:latin typeface="Arial" charset="0"/>
            </a:endParaRPr>
          </a:p>
        </p:txBody>
      </p:sp>
      <p:sp>
        <p:nvSpPr>
          <p:cNvPr id="49" name="Seta para baixo 48"/>
          <p:cNvSpPr/>
          <p:nvPr/>
        </p:nvSpPr>
        <p:spPr bwMode="auto">
          <a:xfrm>
            <a:off x="2178126" y="12979747"/>
            <a:ext cx="1008112" cy="1535395"/>
          </a:xfrm>
          <a:prstGeom prst="downArrow">
            <a:avLst/>
          </a:prstGeom>
          <a:solidFill>
            <a:srgbClr val="FF33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en-US" sz="3200" b="0" i="0" u="none" strike="noStrike" cap="none" normalizeH="0" baseline="0" smtClean="0">
              <a:ln>
                <a:noFill/>
              </a:ln>
              <a:solidFill>
                <a:schemeClr val="tx1"/>
              </a:solidFill>
              <a:effectLst/>
              <a:latin typeface="Arial" charset="0"/>
            </a:endParaRPr>
          </a:p>
        </p:txBody>
      </p:sp>
      <p:sp>
        <p:nvSpPr>
          <p:cNvPr id="50" name="Seta para baixo 49"/>
          <p:cNvSpPr/>
          <p:nvPr/>
        </p:nvSpPr>
        <p:spPr bwMode="auto">
          <a:xfrm>
            <a:off x="8946878" y="13100536"/>
            <a:ext cx="1008112" cy="1535395"/>
          </a:xfrm>
          <a:prstGeom prst="downArrow">
            <a:avLst/>
          </a:prstGeom>
          <a:solidFill>
            <a:srgbClr val="FF33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en-US" sz="3200" b="0" i="0" u="none" strike="noStrike" cap="none" normalizeH="0" baseline="0" smtClean="0">
              <a:ln>
                <a:noFill/>
              </a:ln>
              <a:solidFill>
                <a:schemeClr val="tx1"/>
              </a:solidFill>
              <a:effectLst/>
              <a:latin typeface="Arial" charset="0"/>
            </a:endParaRPr>
          </a:p>
        </p:txBody>
      </p:sp>
      <p:sp>
        <p:nvSpPr>
          <p:cNvPr id="53" name="CaixaDeTexto 52"/>
          <p:cNvSpPr txBox="1"/>
          <p:nvPr/>
        </p:nvSpPr>
        <p:spPr>
          <a:xfrm>
            <a:off x="30117230" y="10329967"/>
            <a:ext cx="11809312" cy="1569660"/>
          </a:xfrm>
          <a:prstGeom prst="rect">
            <a:avLst/>
          </a:prstGeom>
          <a:solidFill>
            <a:schemeClr val="bg1">
              <a:lumMod val="85000"/>
            </a:schemeClr>
          </a:solidFill>
          <a:ln>
            <a:solidFill>
              <a:srgbClr val="A5D1F9"/>
            </a:solidFill>
          </a:ln>
        </p:spPr>
        <p:txBody>
          <a:bodyPr wrap="square" rtlCol="0">
            <a:spAutoFit/>
          </a:bodyPr>
          <a:lstStyle/>
          <a:p>
            <a:pPr algn="just">
              <a:buClr>
                <a:schemeClr val="accent6"/>
              </a:buClr>
              <a:buSzPct val="200000"/>
              <a:defRPr/>
            </a:pPr>
            <a:r>
              <a:rPr lang="en-US" dirty="0">
                <a:latin typeface="Arial" pitchFamily="34" charset="0"/>
                <a:cs typeface="Arial" pitchFamily="34" charset="0"/>
              </a:rPr>
              <a:t>The NICU 1 with an AUC = </a:t>
            </a:r>
            <a:r>
              <a:rPr lang="en-US" dirty="0" smtClean="0">
                <a:latin typeface="Arial" pitchFamily="34" charset="0"/>
                <a:cs typeface="Arial" pitchFamily="34" charset="0"/>
              </a:rPr>
              <a:t>0.93 </a:t>
            </a:r>
            <a:r>
              <a:rPr lang="en-US" dirty="0">
                <a:latin typeface="Arial" pitchFamily="34" charset="0"/>
                <a:cs typeface="Arial" pitchFamily="34" charset="0"/>
              </a:rPr>
              <a:t>and SE = 0.028, it is closer to the upper left corner and consequently with better performance in the use of the scale CRIB [2]</a:t>
            </a:r>
            <a:endParaRPr lang="pt-PT" dirty="0">
              <a:latin typeface="Arial" pitchFamily="34" charset="0"/>
              <a:cs typeface="Arial" pitchFamily="34" charset="0"/>
            </a:endParaRPr>
          </a:p>
        </p:txBody>
      </p:sp>
      <p:sp>
        <p:nvSpPr>
          <p:cNvPr id="55" name="CaixaDeTexto 54"/>
          <p:cNvSpPr txBox="1"/>
          <p:nvPr/>
        </p:nvSpPr>
        <p:spPr>
          <a:xfrm>
            <a:off x="30189238" y="12562215"/>
            <a:ext cx="11809312" cy="1569660"/>
          </a:xfrm>
          <a:prstGeom prst="rect">
            <a:avLst/>
          </a:prstGeom>
          <a:solidFill>
            <a:schemeClr val="bg1">
              <a:lumMod val="85000"/>
            </a:schemeClr>
          </a:solidFill>
          <a:ln>
            <a:solidFill>
              <a:srgbClr val="A5D1F9"/>
            </a:solidFill>
          </a:ln>
        </p:spPr>
        <p:txBody>
          <a:bodyPr wrap="square" rtlCol="0">
            <a:spAutoFit/>
          </a:bodyPr>
          <a:lstStyle/>
          <a:p>
            <a:pPr algn="just" eaLnBrk="1" hangingPunct="1">
              <a:buClr>
                <a:schemeClr val="accent6"/>
              </a:buClr>
              <a:buSzPct val="200000"/>
              <a:defRPr/>
            </a:pPr>
            <a:r>
              <a:rPr lang="en-US" dirty="0">
                <a:latin typeface="Arial" pitchFamily="34" charset="0"/>
                <a:cs typeface="Arial" pitchFamily="34" charset="0"/>
              </a:rPr>
              <a:t>With 5% significance level, there isn’t statistically significant difference (Z= -0.19, p-value =0.8494) in the quality of services provided by the two NICU's [3]</a:t>
            </a:r>
            <a:endParaRPr lang="pt-PT" dirty="0">
              <a:latin typeface="Arial" pitchFamily="34" charset="0"/>
              <a:cs typeface="Arial" pitchFamily="34" charset="0"/>
            </a:endParaRPr>
          </a:p>
        </p:txBody>
      </p:sp>
      <p:sp>
        <p:nvSpPr>
          <p:cNvPr id="2241" name="Seta curvada para baixo 2240"/>
          <p:cNvSpPr/>
          <p:nvPr/>
        </p:nvSpPr>
        <p:spPr bwMode="auto">
          <a:xfrm>
            <a:off x="23924542" y="6966208"/>
            <a:ext cx="6120680" cy="2132365"/>
          </a:xfrm>
          <a:prstGeom prst="curvedDownArrow">
            <a:avLst/>
          </a:prstGeom>
          <a:solidFill>
            <a:srgbClr val="FF33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en-US" sz="3200" b="0" i="0" u="none" strike="noStrike" cap="none" normalizeH="0" baseline="0" smtClean="0">
              <a:ln>
                <a:noFill/>
              </a:ln>
              <a:solidFill>
                <a:schemeClr val="tx1"/>
              </a:solidFill>
              <a:effectLst/>
              <a:latin typeface="Arial" charset="0"/>
            </a:endParaRPr>
          </a:p>
        </p:txBody>
      </p:sp>
      <p:sp>
        <p:nvSpPr>
          <p:cNvPr id="60" name="CaixaDeTexto 59"/>
          <p:cNvSpPr txBox="1"/>
          <p:nvPr/>
        </p:nvSpPr>
        <p:spPr>
          <a:xfrm>
            <a:off x="30117230" y="15285744"/>
            <a:ext cx="11809312" cy="646331"/>
          </a:xfrm>
          <a:prstGeom prst="rect">
            <a:avLst/>
          </a:prstGeom>
          <a:solidFill>
            <a:srgbClr val="A5D1F9"/>
          </a:solidFill>
          <a:ln>
            <a:solidFill>
              <a:schemeClr val="tx1"/>
            </a:solidFill>
          </a:ln>
          <a:effectLst>
            <a:outerShdw blurRad="50800" dist="38100" dir="2700000" algn="tl" rotWithShape="0">
              <a:prstClr val="black">
                <a:alpha val="40000"/>
              </a:prstClr>
            </a:outerShdw>
          </a:effectLst>
        </p:spPr>
        <p:txBody>
          <a:bodyPr wrap="square" rtlCol="0">
            <a:spAutoFit/>
          </a:bodyPr>
          <a:lstStyle/>
          <a:p>
            <a:pPr algn="ctr"/>
            <a:r>
              <a:rPr lang="en-US" sz="3600" dirty="0" smtClean="0"/>
              <a:t>FUTURE WORK</a:t>
            </a:r>
            <a:endParaRPr lang="en-US" sz="3600" dirty="0"/>
          </a:p>
        </p:txBody>
      </p:sp>
      <p:pic>
        <p:nvPicPr>
          <p:cNvPr id="62" name="Picture 52" descr="C:\Users\fmourao\Documents\Doutoramento\Congressos 2011\ENBIS-Coimbra 2011\Curvas ROC - NICU2-NICU2.gif"/>
          <p:cNvPicPr>
            <a:picLocks noChangeAspect="1" noChangeArrowheads="1"/>
          </p:cNvPicPr>
          <p:nvPr/>
        </p:nvPicPr>
        <p:blipFill>
          <a:blip r:embed="rId10" cstate="print">
            <a:extLst>
              <a:ext uri="{28A0092B-C50C-407E-A947-70E740481C1C}">
                <a14:useLocalDpi xmlns:a14="http://schemas.microsoft.com/office/drawing/2010/main" xmlns="" val="0"/>
              </a:ext>
            </a:extLst>
          </a:blip>
          <a:srcRect/>
          <a:stretch>
            <a:fillRect/>
          </a:stretch>
        </p:blipFill>
        <p:spPr bwMode="auto">
          <a:xfrm>
            <a:off x="30072208" y="17188360"/>
            <a:ext cx="5600700" cy="51196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060" name="Picture 36"/>
          <p:cNvPicPr>
            <a:picLocks noChangeAspect="1" noChangeArrowheads="1"/>
          </p:cNvPicPr>
          <p:nvPr/>
        </p:nvPicPr>
        <p:blipFill>
          <a:blip r:embed="rId11" cstate="print">
            <a:extLst>
              <a:ext uri="{BEBA8EAE-BF5A-486C-A8C5-ECC9F3942E4B}">
                <a14:imgProps xmlns:a14="http://schemas.microsoft.com/office/drawing/2010/main" xmlns="">
                  <a14:imgLayer r:embed="rId14">
                    <a14:imgEffect>
                      <a14:brightnessContrast bright="20000" contrast="40000"/>
                    </a14:imgEffect>
                  </a14:imgLayer>
                </a14:imgProps>
              </a:ext>
              <a:ext uri="{28A0092B-C50C-407E-A947-70E740481C1C}">
                <a14:useLocalDpi xmlns:a14="http://schemas.microsoft.com/office/drawing/2010/main" xmlns="" val="0"/>
              </a:ext>
            </a:extLst>
          </a:blip>
          <a:srcRect/>
          <a:stretch>
            <a:fillRect/>
          </a:stretch>
        </p:blipFill>
        <p:spPr bwMode="auto">
          <a:xfrm rot="668704">
            <a:off x="37371663" y="16031542"/>
            <a:ext cx="3592586" cy="638225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63" name="CaixaDeTexto 62"/>
          <p:cNvSpPr txBox="1"/>
          <p:nvPr/>
        </p:nvSpPr>
        <p:spPr>
          <a:xfrm>
            <a:off x="35717930" y="19270572"/>
            <a:ext cx="6136604" cy="1569660"/>
          </a:xfrm>
          <a:prstGeom prst="rect">
            <a:avLst/>
          </a:prstGeom>
          <a:noFill/>
          <a:ln>
            <a:noFill/>
          </a:ln>
        </p:spPr>
        <p:txBody>
          <a:bodyPr wrap="square" rtlCol="0">
            <a:spAutoFit/>
          </a:bodyPr>
          <a:lstStyle/>
          <a:p>
            <a:pPr algn="just" eaLnBrk="1" hangingPunct="1"/>
            <a:r>
              <a:rPr lang="en-US" dirty="0"/>
              <a:t>Using measures used to evaluate the performance of algorithms in multi-objective [1]</a:t>
            </a:r>
            <a:endParaRPr lang="pt-PT" dirty="0"/>
          </a:p>
        </p:txBody>
      </p:sp>
      <p:sp>
        <p:nvSpPr>
          <p:cNvPr id="61" name="CaixaDeTexto 60"/>
          <p:cNvSpPr txBox="1"/>
          <p:nvPr/>
        </p:nvSpPr>
        <p:spPr>
          <a:xfrm>
            <a:off x="35717930" y="17700912"/>
            <a:ext cx="5925370" cy="1569660"/>
          </a:xfrm>
          <a:prstGeom prst="rect">
            <a:avLst/>
          </a:prstGeom>
          <a:noFill/>
          <a:ln>
            <a:noFill/>
          </a:ln>
        </p:spPr>
        <p:txBody>
          <a:bodyPr wrap="square" rtlCol="0">
            <a:spAutoFit/>
          </a:bodyPr>
          <a:lstStyle/>
          <a:p>
            <a:pPr algn="ctr" eaLnBrk="1" hangingPunct="1"/>
            <a:r>
              <a:rPr lang="en-US" dirty="0"/>
              <a:t>How to evaluate the quality of indexes when the two curves cross</a:t>
            </a:r>
            <a:r>
              <a:rPr lang="en-US" dirty="0" smtClean="0"/>
              <a:t>?</a:t>
            </a:r>
            <a:endParaRPr lang="pt-PT" dirty="0"/>
          </a:p>
        </p:txBody>
      </p:sp>
      <p:sp>
        <p:nvSpPr>
          <p:cNvPr id="66" name="CaixaDeTexto 65"/>
          <p:cNvSpPr txBox="1"/>
          <p:nvPr/>
        </p:nvSpPr>
        <p:spPr>
          <a:xfrm>
            <a:off x="30189238" y="22700827"/>
            <a:ext cx="11809312" cy="646331"/>
          </a:xfrm>
          <a:prstGeom prst="rect">
            <a:avLst/>
          </a:prstGeom>
          <a:solidFill>
            <a:srgbClr val="A5D1F9"/>
          </a:solidFill>
          <a:ln>
            <a:solidFill>
              <a:schemeClr val="tx1"/>
            </a:solidFill>
          </a:ln>
          <a:effectLst>
            <a:outerShdw blurRad="50800" dist="38100" dir="2700000" algn="tl" rotWithShape="0">
              <a:prstClr val="black">
                <a:alpha val="40000"/>
              </a:prstClr>
            </a:outerShdw>
          </a:effectLst>
        </p:spPr>
        <p:txBody>
          <a:bodyPr wrap="square" rtlCol="0">
            <a:spAutoFit/>
          </a:bodyPr>
          <a:lstStyle/>
          <a:p>
            <a:pPr algn="ctr"/>
            <a:r>
              <a:rPr lang="en-US" sz="3600" dirty="0" smtClean="0"/>
              <a:t>REFERENCES</a:t>
            </a:r>
            <a:endParaRPr lang="en-US" sz="3600" dirty="0"/>
          </a:p>
        </p:txBody>
      </p:sp>
      <p:sp>
        <p:nvSpPr>
          <p:cNvPr id="67" name="CaixaDeTexto 66"/>
          <p:cNvSpPr txBox="1"/>
          <p:nvPr/>
        </p:nvSpPr>
        <p:spPr>
          <a:xfrm>
            <a:off x="30261246" y="23708939"/>
            <a:ext cx="11809312" cy="5078313"/>
          </a:xfrm>
          <a:prstGeom prst="rect">
            <a:avLst/>
          </a:prstGeom>
          <a:noFill/>
          <a:ln>
            <a:noFill/>
          </a:ln>
        </p:spPr>
        <p:txBody>
          <a:bodyPr wrap="square" rtlCol="0">
            <a:spAutoFit/>
          </a:bodyPr>
          <a:lstStyle/>
          <a:p>
            <a:pPr eaLnBrk="1" hangingPunct="1">
              <a:spcBef>
                <a:spcPct val="50000"/>
              </a:spcBef>
            </a:pPr>
            <a:r>
              <a:rPr lang="pt-PT" sz="2400" dirty="0" smtClean="0"/>
              <a:t>[1} Braga</a:t>
            </a:r>
            <a:r>
              <a:rPr lang="pt-PT" sz="2400" dirty="0"/>
              <a:t>, A. C, Costa, L. e Oliveira, P., Metodologia não paramétrica para a comparação global e parcial de curvas ROC (com </a:t>
            </a:r>
            <a:r>
              <a:rPr lang="pt-PT" sz="2400" dirty="0" err="1"/>
              <a:t>referee</a:t>
            </a:r>
            <a:r>
              <a:rPr lang="pt-PT" sz="2400" dirty="0"/>
              <a:t>), ISBN 972-8890-04-4 Carlos A. </a:t>
            </a:r>
            <a:r>
              <a:rPr lang="pt-PT" sz="2400" dirty="0" err="1"/>
              <a:t>Braumann</a:t>
            </a:r>
            <a:r>
              <a:rPr lang="pt-PT" sz="2400" dirty="0"/>
              <a:t>, Paulo Infante, Manuela M. Oliveira, Russell </a:t>
            </a:r>
            <a:r>
              <a:rPr lang="pt-PT" sz="2400" dirty="0" err="1"/>
              <a:t>Alpízar</a:t>
            </a:r>
            <a:r>
              <a:rPr lang="pt-PT" sz="2400" dirty="0"/>
              <a:t>-Jarra e Fernando Rosado, “Estatística Jubilar”, pág. 79-88, Edições SPE, Setembro 2005;</a:t>
            </a:r>
          </a:p>
          <a:p>
            <a:pPr eaLnBrk="1" hangingPunct="1">
              <a:spcBef>
                <a:spcPct val="50000"/>
              </a:spcBef>
            </a:pPr>
            <a:r>
              <a:rPr lang="en-GB" sz="2400" dirty="0" smtClean="0"/>
              <a:t>[2] </a:t>
            </a:r>
            <a:r>
              <a:rPr lang="en-US" sz="2400" dirty="0"/>
              <a:t>Hanley, J.A., McNeil, B.J. (1982),”The meaning and use of the area under a receiver operating characteristic (ROC) curve”. Radiology, 143:29-36</a:t>
            </a:r>
            <a:r>
              <a:rPr lang="en-GB" sz="2400" dirty="0"/>
              <a:t>.</a:t>
            </a:r>
          </a:p>
          <a:p>
            <a:pPr eaLnBrk="1" hangingPunct="1">
              <a:spcBef>
                <a:spcPct val="50000"/>
              </a:spcBef>
            </a:pPr>
            <a:r>
              <a:rPr lang="en-GB" sz="2400" dirty="0"/>
              <a:t>[3] </a:t>
            </a:r>
            <a:r>
              <a:rPr lang="en-US" sz="2400" dirty="0"/>
              <a:t>Hanley, J.A., McNeil, B.J. (1983), “A method of comparing the areas under receiver operating characteristic curves derived from the same cases”. Radiology, 148:839-843</a:t>
            </a:r>
            <a:r>
              <a:rPr lang="en-GB" sz="2400" i="1" dirty="0"/>
              <a:t>.</a:t>
            </a:r>
          </a:p>
          <a:p>
            <a:pPr eaLnBrk="1" hangingPunct="1">
              <a:spcBef>
                <a:spcPct val="50000"/>
              </a:spcBef>
            </a:pPr>
            <a:r>
              <a:rPr lang="en-GB" sz="2400" dirty="0"/>
              <a:t>[4] </a:t>
            </a:r>
            <a:r>
              <a:rPr lang="en-US" sz="2400" dirty="0"/>
              <a:t>The International Network Group (1993), “The CRIB (clinical Risk Index for Babies) score: a tool for assessing initial neonatal risk and comparing performance of neonatal intensive care units”. Lancet, 342: 193-198</a:t>
            </a:r>
            <a:r>
              <a:rPr lang="en-GB" sz="2400" i="1" dirty="0"/>
              <a:t>.</a:t>
            </a:r>
          </a:p>
        </p:txBody>
      </p:sp>
      <p:sp>
        <p:nvSpPr>
          <p:cNvPr id="4" name="Rectangle 53"/>
          <p:cNvSpPr>
            <a:spLocks noChangeArrowheads="1"/>
          </p:cNvSpPr>
          <p:nvPr/>
        </p:nvSpPr>
        <p:spPr bwMode="auto">
          <a:xfrm>
            <a:off x="0" y="0"/>
            <a:ext cx="42808525"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3" name="Rectangle 55"/>
          <p:cNvSpPr>
            <a:spLocks noChangeArrowheads="1"/>
          </p:cNvSpPr>
          <p:nvPr/>
        </p:nvSpPr>
        <p:spPr bwMode="auto">
          <a:xfrm>
            <a:off x="0" y="0"/>
            <a:ext cx="42808525"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4" name="Objecto 13"/>
          <p:cNvGraphicFramePr>
            <a:graphicFrameLocks noChangeAspect="1"/>
          </p:cNvGraphicFramePr>
          <p:nvPr>
            <p:extLst>
              <p:ext uri="{D42A27DB-BD31-4B8C-83A1-F6EECF244321}">
                <p14:modId xmlns:p14="http://schemas.microsoft.com/office/powerpoint/2010/main" xmlns="" val="2396780244"/>
              </p:ext>
            </p:extLst>
          </p:nvPr>
        </p:nvGraphicFramePr>
        <p:xfrm>
          <a:off x="893319" y="22664423"/>
          <a:ext cx="10213799" cy="760250"/>
        </p:xfrm>
        <a:graphic>
          <a:graphicData uri="http://schemas.openxmlformats.org/presentationml/2006/ole">
            <p:oleObj spid="_x0000_s1087" name="Equação" r:id="rId15" imgW="2946400" imgH="215900" progId="Equation.3">
              <p:embed/>
            </p:oleObj>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295275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295275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1351</TotalTime>
  <Words>515</Words>
  <Application>Microsoft Office PowerPoint</Application>
  <PresentationFormat>Custom</PresentationFormat>
  <Paragraphs>32</Paragraphs>
  <Slides>1</Slides>
  <Notes>0</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1</vt:i4>
      </vt:variant>
    </vt:vector>
  </HeadingPairs>
  <TitlesOfParts>
    <vt:vector size="4" baseType="lpstr">
      <vt:lpstr>Default Design</vt:lpstr>
      <vt:lpstr>Photo Editor Photo</vt:lpstr>
      <vt:lpstr>Equação</vt:lpstr>
      <vt:lpstr>Slide 1</vt:lpstr>
    </vt:vector>
  </TitlesOfParts>
  <Company>Universidade do Minho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Júlia Lourenço</dc:creator>
  <cp:lastModifiedBy>Pedro Pimenta</cp:lastModifiedBy>
  <cp:revision>79</cp:revision>
  <dcterms:created xsi:type="dcterms:W3CDTF">2005-08-05T10:55:41Z</dcterms:created>
  <dcterms:modified xsi:type="dcterms:W3CDTF">2011-10-07T00:52:54Z</dcterms:modified>
</cp:coreProperties>
</file>