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1008" y="-14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10640" y="9406425"/>
            <a:ext cx="36387246" cy="6490569"/>
          </a:xfrm>
        </p:spPr>
        <p:txBody>
          <a:bodyPr/>
          <a:lstStyle/>
          <a:p>
            <a:r>
              <a:rPr lang="pt-PT" smtClean="0"/>
              <a:t>Clique para editar o estilo</a:t>
            </a:r>
            <a:endParaRPr lang="pt-PT"/>
          </a:p>
        </p:txBody>
      </p:sp>
      <p:sp>
        <p:nvSpPr>
          <p:cNvPr id="3" name="Subtítulo 2"/>
          <p:cNvSpPr>
            <a:spLocks noGrp="1"/>
          </p:cNvSpPr>
          <p:nvPr>
            <p:ph type="subTitle" idx="1"/>
          </p:nvPr>
        </p:nvSpPr>
        <p:spPr>
          <a:xfrm>
            <a:off x="6421279" y="17158652"/>
            <a:ext cx="29965968" cy="7738216"/>
          </a:xfrm>
        </p:spPr>
        <p:txBody>
          <a:bodyPr/>
          <a:lstStyle>
            <a:lvl1pPr marL="0" indent="0" algn="ctr">
              <a:buNone/>
              <a:defRPr>
                <a:solidFill>
                  <a:schemeClr val="tx1">
                    <a:tint val="75000"/>
                  </a:schemeClr>
                </a:solidFill>
              </a:defRPr>
            </a:lvl1pPr>
            <a:lvl2pPr marL="2087804" indent="0" algn="ctr">
              <a:buNone/>
              <a:defRPr>
                <a:solidFill>
                  <a:schemeClr val="tx1">
                    <a:tint val="75000"/>
                  </a:schemeClr>
                </a:solidFill>
              </a:defRPr>
            </a:lvl2pPr>
            <a:lvl3pPr marL="4175613" indent="0" algn="ctr">
              <a:buNone/>
              <a:defRPr>
                <a:solidFill>
                  <a:schemeClr val="tx1">
                    <a:tint val="75000"/>
                  </a:schemeClr>
                </a:solidFill>
              </a:defRPr>
            </a:lvl3pPr>
            <a:lvl4pPr marL="6263417" indent="0" algn="ctr">
              <a:buNone/>
              <a:defRPr>
                <a:solidFill>
                  <a:schemeClr val="tx1">
                    <a:tint val="75000"/>
                  </a:schemeClr>
                </a:solidFill>
              </a:defRPr>
            </a:lvl4pPr>
            <a:lvl5pPr marL="8351221" indent="0" algn="ctr">
              <a:buNone/>
              <a:defRPr>
                <a:solidFill>
                  <a:schemeClr val="tx1">
                    <a:tint val="75000"/>
                  </a:schemeClr>
                </a:solidFill>
              </a:defRPr>
            </a:lvl5pPr>
            <a:lvl6pPr marL="10439030" indent="0" algn="ctr">
              <a:buNone/>
              <a:defRPr>
                <a:solidFill>
                  <a:schemeClr val="tx1">
                    <a:tint val="75000"/>
                  </a:schemeClr>
                </a:solidFill>
              </a:defRPr>
            </a:lvl6pPr>
            <a:lvl7pPr marL="12526834" indent="0" algn="ctr">
              <a:buNone/>
              <a:defRPr>
                <a:solidFill>
                  <a:schemeClr val="tx1">
                    <a:tint val="75000"/>
                  </a:schemeClr>
                </a:solidFill>
              </a:defRPr>
            </a:lvl7pPr>
            <a:lvl8pPr marL="14614639" indent="0" algn="ctr">
              <a:buNone/>
              <a:defRPr>
                <a:solidFill>
                  <a:schemeClr val="tx1">
                    <a:tint val="75000"/>
                  </a:schemeClr>
                </a:solidFill>
              </a:defRPr>
            </a:lvl8pPr>
            <a:lvl9pPr marL="16702447"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pPr>
              <a:defRPr/>
            </a:pPr>
            <a:endParaRPr lang="pt-PT"/>
          </a:p>
        </p:txBody>
      </p:sp>
      <p:sp>
        <p:nvSpPr>
          <p:cNvPr id="5" name="Marcador de Posição do Rodapé 4"/>
          <p:cNvSpPr>
            <a:spLocks noGrp="1"/>
          </p:cNvSpPr>
          <p:nvPr>
            <p:ph type="ftr" sz="quarter" idx="11"/>
          </p:nvPr>
        </p:nvSpPr>
        <p:spPr/>
        <p:txBody>
          <a:bodyPr/>
          <a:lstStyle/>
          <a:p>
            <a:pPr>
              <a:defRPr/>
            </a:pPr>
            <a:endParaRPr lang="pt-PT"/>
          </a:p>
        </p:txBody>
      </p:sp>
      <p:sp>
        <p:nvSpPr>
          <p:cNvPr id="6" name="Marcador de Posição do Número do Diapositivo 5"/>
          <p:cNvSpPr>
            <a:spLocks noGrp="1"/>
          </p:cNvSpPr>
          <p:nvPr>
            <p:ph type="sldNum" sz="quarter" idx="12"/>
          </p:nvPr>
        </p:nvSpPr>
        <p:spPr/>
        <p:txBody>
          <a:bodyPr/>
          <a:lstStyle/>
          <a:p>
            <a:pPr>
              <a:defRPr/>
            </a:pPr>
            <a:fld id="{61927D9E-949B-4DC7-9649-181A1B8BB0ED}" type="slidenum">
              <a:rPr lang="en-US" smtClean="0"/>
              <a:pPr>
                <a:defRPr/>
              </a:pPr>
              <a:t>‹#›</a:t>
            </a:fld>
            <a:endParaRPr lang="en-US"/>
          </a:p>
        </p:txBody>
      </p:sp>
    </p:spTree>
    <p:extLst>
      <p:ext uri="{BB962C8B-B14F-4D97-AF65-F5344CB8AC3E}">
        <p14:creationId xmlns:p14="http://schemas.microsoft.com/office/powerpoint/2010/main" xmlns="" val="177068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pPr>
              <a:defRPr/>
            </a:pPr>
            <a:endParaRPr lang="pt-PT"/>
          </a:p>
        </p:txBody>
      </p:sp>
      <p:sp>
        <p:nvSpPr>
          <p:cNvPr id="5" name="Marcador de Posição do Rodapé 4"/>
          <p:cNvSpPr>
            <a:spLocks noGrp="1"/>
          </p:cNvSpPr>
          <p:nvPr>
            <p:ph type="ftr" sz="quarter" idx="11"/>
          </p:nvPr>
        </p:nvSpPr>
        <p:spPr/>
        <p:txBody>
          <a:bodyPr/>
          <a:lstStyle/>
          <a:p>
            <a:pPr>
              <a:defRPr/>
            </a:pPr>
            <a:endParaRPr lang="pt-PT"/>
          </a:p>
        </p:txBody>
      </p:sp>
      <p:sp>
        <p:nvSpPr>
          <p:cNvPr id="6" name="Marcador de Posição do Número do Diapositivo 5"/>
          <p:cNvSpPr>
            <a:spLocks noGrp="1"/>
          </p:cNvSpPr>
          <p:nvPr>
            <p:ph type="sldNum" sz="quarter" idx="12"/>
          </p:nvPr>
        </p:nvSpPr>
        <p:spPr/>
        <p:txBody>
          <a:bodyPr/>
          <a:lstStyle/>
          <a:p>
            <a:pPr>
              <a:defRPr/>
            </a:pPr>
            <a:fld id="{46CFCEC6-9F70-4490-8AE1-AADEBAAEEEA6}" type="slidenum">
              <a:rPr lang="en-US" smtClean="0"/>
              <a:pPr>
                <a:defRPr/>
              </a:pPr>
              <a:t>‹#›</a:t>
            </a:fld>
            <a:endParaRPr lang="en-US"/>
          </a:p>
        </p:txBody>
      </p:sp>
    </p:spTree>
    <p:extLst>
      <p:ext uri="{BB962C8B-B14F-4D97-AF65-F5344CB8AC3E}">
        <p14:creationId xmlns:p14="http://schemas.microsoft.com/office/powerpoint/2010/main" xmlns="" val="3519728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45303730" y="5355072"/>
            <a:ext cx="45090158" cy="114075602"/>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10018391" y="5355072"/>
            <a:ext cx="134571871" cy="114075602"/>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pPr>
              <a:defRPr/>
            </a:pPr>
            <a:endParaRPr lang="pt-PT"/>
          </a:p>
        </p:txBody>
      </p:sp>
      <p:sp>
        <p:nvSpPr>
          <p:cNvPr id="5" name="Marcador de Posição do Rodapé 4"/>
          <p:cNvSpPr>
            <a:spLocks noGrp="1"/>
          </p:cNvSpPr>
          <p:nvPr>
            <p:ph type="ftr" sz="quarter" idx="11"/>
          </p:nvPr>
        </p:nvSpPr>
        <p:spPr/>
        <p:txBody>
          <a:bodyPr/>
          <a:lstStyle/>
          <a:p>
            <a:pPr>
              <a:defRPr/>
            </a:pPr>
            <a:endParaRPr lang="pt-PT"/>
          </a:p>
        </p:txBody>
      </p:sp>
      <p:sp>
        <p:nvSpPr>
          <p:cNvPr id="6" name="Marcador de Posição do Número do Diapositivo 5"/>
          <p:cNvSpPr>
            <a:spLocks noGrp="1"/>
          </p:cNvSpPr>
          <p:nvPr>
            <p:ph type="sldNum" sz="quarter" idx="12"/>
          </p:nvPr>
        </p:nvSpPr>
        <p:spPr/>
        <p:txBody>
          <a:bodyPr/>
          <a:lstStyle/>
          <a:p>
            <a:pPr>
              <a:defRPr/>
            </a:pPr>
            <a:fld id="{3F217C4A-458F-4286-9701-0941F5748ED9}" type="slidenum">
              <a:rPr lang="en-US" smtClean="0"/>
              <a:pPr>
                <a:defRPr/>
              </a:pPr>
              <a:t>‹#›</a:t>
            </a:fld>
            <a:endParaRPr lang="en-US"/>
          </a:p>
        </p:txBody>
      </p:sp>
    </p:spTree>
    <p:extLst>
      <p:ext uri="{BB962C8B-B14F-4D97-AF65-F5344CB8AC3E}">
        <p14:creationId xmlns:p14="http://schemas.microsoft.com/office/powerpoint/2010/main" xmlns="" val="1094483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pPr>
              <a:defRPr/>
            </a:pPr>
            <a:endParaRPr lang="pt-PT"/>
          </a:p>
        </p:txBody>
      </p:sp>
      <p:sp>
        <p:nvSpPr>
          <p:cNvPr id="5" name="Marcador de Posição do Rodapé 4"/>
          <p:cNvSpPr>
            <a:spLocks noGrp="1"/>
          </p:cNvSpPr>
          <p:nvPr>
            <p:ph type="ftr" sz="quarter" idx="11"/>
          </p:nvPr>
        </p:nvSpPr>
        <p:spPr/>
        <p:txBody>
          <a:bodyPr/>
          <a:lstStyle/>
          <a:p>
            <a:pPr>
              <a:defRPr/>
            </a:pPr>
            <a:endParaRPr lang="pt-PT"/>
          </a:p>
        </p:txBody>
      </p:sp>
      <p:sp>
        <p:nvSpPr>
          <p:cNvPr id="6" name="Marcador de Posição do Número do Diapositivo 5"/>
          <p:cNvSpPr>
            <a:spLocks noGrp="1"/>
          </p:cNvSpPr>
          <p:nvPr>
            <p:ph type="sldNum" sz="quarter" idx="12"/>
          </p:nvPr>
        </p:nvSpPr>
        <p:spPr/>
        <p:txBody>
          <a:bodyPr/>
          <a:lstStyle/>
          <a:p>
            <a:pPr>
              <a:defRPr/>
            </a:pPr>
            <a:fld id="{AF68281F-C0AC-49D3-BB18-BCC04A7E1DF2}" type="slidenum">
              <a:rPr lang="en-US" smtClean="0"/>
              <a:pPr>
                <a:defRPr/>
              </a:pPr>
              <a:t>‹#›</a:t>
            </a:fld>
            <a:endParaRPr lang="en-US"/>
          </a:p>
        </p:txBody>
      </p:sp>
    </p:spTree>
    <p:extLst>
      <p:ext uri="{BB962C8B-B14F-4D97-AF65-F5344CB8AC3E}">
        <p14:creationId xmlns:p14="http://schemas.microsoft.com/office/powerpoint/2010/main" xmlns="" val="1023386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1579" y="19457695"/>
            <a:ext cx="36387246" cy="6013939"/>
          </a:xfrm>
        </p:spPr>
        <p:txBody>
          <a:bodyPr anchor="t"/>
          <a:lstStyle>
            <a:lvl1pPr algn="l">
              <a:defRPr sz="183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1579" y="12833952"/>
            <a:ext cx="36387246" cy="6623742"/>
          </a:xfrm>
        </p:spPr>
        <p:txBody>
          <a:bodyPr anchor="b"/>
          <a:lstStyle>
            <a:lvl1pPr marL="0" indent="0">
              <a:buNone/>
              <a:defRPr sz="9100">
                <a:solidFill>
                  <a:schemeClr val="tx1">
                    <a:tint val="75000"/>
                  </a:schemeClr>
                </a:solidFill>
              </a:defRPr>
            </a:lvl1pPr>
            <a:lvl2pPr marL="2087804" indent="0">
              <a:buNone/>
              <a:defRPr sz="8200">
                <a:solidFill>
                  <a:schemeClr val="tx1">
                    <a:tint val="75000"/>
                  </a:schemeClr>
                </a:solidFill>
              </a:defRPr>
            </a:lvl2pPr>
            <a:lvl3pPr marL="4175613" indent="0">
              <a:buNone/>
              <a:defRPr sz="7300">
                <a:solidFill>
                  <a:schemeClr val="tx1">
                    <a:tint val="75000"/>
                  </a:schemeClr>
                </a:solidFill>
              </a:defRPr>
            </a:lvl3pPr>
            <a:lvl4pPr marL="6263417" indent="0">
              <a:buNone/>
              <a:defRPr sz="6400">
                <a:solidFill>
                  <a:schemeClr val="tx1">
                    <a:tint val="75000"/>
                  </a:schemeClr>
                </a:solidFill>
              </a:defRPr>
            </a:lvl4pPr>
            <a:lvl5pPr marL="8351221" indent="0">
              <a:buNone/>
              <a:defRPr sz="6400">
                <a:solidFill>
                  <a:schemeClr val="tx1">
                    <a:tint val="75000"/>
                  </a:schemeClr>
                </a:solidFill>
              </a:defRPr>
            </a:lvl5pPr>
            <a:lvl6pPr marL="10439030" indent="0">
              <a:buNone/>
              <a:defRPr sz="6400">
                <a:solidFill>
                  <a:schemeClr val="tx1">
                    <a:tint val="75000"/>
                  </a:schemeClr>
                </a:solidFill>
              </a:defRPr>
            </a:lvl6pPr>
            <a:lvl7pPr marL="12526834" indent="0">
              <a:buNone/>
              <a:defRPr sz="6400">
                <a:solidFill>
                  <a:schemeClr val="tx1">
                    <a:tint val="75000"/>
                  </a:schemeClr>
                </a:solidFill>
              </a:defRPr>
            </a:lvl7pPr>
            <a:lvl8pPr marL="14614639" indent="0">
              <a:buNone/>
              <a:defRPr sz="6400">
                <a:solidFill>
                  <a:schemeClr val="tx1">
                    <a:tint val="75000"/>
                  </a:schemeClr>
                </a:solidFill>
              </a:defRPr>
            </a:lvl8pPr>
            <a:lvl9pPr marL="16702447" indent="0">
              <a:buNone/>
              <a:defRPr sz="6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pPr>
              <a:defRPr/>
            </a:pPr>
            <a:endParaRPr lang="pt-PT"/>
          </a:p>
        </p:txBody>
      </p:sp>
      <p:sp>
        <p:nvSpPr>
          <p:cNvPr id="5" name="Marcador de Posição do Rodapé 4"/>
          <p:cNvSpPr>
            <a:spLocks noGrp="1"/>
          </p:cNvSpPr>
          <p:nvPr>
            <p:ph type="ftr" sz="quarter" idx="11"/>
          </p:nvPr>
        </p:nvSpPr>
        <p:spPr/>
        <p:txBody>
          <a:bodyPr/>
          <a:lstStyle/>
          <a:p>
            <a:pPr>
              <a:defRPr/>
            </a:pPr>
            <a:endParaRPr lang="pt-PT"/>
          </a:p>
        </p:txBody>
      </p:sp>
      <p:sp>
        <p:nvSpPr>
          <p:cNvPr id="6" name="Marcador de Posição do Número do Diapositivo 5"/>
          <p:cNvSpPr>
            <a:spLocks noGrp="1"/>
          </p:cNvSpPr>
          <p:nvPr>
            <p:ph type="sldNum" sz="quarter" idx="12"/>
          </p:nvPr>
        </p:nvSpPr>
        <p:spPr/>
        <p:txBody>
          <a:bodyPr/>
          <a:lstStyle/>
          <a:p>
            <a:pPr>
              <a:defRPr/>
            </a:pPr>
            <a:fld id="{BF6D4689-F7B3-4187-AFD5-EADD4D910BAD}" type="slidenum">
              <a:rPr lang="en-US" smtClean="0"/>
              <a:pPr>
                <a:defRPr/>
              </a:pPr>
              <a:t>‹#›</a:t>
            </a:fld>
            <a:endParaRPr lang="en-US"/>
          </a:p>
        </p:txBody>
      </p:sp>
    </p:spTree>
    <p:extLst>
      <p:ext uri="{BB962C8B-B14F-4D97-AF65-F5344CB8AC3E}">
        <p14:creationId xmlns:p14="http://schemas.microsoft.com/office/powerpoint/2010/main" xmlns="" val="1171678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10018391" y="31198189"/>
            <a:ext cx="89831017" cy="88232483"/>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100562876" y="31198189"/>
            <a:ext cx="89831012" cy="88232483"/>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pPr>
              <a:defRPr/>
            </a:pPr>
            <a:endParaRPr lang="pt-PT"/>
          </a:p>
        </p:txBody>
      </p:sp>
      <p:sp>
        <p:nvSpPr>
          <p:cNvPr id="6" name="Marcador de Posição do Rodapé 5"/>
          <p:cNvSpPr>
            <a:spLocks noGrp="1"/>
          </p:cNvSpPr>
          <p:nvPr>
            <p:ph type="ftr" sz="quarter" idx="11"/>
          </p:nvPr>
        </p:nvSpPr>
        <p:spPr/>
        <p:txBody>
          <a:bodyPr/>
          <a:lstStyle/>
          <a:p>
            <a:pPr>
              <a:defRPr/>
            </a:pPr>
            <a:endParaRPr lang="pt-PT"/>
          </a:p>
        </p:txBody>
      </p:sp>
      <p:sp>
        <p:nvSpPr>
          <p:cNvPr id="7" name="Marcador de Posição do Número do Diapositivo 6"/>
          <p:cNvSpPr>
            <a:spLocks noGrp="1"/>
          </p:cNvSpPr>
          <p:nvPr>
            <p:ph type="sldNum" sz="quarter" idx="12"/>
          </p:nvPr>
        </p:nvSpPr>
        <p:spPr/>
        <p:txBody>
          <a:bodyPr/>
          <a:lstStyle/>
          <a:p>
            <a:pPr>
              <a:defRPr/>
            </a:pPr>
            <a:fld id="{55FD9046-4063-4CAB-BEAD-3090F52E22A1}" type="slidenum">
              <a:rPr lang="en-US" smtClean="0"/>
              <a:pPr>
                <a:defRPr/>
              </a:pPr>
              <a:t>‹#›</a:t>
            </a:fld>
            <a:endParaRPr lang="en-US"/>
          </a:p>
        </p:txBody>
      </p:sp>
    </p:spTree>
    <p:extLst>
      <p:ext uri="{BB962C8B-B14F-4D97-AF65-F5344CB8AC3E}">
        <p14:creationId xmlns:p14="http://schemas.microsoft.com/office/powerpoint/2010/main" xmlns="" val="2808506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2140426" y="1212603"/>
            <a:ext cx="38527673" cy="5046663"/>
          </a:xfrm>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0426" y="6777950"/>
            <a:ext cx="18914533" cy="282472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pt-PT" smtClean="0"/>
              <a:t>Clique para editar os estilos</a:t>
            </a:r>
          </a:p>
        </p:txBody>
      </p:sp>
      <p:sp>
        <p:nvSpPr>
          <p:cNvPr id="4" name="Marcador de Posição de Conteúdo 3"/>
          <p:cNvSpPr>
            <a:spLocks noGrp="1"/>
          </p:cNvSpPr>
          <p:nvPr>
            <p:ph sz="half" idx="2"/>
          </p:nvPr>
        </p:nvSpPr>
        <p:spPr>
          <a:xfrm>
            <a:off x="2140426" y="9602677"/>
            <a:ext cx="18914533" cy="17446034"/>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6143" y="6777950"/>
            <a:ext cx="18921963" cy="282472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pt-PT" smtClean="0"/>
              <a:t>Clique para editar os estilos</a:t>
            </a:r>
          </a:p>
        </p:txBody>
      </p:sp>
      <p:sp>
        <p:nvSpPr>
          <p:cNvPr id="6" name="Marcador de Posição de Conteúdo 5"/>
          <p:cNvSpPr>
            <a:spLocks noGrp="1"/>
          </p:cNvSpPr>
          <p:nvPr>
            <p:ph sz="quarter" idx="4"/>
          </p:nvPr>
        </p:nvSpPr>
        <p:spPr>
          <a:xfrm>
            <a:off x="21746143" y="9602677"/>
            <a:ext cx="18921963" cy="17446034"/>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pPr>
              <a:defRPr/>
            </a:pPr>
            <a:endParaRPr lang="pt-PT"/>
          </a:p>
        </p:txBody>
      </p:sp>
      <p:sp>
        <p:nvSpPr>
          <p:cNvPr id="8" name="Marcador de Posição do Rodapé 7"/>
          <p:cNvSpPr>
            <a:spLocks noGrp="1"/>
          </p:cNvSpPr>
          <p:nvPr>
            <p:ph type="ftr" sz="quarter" idx="11"/>
          </p:nvPr>
        </p:nvSpPr>
        <p:spPr/>
        <p:txBody>
          <a:bodyPr/>
          <a:lstStyle/>
          <a:p>
            <a:pPr>
              <a:defRPr/>
            </a:pPr>
            <a:endParaRPr lang="pt-PT"/>
          </a:p>
        </p:txBody>
      </p:sp>
      <p:sp>
        <p:nvSpPr>
          <p:cNvPr id="9" name="Marcador de Posição do Número do Diapositivo 8"/>
          <p:cNvSpPr>
            <a:spLocks noGrp="1"/>
          </p:cNvSpPr>
          <p:nvPr>
            <p:ph type="sldNum" sz="quarter" idx="12"/>
          </p:nvPr>
        </p:nvSpPr>
        <p:spPr/>
        <p:txBody>
          <a:bodyPr/>
          <a:lstStyle/>
          <a:p>
            <a:pPr>
              <a:defRPr/>
            </a:pPr>
            <a:fld id="{ADD06F25-21AE-4101-8B5E-EC5B02294A7C}" type="slidenum">
              <a:rPr lang="en-US" smtClean="0"/>
              <a:pPr>
                <a:defRPr/>
              </a:pPr>
              <a:t>‹#›</a:t>
            </a:fld>
            <a:endParaRPr lang="en-US"/>
          </a:p>
        </p:txBody>
      </p:sp>
    </p:spTree>
    <p:extLst>
      <p:ext uri="{BB962C8B-B14F-4D97-AF65-F5344CB8AC3E}">
        <p14:creationId xmlns:p14="http://schemas.microsoft.com/office/powerpoint/2010/main" xmlns="" val="71973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pPr>
              <a:defRPr/>
            </a:pPr>
            <a:endParaRPr lang="pt-PT"/>
          </a:p>
        </p:txBody>
      </p:sp>
      <p:sp>
        <p:nvSpPr>
          <p:cNvPr id="4" name="Marcador de Posição do Rodapé 3"/>
          <p:cNvSpPr>
            <a:spLocks noGrp="1"/>
          </p:cNvSpPr>
          <p:nvPr>
            <p:ph type="ftr" sz="quarter" idx="11"/>
          </p:nvPr>
        </p:nvSpPr>
        <p:spPr/>
        <p:txBody>
          <a:bodyPr/>
          <a:lstStyle/>
          <a:p>
            <a:pPr>
              <a:defRPr/>
            </a:pPr>
            <a:endParaRPr lang="pt-PT"/>
          </a:p>
        </p:txBody>
      </p:sp>
      <p:sp>
        <p:nvSpPr>
          <p:cNvPr id="5" name="Marcador de Posição do Número do Diapositivo 4"/>
          <p:cNvSpPr>
            <a:spLocks noGrp="1"/>
          </p:cNvSpPr>
          <p:nvPr>
            <p:ph type="sldNum" sz="quarter" idx="12"/>
          </p:nvPr>
        </p:nvSpPr>
        <p:spPr/>
        <p:txBody>
          <a:bodyPr/>
          <a:lstStyle/>
          <a:p>
            <a:pPr>
              <a:defRPr/>
            </a:pPr>
            <a:fld id="{DDFA235C-D134-4824-BC0C-F36353E18522}" type="slidenum">
              <a:rPr lang="en-US" smtClean="0"/>
              <a:pPr>
                <a:defRPr/>
              </a:pPr>
              <a:t>‹#›</a:t>
            </a:fld>
            <a:endParaRPr lang="en-US"/>
          </a:p>
        </p:txBody>
      </p:sp>
    </p:spTree>
    <p:extLst>
      <p:ext uri="{BB962C8B-B14F-4D97-AF65-F5344CB8AC3E}">
        <p14:creationId xmlns:p14="http://schemas.microsoft.com/office/powerpoint/2010/main" xmlns="" val="25224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pPr>
              <a:defRPr/>
            </a:pPr>
            <a:endParaRPr lang="pt-PT"/>
          </a:p>
        </p:txBody>
      </p:sp>
      <p:sp>
        <p:nvSpPr>
          <p:cNvPr id="3" name="Marcador de Posição do Rodapé 2"/>
          <p:cNvSpPr>
            <a:spLocks noGrp="1"/>
          </p:cNvSpPr>
          <p:nvPr>
            <p:ph type="ftr" sz="quarter" idx="11"/>
          </p:nvPr>
        </p:nvSpPr>
        <p:spPr/>
        <p:txBody>
          <a:bodyPr/>
          <a:lstStyle/>
          <a:p>
            <a:pPr>
              <a:defRPr/>
            </a:pPr>
            <a:endParaRPr lang="pt-PT"/>
          </a:p>
        </p:txBody>
      </p:sp>
      <p:sp>
        <p:nvSpPr>
          <p:cNvPr id="4" name="Marcador de Posição do Número do Diapositivo 3"/>
          <p:cNvSpPr>
            <a:spLocks noGrp="1"/>
          </p:cNvSpPr>
          <p:nvPr>
            <p:ph type="sldNum" sz="quarter" idx="12"/>
          </p:nvPr>
        </p:nvSpPr>
        <p:spPr/>
        <p:txBody>
          <a:bodyPr/>
          <a:lstStyle/>
          <a:p>
            <a:pPr>
              <a:defRPr/>
            </a:pPr>
            <a:fld id="{93983FB2-0040-4519-B8CB-FDD9EB299B7F}" type="slidenum">
              <a:rPr lang="en-US" smtClean="0"/>
              <a:pPr>
                <a:defRPr/>
              </a:pPr>
              <a:t>‹#›</a:t>
            </a:fld>
            <a:endParaRPr lang="en-US"/>
          </a:p>
        </p:txBody>
      </p:sp>
    </p:spTree>
    <p:extLst>
      <p:ext uri="{BB962C8B-B14F-4D97-AF65-F5344CB8AC3E}">
        <p14:creationId xmlns:p14="http://schemas.microsoft.com/office/powerpoint/2010/main" xmlns="" val="2163864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0428" y="1205591"/>
            <a:ext cx="14083710" cy="5130774"/>
          </a:xfrm>
        </p:spPr>
        <p:txBody>
          <a:bodyPr anchor="b"/>
          <a:lstStyle>
            <a:lvl1pPr algn="l">
              <a:defRPr sz="9100" b="1"/>
            </a:lvl1pPr>
          </a:lstStyle>
          <a:p>
            <a:r>
              <a:rPr lang="pt-PT" smtClean="0"/>
              <a:t>Clique para editar o estilo</a:t>
            </a:r>
            <a:endParaRPr lang="pt-PT"/>
          </a:p>
        </p:txBody>
      </p:sp>
      <p:sp>
        <p:nvSpPr>
          <p:cNvPr id="3" name="Marcador de Posição de Conteúdo 2"/>
          <p:cNvSpPr>
            <a:spLocks noGrp="1"/>
          </p:cNvSpPr>
          <p:nvPr>
            <p:ph idx="1"/>
          </p:nvPr>
        </p:nvSpPr>
        <p:spPr>
          <a:xfrm>
            <a:off x="16736944" y="1205598"/>
            <a:ext cx="23931155" cy="2584312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0428" y="6336367"/>
            <a:ext cx="14083710" cy="20712346"/>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pPr>
              <a:defRPr/>
            </a:pPr>
            <a:endParaRPr lang="pt-PT"/>
          </a:p>
        </p:txBody>
      </p:sp>
      <p:sp>
        <p:nvSpPr>
          <p:cNvPr id="6" name="Marcador de Posição do Rodapé 5"/>
          <p:cNvSpPr>
            <a:spLocks noGrp="1"/>
          </p:cNvSpPr>
          <p:nvPr>
            <p:ph type="ftr" sz="quarter" idx="11"/>
          </p:nvPr>
        </p:nvSpPr>
        <p:spPr/>
        <p:txBody>
          <a:bodyPr/>
          <a:lstStyle/>
          <a:p>
            <a:pPr>
              <a:defRPr/>
            </a:pPr>
            <a:endParaRPr lang="pt-PT"/>
          </a:p>
        </p:txBody>
      </p:sp>
      <p:sp>
        <p:nvSpPr>
          <p:cNvPr id="7" name="Marcador de Posição do Número do Diapositivo 6"/>
          <p:cNvSpPr>
            <a:spLocks noGrp="1"/>
          </p:cNvSpPr>
          <p:nvPr>
            <p:ph type="sldNum" sz="quarter" idx="12"/>
          </p:nvPr>
        </p:nvSpPr>
        <p:spPr/>
        <p:txBody>
          <a:bodyPr/>
          <a:lstStyle/>
          <a:p>
            <a:pPr>
              <a:defRPr/>
            </a:pPr>
            <a:fld id="{60259480-EADE-4F67-A9BA-F7B94384D71B}" type="slidenum">
              <a:rPr lang="en-US" smtClean="0"/>
              <a:pPr>
                <a:defRPr/>
              </a:pPr>
              <a:t>‹#›</a:t>
            </a:fld>
            <a:endParaRPr lang="en-US"/>
          </a:p>
        </p:txBody>
      </p:sp>
    </p:spTree>
    <p:extLst>
      <p:ext uri="{BB962C8B-B14F-4D97-AF65-F5344CB8AC3E}">
        <p14:creationId xmlns:p14="http://schemas.microsoft.com/office/powerpoint/2010/main" xmlns="" val="1231457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0771" y="21195982"/>
            <a:ext cx="25685115" cy="2502306"/>
          </a:xfrm>
        </p:spPr>
        <p:txBody>
          <a:bodyPr anchor="b"/>
          <a:lstStyle>
            <a:lvl1pPr algn="l">
              <a:defRPr sz="9100" b="1"/>
            </a:lvl1pPr>
          </a:lstStyle>
          <a:p>
            <a:r>
              <a:rPr lang="pt-PT" smtClean="0"/>
              <a:t>Clique para editar o estilo</a:t>
            </a:r>
            <a:endParaRPr lang="pt-PT"/>
          </a:p>
        </p:txBody>
      </p:sp>
      <p:sp>
        <p:nvSpPr>
          <p:cNvPr id="3" name="Marcador de Posição da Imagem 2"/>
          <p:cNvSpPr>
            <a:spLocks noGrp="1"/>
          </p:cNvSpPr>
          <p:nvPr>
            <p:ph type="pic" idx="1"/>
          </p:nvPr>
        </p:nvSpPr>
        <p:spPr>
          <a:xfrm>
            <a:off x="8390771" y="2705572"/>
            <a:ext cx="25685115" cy="18167985"/>
          </a:xfrm>
        </p:spPr>
        <p:txBody>
          <a:bodyPr/>
          <a:lstStyle>
            <a:lvl1pPr marL="0" indent="0">
              <a:buNone/>
              <a:defRPr sz="14600"/>
            </a:lvl1pPr>
            <a:lvl2pPr marL="2087804" indent="0">
              <a:buNone/>
              <a:defRPr sz="12800"/>
            </a:lvl2pPr>
            <a:lvl3pPr marL="4175613" indent="0">
              <a:buNone/>
              <a:defRPr sz="11000"/>
            </a:lvl3pPr>
            <a:lvl4pPr marL="6263417" indent="0">
              <a:buNone/>
              <a:defRPr sz="9100"/>
            </a:lvl4pPr>
            <a:lvl5pPr marL="8351221" indent="0">
              <a:buNone/>
              <a:defRPr sz="9100"/>
            </a:lvl5pPr>
            <a:lvl6pPr marL="10439030" indent="0">
              <a:buNone/>
              <a:defRPr sz="9100"/>
            </a:lvl6pPr>
            <a:lvl7pPr marL="12526834" indent="0">
              <a:buNone/>
              <a:defRPr sz="9100"/>
            </a:lvl7pPr>
            <a:lvl8pPr marL="14614639" indent="0">
              <a:buNone/>
              <a:defRPr sz="9100"/>
            </a:lvl8pPr>
            <a:lvl9pPr marL="16702447" indent="0">
              <a:buNone/>
              <a:defRPr sz="9100"/>
            </a:lvl9pPr>
          </a:lstStyle>
          <a:p>
            <a:endParaRPr lang="pt-PT"/>
          </a:p>
        </p:txBody>
      </p:sp>
      <p:sp>
        <p:nvSpPr>
          <p:cNvPr id="4" name="Marcador de Posição do Texto 3"/>
          <p:cNvSpPr>
            <a:spLocks noGrp="1"/>
          </p:cNvSpPr>
          <p:nvPr>
            <p:ph type="body" sz="half" idx="2"/>
          </p:nvPr>
        </p:nvSpPr>
        <p:spPr>
          <a:xfrm>
            <a:off x="8390771" y="23698288"/>
            <a:ext cx="25685115" cy="3553689"/>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pPr>
              <a:defRPr/>
            </a:pPr>
            <a:endParaRPr lang="pt-PT"/>
          </a:p>
        </p:txBody>
      </p:sp>
      <p:sp>
        <p:nvSpPr>
          <p:cNvPr id="6" name="Marcador de Posição do Rodapé 5"/>
          <p:cNvSpPr>
            <a:spLocks noGrp="1"/>
          </p:cNvSpPr>
          <p:nvPr>
            <p:ph type="ftr" sz="quarter" idx="11"/>
          </p:nvPr>
        </p:nvSpPr>
        <p:spPr/>
        <p:txBody>
          <a:bodyPr/>
          <a:lstStyle/>
          <a:p>
            <a:pPr>
              <a:defRPr/>
            </a:pPr>
            <a:endParaRPr lang="pt-PT"/>
          </a:p>
        </p:txBody>
      </p:sp>
      <p:sp>
        <p:nvSpPr>
          <p:cNvPr id="7" name="Marcador de Posição do Número do Diapositivo 6"/>
          <p:cNvSpPr>
            <a:spLocks noGrp="1"/>
          </p:cNvSpPr>
          <p:nvPr>
            <p:ph type="sldNum" sz="quarter" idx="12"/>
          </p:nvPr>
        </p:nvSpPr>
        <p:spPr/>
        <p:txBody>
          <a:bodyPr/>
          <a:lstStyle/>
          <a:p>
            <a:pPr>
              <a:defRPr/>
            </a:pPr>
            <a:fld id="{E9D005B0-6845-419C-94A2-383C84B87778}" type="slidenum">
              <a:rPr lang="en-US" smtClean="0"/>
              <a:pPr>
                <a:defRPr/>
              </a:pPr>
              <a:t>‹#›</a:t>
            </a:fld>
            <a:endParaRPr lang="en-US"/>
          </a:p>
        </p:txBody>
      </p:sp>
    </p:spTree>
    <p:extLst>
      <p:ext uri="{BB962C8B-B14F-4D97-AF65-F5344CB8AC3E}">
        <p14:creationId xmlns:p14="http://schemas.microsoft.com/office/powerpoint/2010/main" xmlns="" val="573080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2140426" y="1212603"/>
            <a:ext cx="38527673" cy="5046663"/>
          </a:xfrm>
          <a:prstGeom prst="rect">
            <a:avLst/>
          </a:prstGeom>
        </p:spPr>
        <p:txBody>
          <a:bodyPr vert="horz" lIns="417561" tIns="208780" rIns="417561" bIns="20878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2140426" y="7065334"/>
            <a:ext cx="38527673" cy="19983384"/>
          </a:xfrm>
          <a:prstGeom prst="rect">
            <a:avLst/>
          </a:prstGeom>
        </p:spPr>
        <p:txBody>
          <a:bodyPr vert="horz" lIns="417561" tIns="208780" rIns="417561" bIns="20878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2140426" y="28065053"/>
            <a:ext cx="9988656" cy="1612128"/>
          </a:xfrm>
          <a:prstGeom prst="rect">
            <a:avLst/>
          </a:prstGeom>
        </p:spPr>
        <p:txBody>
          <a:bodyPr vert="horz" lIns="417561" tIns="208780" rIns="417561" bIns="208780" rtlCol="0" anchor="ctr"/>
          <a:lstStyle>
            <a:lvl1pPr algn="l">
              <a:defRPr sz="5500">
                <a:solidFill>
                  <a:schemeClr val="tx1">
                    <a:tint val="75000"/>
                  </a:schemeClr>
                </a:solidFill>
              </a:defRPr>
            </a:lvl1pPr>
          </a:lstStyle>
          <a:p>
            <a:pPr>
              <a:defRPr/>
            </a:pPr>
            <a:endParaRPr lang="pt-PT"/>
          </a:p>
        </p:txBody>
      </p:sp>
      <p:sp>
        <p:nvSpPr>
          <p:cNvPr id="5" name="Marcador de Posição do Rodapé 4"/>
          <p:cNvSpPr>
            <a:spLocks noGrp="1"/>
          </p:cNvSpPr>
          <p:nvPr>
            <p:ph type="ftr" sz="quarter" idx="3"/>
          </p:nvPr>
        </p:nvSpPr>
        <p:spPr>
          <a:xfrm>
            <a:off x="14626246" y="28065053"/>
            <a:ext cx="13556033" cy="1612128"/>
          </a:xfrm>
          <a:prstGeom prst="rect">
            <a:avLst/>
          </a:prstGeom>
        </p:spPr>
        <p:txBody>
          <a:bodyPr vert="horz" lIns="417561" tIns="208780" rIns="417561" bIns="208780" rtlCol="0" anchor="ctr"/>
          <a:lstStyle>
            <a:lvl1pPr algn="ctr">
              <a:defRPr sz="5500">
                <a:solidFill>
                  <a:schemeClr val="tx1">
                    <a:tint val="75000"/>
                  </a:schemeClr>
                </a:solidFill>
              </a:defRPr>
            </a:lvl1pPr>
          </a:lstStyle>
          <a:p>
            <a:pPr>
              <a:defRPr/>
            </a:pPr>
            <a:endParaRPr lang="pt-PT"/>
          </a:p>
        </p:txBody>
      </p:sp>
      <p:sp>
        <p:nvSpPr>
          <p:cNvPr id="6" name="Marcador de Posição do Número do Diapositivo 5"/>
          <p:cNvSpPr>
            <a:spLocks noGrp="1"/>
          </p:cNvSpPr>
          <p:nvPr>
            <p:ph type="sldNum" sz="quarter" idx="4"/>
          </p:nvPr>
        </p:nvSpPr>
        <p:spPr>
          <a:xfrm>
            <a:off x="30679443" y="28065053"/>
            <a:ext cx="9988656" cy="1612128"/>
          </a:xfrm>
          <a:prstGeom prst="rect">
            <a:avLst/>
          </a:prstGeom>
        </p:spPr>
        <p:txBody>
          <a:bodyPr vert="horz" lIns="417561" tIns="208780" rIns="417561" bIns="208780" rtlCol="0" anchor="ctr"/>
          <a:lstStyle>
            <a:lvl1pPr algn="r">
              <a:defRPr sz="5500">
                <a:solidFill>
                  <a:schemeClr val="tx1">
                    <a:tint val="75000"/>
                  </a:schemeClr>
                </a:solidFill>
              </a:defRPr>
            </a:lvl1pPr>
          </a:lstStyle>
          <a:p>
            <a:pPr>
              <a:defRPr/>
            </a:pPr>
            <a:fld id="{AE3693F6-964D-4BB9-A557-0D2AD7072568}" type="slidenum">
              <a:rPr lang="en-US" smtClean="0"/>
              <a:pPr>
                <a:defRPr/>
              </a:pPr>
              <a:t>‹#›</a:t>
            </a:fld>
            <a:endParaRPr lang="en-US"/>
          </a:p>
        </p:txBody>
      </p:sp>
    </p:spTree>
    <p:extLst>
      <p:ext uri="{BB962C8B-B14F-4D97-AF65-F5344CB8AC3E}">
        <p14:creationId xmlns:p14="http://schemas.microsoft.com/office/powerpoint/2010/main" xmlns="" val="1553462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175613" rtl="0" eaLnBrk="1" latinLnBrk="0" hangingPunct="1">
        <a:spcBef>
          <a:spcPct val="0"/>
        </a:spcBef>
        <a:buNone/>
        <a:defRPr sz="20100" kern="1200">
          <a:solidFill>
            <a:schemeClr val="tx1"/>
          </a:solidFill>
          <a:latin typeface="+mj-lt"/>
          <a:ea typeface="+mj-ea"/>
          <a:cs typeface="+mj-cs"/>
        </a:defRPr>
      </a:lvl1pPr>
    </p:titleStyle>
    <p:bodyStyle>
      <a:lvl1pPr marL="1565855" indent="-1565855" algn="l" defTabSz="4175613"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2683" indent="-1304879" algn="l" defTabSz="4175613"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19515" indent="-1043902" algn="l" defTabSz="4175613"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7319" indent="-1043902" algn="l" defTabSz="4175613"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5128" indent="-1043902" algn="l" defTabSz="4175613"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2932" indent="-1043902" algn="l" defTabSz="4175613"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0737" indent="-1043902" algn="l" defTabSz="4175613"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8545" indent="-1043902" algn="l" defTabSz="4175613"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6350" indent="-1043902" algn="l" defTabSz="4175613"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pt-PT"/>
      </a:defPPr>
      <a:lvl1pPr marL="0" algn="l" defTabSz="4175613" rtl="0" eaLnBrk="1" latinLnBrk="0" hangingPunct="1">
        <a:defRPr sz="8200" kern="1200">
          <a:solidFill>
            <a:schemeClr val="tx1"/>
          </a:solidFill>
          <a:latin typeface="+mn-lt"/>
          <a:ea typeface="+mn-ea"/>
          <a:cs typeface="+mn-cs"/>
        </a:defRPr>
      </a:lvl1pPr>
      <a:lvl2pPr marL="2087804" algn="l" defTabSz="4175613" rtl="0" eaLnBrk="1" latinLnBrk="0" hangingPunct="1">
        <a:defRPr sz="8200" kern="1200">
          <a:solidFill>
            <a:schemeClr val="tx1"/>
          </a:solidFill>
          <a:latin typeface="+mn-lt"/>
          <a:ea typeface="+mn-ea"/>
          <a:cs typeface="+mn-cs"/>
        </a:defRPr>
      </a:lvl2pPr>
      <a:lvl3pPr marL="4175613" algn="l" defTabSz="4175613" rtl="0" eaLnBrk="1" latinLnBrk="0" hangingPunct="1">
        <a:defRPr sz="8200" kern="1200">
          <a:solidFill>
            <a:schemeClr val="tx1"/>
          </a:solidFill>
          <a:latin typeface="+mn-lt"/>
          <a:ea typeface="+mn-ea"/>
          <a:cs typeface="+mn-cs"/>
        </a:defRPr>
      </a:lvl3pPr>
      <a:lvl4pPr marL="6263417" algn="l" defTabSz="4175613" rtl="0" eaLnBrk="1" latinLnBrk="0" hangingPunct="1">
        <a:defRPr sz="8200" kern="1200">
          <a:solidFill>
            <a:schemeClr val="tx1"/>
          </a:solidFill>
          <a:latin typeface="+mn-lt"/>
          <a:ea typeface="+mn-ea"/>
          <a:cs typeface="+mn-cs"/>
        </a:defRPr>
      </a:lvl4pPr>
      <a:lvl5pPr marL="8351221" algn="l" defTabSz="4175613" rtl="0" eaLnBrk="1" latinLnBrk="0" hangingPunct="1">
        <a:defRPr sz="8200" kern="1200">
          <a:solidFill>
            <a:schemeClr val="tx1"/>
          </a:solidFill>
          <a:latin typeface="+mn-lt"/>
          <a:ea typeface="+mn-ea"/>
          <a:cs typeface="+mn-cs"/>
        </a:defRPr>
      </a:lvl5pPr>
      <a:lvl6pPr marL="10439030" algn="l" defTabSz="4175613" rtl="0" eaLnBrk="1" latinLnBrk="0" hangingPunct="1">
        <a:defRPr sz="8200" kern="1200">
          <a:solidFill>
            <a:schemeClr val="tx1"/>
          </a:solidFill>
          <a:latin typeface="+mn-lt"/>
          <a:ea typeface="+mn-ea"/>
          <a:cs typeface="+mn-cs"/>
        </a:defRPr>
      </a:lvl6pPr>
      <a:lvl7pPr marL="12526834" algn="l" defTabSz="4175613" rtl="0" eaLnBrk="1" latinLnBrk="0" hangingPunct="1">
        <a:defRPr sz="8200" kern="1200">
          <a:solidFill>
            <a:schemeClr val="tx1"/>
          </a:solidFill>
          <a:latin typeface="+mn-lt"/>
          <a:ea typeface="+mn-ea"/>
          <a:cs typeface="+mn-cs"/>
        </a:defRPr>
      </a:lvl7pPr>
      <a:lvl8pPr marL="14614639" algn="l" defTabSz="4175613" rtl="0" eaLnBrk="1" latinLnBrk="0" hangingPunct="1">
        <a:defRPr sz="8200" kern="1200">
          <a:solidFill>
            <a:schemeClr val="tx1"/>
          </a:solidFill>
          <a:latin typeface="+mn-lt"/>
          <a:ea typeface="+mn-ea"/>
          <a:cs typeface="+mn-cs"/>
        </a:defRPr>
      </a:lvl8pPr>
      <a:lvl9pPr marL="16702447" algn="l" defTabSz="4175613"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Group 211"/>
          <p:cNvGraphicFramePr>
            <a:graphicFrameLocks noGrp="1"/>
          </p:cNvGraphicFramePr>
          <p:nvPr>
            <p:extLst>
              <p:ext uri="{D42A27DB-BD31-4B8C-83A1-F6EECF244321}">
                <p14:modId xmlns:p14="http://schemas.microsoft.com/office/powerpoint/2010/main" xmlns="" val="3091386423"/>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Centre </a:t>
                      </a:r>
                      <a:r>
                        <a:rPr kumimoji="0" lang="pt-PT" sz="2400" b="0" i="0" u="none" strike="noStrike" cap="none" normalizeH="0" baseline="0" dirty="0" err="1" smtClean="0">
                          <a:ln>
                            <a:noFill/>
                          </a:ln>
                          <a:solidFill>
                            <a:schemeClr val="tx1"/>
                          </a:solidFill>
                          <a:effectLst/>
                          <a:latin typeface="Arial" charset="0"/>
                        </a:rPr>
                        <a:t>Algoritmi</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50" name="Photo Editor Photo" r:id="rId3" imgW="4009524" imgH="1991003" progId="">
              <p:embed/>
            </p:oleObj>
          </a:graphicData>
        </a:graphic>
      </p:graphicFrame>
      <p:sp>
        <p:nvSpPr>
          <p:cNvPr id="1034" name="Text Box 214"/>
          <p:cNvSpPr txBox="1">
            <a:spLocks noChangeArrowheads="1"/>
          </p:cNvSpPr>
          <p:nvPr/>
        </p:nvSpPr>
        <p:spPr bwMode="auto">
          <a:xfrm>
            <a:off x="954088" y="5728393"/>
            <a:ext cx="12817475" cy="23237130"/>
          </a:xfrm>
          <a:prstGeom prst="rect">
            <a:avLst/>
          </a:prstGeom>
          <a:noFill/>
          <a:ln w="9525">
            <a:noFill/>
            <a:miter lim="800000"/>
            <a:headEnd/>
            <a:tailEnd/>
          </a:ln>
        </p:spPr>
        <p:txBody>
          <a:bodyPr>
            <a:spAutoFit/>
          </a:bodyPr>
          <a:lstStyle/>
          <a:p>
            <a:pPr algn="just" defTabSz="2952750">
              <a:spcBef>
                <a:spcPts val="1200"/>
              </a:spcBef>
              <a:spcAft>
                <a:spcPts val="1200"/>
              </a:spcAft>
            </a:pPr>
            <a:r>
              <a:rPr lang="en-US" sz="3600" b="1" dirty="0"/>
              <a:t>Resume </a:t>
            </a:r>
          </a:p>
          <a:p>
            <a:pPr algn="just" defTabSz="2952750">
              <a:spcBef>
                <a:spcPts val="1200"/>
              </a:spcBef>
              <a:spcAft>
                <a:spcPts val="1200"/>
              </a:spcAft>
            </a:pPr>
            <a:r>
              <a:rPr lang="en-US" dirty="0"/>
              <a:t>We are witnessing a generalization of the concept of digital identity due to the spread of information technologies. From the perspective of system administrators, users are the weakest link in the security chain. Users usually show concern for the safety and privacy, but at the same time eager to use simple mechanisms to facilitate their authentication process before a particular system. The authentication technologies using biometrics already play a major role in the context of security systems. Some techniques are used in various services not only to ensure physical access to facilities but also to provide some rigor in access. This study addresses the perception of users regarding the use of biometric authentication technologies in access to health services. Preliminary results derived from a survey by questionnaire indicate a trend of acceptance of such technologies in access to health services. It is expected that the final results of this study support the possible implementation of such </a:t>
            </a:r>
            <a:r>
              <a:rPr lang="en-US" dirty="0" smtClean="0"/>
              <a:t>technologies,</a:t>
            </a:r>
          </a:p>
          <a:p>
            <a:pPr algn="just" defTabSz="2952750">
              <a:spcBef>
                <a:spcPts val="1200"/>
              </a:spcBef>
              <a:spcAft>
                <a:spcPts val="1200"/>
              </a:spcAft>
            </a:pPr>
            <a:r>
              <a:rPr lang="en-US" sz="3600" b="1" dirty="0" smtClean="0"/>
              <a:t>Introduction</a:t>
            </a:r>
          </a:p>
          <a:p>
            <a:pPr algn="just" defTabSz="2952750">
              <a:spcBef>
                <a:spcPts val="1200"/>
              </a:spcBef>
              <a:spcAft>
                <a:spcPts val="1200"/>
              </a:spcAft>
            </a:pPr>
            <a:r>
              <a:rPr lang="en-US" dirty="0"/>
              <a:t>The growing sense of insecurity in society means that researchers in the field of </a:t>
            </a:r>
            <a:r>
              <a:rPr lang="en-US" dirty="0" smtClean="0"/>
              <a:t>security of </a:t>
            </a:r>
            <a:r>
              <a:rPr lang="en-US" dirty="0"/>
              <a:t>information systems feel the need to implement safer ways to use and </a:t>
            </a:r>
            <a:r>
              <a:rPr lang="en-US" dirty="0" smtClean="0"/>
              <a:t>manage </a:t>
            </a:r>
            <a:r>
              <a:rPr lang="en-US" dirty="0"/>
              <a:t>access to services that </a:t>
            </a:r>
            <a:r>
              <a:rPr lang="en-US" dirty="0" smtClean="0"/>
              <a:t>they provide. </a:t>
            </a:r>
            <a:r>
              <a:rPr lang="en-US" dirty="0"/>
              <a:t>Society is increasingly dependent on new authentication technologies. The name of a person or his presence no longer meet the requirements of validating the identity of a particular individual(</a:t>
            </a:r>
            <a:r>
              <a:rPr lang="en-US" dirty="0" err="1"/>
              <a:t>Laux</a:t>
            </a:r>
            <a:r>
              <a:rPr lang="en-US" dirty="0"/>
              <a:t> 2007).</a:t>
            </a:r>
            <a:endParaRPr lang="pt-PT" dirty="0"/>
          </a:p>
          <a:p>
            <a:pPr algn="just">
              <a:spcBef>
                <a:spcPts val="1200"/>
              </a:spcBef>
              <a:spcAft>
                <a:spcPts val="1200"/>
              </a:spcAft>
            </a:pPr>
            <a:r>
              <a:rPr lang="en-US" dirty="0" smtClean="0"/>
              <a:t>Information </a:t>
            </a:r>
            <a:r>
              <a:rPr lang="en-US" dirty="0"/>
              <a:t>systems in health care are increasingly complex. With different implementations, it is necessary to integrate and operate platforms in order to ensure their interoperability. These constraints contribute to the difficulty that exists to ensure the privacy and rights of users of these systems. </a:t>
            </a:r>
          </a:p>
          <a:p>
            <a:pPr algn="just">
              <a:spcBef>
                <a:spcPts val="1200"/>
              </a:spcBef>
              <a:spcAft>
                <a:spcPts val="1200"/>
              </a:spcAft>
            </a:pPr>
            <a:r>
              <a:rPr lang="en-US" dirty="0" smtClean="0"/>
              <a:t>Nowadays </a:t>
            </a:r>
            <a:r>
              <a:rPr lang="en-US" dirty="0"/>
              <a:t>it is common to hear stories about mistakes made within our health system. Clinical records exchanged, confusing receipts, wrong medication given to wrong patients and improper access by unauthorized users. We are witnessing a desperate race with the aim of finding the best method of protecting data and prevent errors with consequences ranging from embarrassment to risk situations, sometimes fatal</a:t>
            </a:r>
            <a:r>
              <a:rPr lang="en-US" dirty="0" smtClean="0"/>
              <a:t>. Access </a:t>
            </a:r>
            <a:r>
              <a:rPr lang="en-US" dirty="0"/>
              <a:t>should be granted only to authorized users who can view the clinical data being passed and stored in the information system, never forgetting the context of service provided to patients</a:t>
            </a:r>
            <a:r>
              <a:rPr lang="en-US" dirty="0" smtClean="0"/>
              <a:t>. </a:t>
            </a:r>
          </a:p>
          <a:p>
            <a:pPr algn="just">
              <a:spcBef>
                <a:spcPts val="1200"/>
              </a:spcBef>
              <a:spcAft>
                <a:spcPts val="1200"/>
              </a:spcAft>
            </a:pPr>
            <a:r>
              <a:rPr lang="en-US" dirty="0"/>
              <a:t>In this field, biometric authentication technologies would be more reliable alternative (but not infallible) in the process of identification / verification of individuals at the expense of traditional methods (</a:t>
            </a:r>
            <a:r>
              <a:rPr lang="en-US" dirty="0" err="1"/>
              <a:t>eg</a:t>
            </a:r>
            <a:r>
              <a:rPr lang="en-US" dirty="0"/>
              <a:t>: paper, electronic documents without verification</a:t>
            </a:r>
            <a:r>
              <a:rPr lang="en-US" dirty="0" smtClean="0"/>
              <a:t>).</a:t>
            </a:r>
            <a:endParaRPr lang="en-US" dirty="0"/>
          </a:p>
        </p:txBody>
      </p:sp>
      <p:sp>
        <p:nvSpPr>
          <p:cNvPr id="1035" name="Rectangle 215"/>
          <p:cNvSpPr>
            <a:spLocks noChangeArrowheads="1"/>
          </p:cNvSpPr>
          <p:nvPr/>
        </p:nvSpPr>
        <p:spPr bwMode="auto">
          <a:xfrm>
            <a:off x="8874125" y="2035175"/>
            <a:ext cx="23350538" cy="2879725"/>
          </a:xfrm>
          <a:prstGeom prst="rect">
            <a:avLst/>
          </a:prstGeom>
          <a:noFill/>
          <a:ln w="9525">
            <a:noFill/>
            <a:miter lim="800000"/>
            <a:headEnd/>
            <a:tailEnd/>
          </a:ln>
        </p:spPr>
        <p:txBody>
          <a:bodyPr lIns="90000" tIns="46800" rIns="90000" bIns="46800" anchor="ctr"/>
          <a:lstStyle/>
          <a:p>
            <a:pPr algn="ctr" defTabSz="2952750">
              <a:spcBef>
                <a:spcPct val="20000"/>
              </a:spcBef>
            </a:pPr>
            <a:r>
              <a:rPr lang="en-US" sz="4000" dirty="0" smtClean="0"/>
              <a:t>PAULO RODRIGUES*</a:t>
            </a:r>
            <a:endParaRPr lang="en-US" sz="4000" dirty="0"/>
          </a:p>
          <a:p>
            <a:pPr algn="ctr" defTabSz="2952750">
              <a:spcBef>
                <a:spcPct val="20000"/>
              </a:spcBef>
            </a:pPr>
            <a:r>
              <a:rPr lang="en-US" sz="4000" dirty="0"/>
              <a:t> </a:t>
            </a:r>
            <a:r>
              <a:rPr lang="en-US" sz="4000" dirty="0" smtClean="0"/>
              <a:t>Supervisor:  Henrique Santos </a:t>
            </a:r>
            <a:endParaRPr lang="en-US" sz="4000" dirty="0"/>
          </a:p>
          <a:p>
            <a:pPr algn="ctr" defTabSz="2952750">
              <a:spcBef>
                <a:spcPct val="50000"/>
              </a:spcBef>
            </a:pPr>
            <a:r>
              <a:rPr lang="pt-PT" dirty="0"/>
              <a:t>* </a:t>
            </a:r>
            <a:r>
              <a:rPr lang="pt-PT" dirty="0" smtClean="0"/>
              <a:t>paulomrrodrigues@gmail.com</a:t>
            </a:r>
            <a:endParaRPr lang="en-US" sz="4000" dirty="0"/>
          </a:p>
        </p:txBody>
      </p:sp>
      <p:sp>
        <p:nvSpPr>
          <p:cNvPr id="1036" name="Rectangle 216"/>
          <p:cNvSpPr>
            <a:spLocks noChangeArrowheads="1"/>
          </p:cNvSpPr>
          <p:nvPr/>
        </p:nvSpPr>
        <p:spPr bwMode="auto">
          <a:xfrm>
            <a:off x="8802688" y="0"/>
            <a:ext cx="24842787" cy="2322513"/>
          </a:xfrm>
          <a:prstGeom prst="rect">
            <a:avLst/>
          </a:prstGeom>
          <a:noFill/>
          <a:ln w="9525">
            <a:noFill/>
            <a:miter lim="800000"/>
            <a:headEnd/>
            <a:tailEnd/>
          </a:ln>
        </p:spPr>
        <p:txBody>
          <a:bodyPr lIns="90000" tIns="46800" rIns="90000" bIns="46800" anchor="ctr"/>
          <a:lstStyle/>
          <a:p>
            <a:pPr algn="ctr" defTabSz="2952750">
              <a:spcBef>
                <a:spcPct val="20000"/>
              </a:spcBef>
            </a:pPr>
            <a:r>
              <a:rPr lang="en-US" sz="4800" b="1" dirty="0" smtClean="0"/>
              <a:t>USERS</a:t>
            </a:r>
            <a:r>
              <a:rPr lang="en-US" sz="4800" b="1" dirty="0"/>
              <a:t>' PERCEPTIONS REGARDING THE USE OF BIOMETRIC AUTHENTICATION TECHNOLOGIES IN THE ACCESS TO HEALTH </a:t>
            </a:r>
            <a:r>
              <a:rPr lang="en-US" sz="4800" b="1" dirty="0" smtClean="0"/>
              <a:t>SERVICES</a:t>
            </a:r>
            <a:endParaRPr lang="en-US" sz="4800" b="1" dirty="0"/>
          </a:p>
        </p:txBody>
      </p:sp>
      <p:sp>
        <p:nvSpPr>
          <p:cNvPr id="1038" name="Text Box 214"/>
          <p:cNvSpPr txBox="1">
            <a:spLocks noChangeArrowheads="1"/>
          </p:cNvSpPr>
          <p:nvPr/>
        </p:nvSpPr>
        <p:spPr bwMode="auto">
          <a:xfrm>
            <a:off x="14851063" y="5751620"/>
            <a:ext cx="12817475" cy="24222015"/>
          </a:xfrm>
          <a:prstGeom prst="rect">
            <a:avLst/>
          </a:prstGeom>
          <a:noFill/>
          <a:ln w="9525">
            <a:noFill/>
            <a:miter lim="800000"/>
            <a:headEnd/>
            <a:tailEnd/>
          </a:ln>
        </p:spPr>
        <p:txBody>
          <a:bodyPr>
            <a:spAutoFit/>
          </a:bodyPr>
          <a:lstStyle/>
          <a:p>
            <a:pPr algn="just" defTabSz="2952750">
              <a:spcBef>
                <a:spcPts val="1200"/>
              </a:spcBef>
              <a:spcAft>
                <a:spcPts val="1200"/>
              </a:spcAft>
            </a:pPr>
            <a:r>
              <a:rPr lang="en-US" sz="3600" b="1" dirty="0"/>
              <a:t>Problem Definition</a:t>
            </a:r>
          </a:p>
          <a:p>
            <a:pPr algn="just">
              <a:spcBef>
                <a:spcPts val="1200"/>
              </a:spcBef>
              <a:spcAft>
                <a:spcPts val="1200"/>
              </a:spcAft>
            </a:pPr>
            <a:r>
              <a:rPr lang="en-US" dirty="0" smtClean="0"/>
              <a:t>Considering </a:t>
            </a:r>
            <a:r>
              <a:rPr lang="en-US" dirty="0"/>
              <a:t>these, it is really necessary to delve into the factors that may influence the adoption of this technologies, leaving for a more comprehensive and detailed study. Through the theories and techniques available to measure and interpret the factors influencing the adoption of these technologies, enabling the development of a model that can positively influence the rate of adoption of biometric authentication in access to health services. Given this, the main research question formulated was the following:</a:t>
            </a:r>
          </a:p>
          <a:p>
            <a:pPr algn="just">
              <a:spcBef>
                <a:spcPts val="1200"/>
              </a:spcBef>
              <a:spcAft>
                <a:spcPts val="1200"/>
              </a:spcAft>
            </a:pPr>
            <a:r>
              <a:rPr lang="en-US" dirty="0"/>
              <a:t>- With regard to biometric-based authentication technologies, factors that influence (and how) the citizens in the use of public health?</a:t>
            </a:r>
          </a:p>
          <a:p>
            <a:pPr algn="just">
              <a:spcBef>
                <a:spcPts val="1200"/>
              </a:spcBef>
              <a:spcAft>
                <a:spcPts val="1200"/>
              </a:spcAft>
            </a:pPr>
            <a:r>
              <a:rPr lang="en-US" dirty="0" smtClean="0"/>
              <a:t>From </a:t>
            </a:r>
            <a:r>
              <a:rPr lang="en-US" dirty="0"/>
              <a:t>the work that is currently being developed is expected the following contributions: </a:t>
            </a:r>
          </a:p>
          <a:p>
            <a:pPr algn="just">
              <a:spcBef>
                <a:spcPts val="1200"/>
              </a:spcBef>
              <a:spcAft>
                <a:spcPts val="1200"/>
              </a:spcAft>
            </a:pPr>
            <a:r>
              <a:rPr lang="en-US" dirty="0"/>
              <a:t>- An identification and characterization of the key issues that influence the adoption process;</a:t>
            </a:r>
          </a:p>
          <a:p>
            <a:pPr algn="just">
              <a:spcBef>
                <a:spcPts val="1200"/>
              </a:spcBef>
              <a:spcAft>
                <a:spcPts val="1200"/>
              </a:spcAft>
            </a:pPr>
            <a:r>
              <a:rPr lang="en-US" dirty="0"/>
              <a:t>- The proposal of a value model with the aim to help widespread adoption of these technologies. </a:t>
            </a:r>
          </a:p>
          <a:p>
            <a:pPr algn="just" defTabSz="2952750">
              <a:spcBef>
                <a:spcPts val="1200"/>
              </a:spcBef>
              <a:spcAft>
                <a:spcPts val="1200"/>
              </a:spcAft>
            </a:pPr>
            <a:r>
              <a:rPr lang="en-US" sz="3600" b="1" dirty="0"/>
              <a:t>Research </a:t>
            </a:r>
            <a:r>
              <a:rPr lang="en-US" sz="3600" b="1" dirty="0" smtClean="0"/>
              <a:t>design</a:t>
            </a:r>
            <a:endParaRPr lang="en-US" sz="3600" b="1" dirty="0"/>
          </a:p>
          <a:p>
            <a:pPr algn="just">
              <a:spcBef>
                <a:spcPts val="1200"/>
              </a:spcBef>
              <a:spcAft>
                <a:spcPts val="1200"/>
              </a:spcAft>
            </a:pPr>
            <a:r>
              <a:rPr lang="en-US" dirty="0"/>
              <a:t>In this type of research, we deal with processes of technology adoption the quantitative methods view does not satisfy some of the aspects of human behavior and its interactions with its environment</a:t>
            </a:r>
            <a:r>
              <a:rPr lang="en-US" dirty="0" smtClean="0"/>
              <a:t>. Hence</a:t>
            </a:r>
            <a:r>
              <a:rPr lang="en-US" dirty="0"/>
              <a:t>, the choice of mixed methods is more appropriate for the study and the research plan set. On the one hand, a data collection instrument (questionnaire) in which it intends to monitor the use and perception of perceived ease of use and the other, an instrument (semi-structured interviews), which gives explanations of groups of individuals previously selected after analysis of data from the first instrument, and laboratory experience with the subject</a:t>
            </a:r>
            <a:r>
              <a:rPr lang="en-US" dirty="0" smtClean="0"/>
              <a:t>.</a:t>
            </a:r>
          </a:p>
          <a:p>
            <a:pPr indent="-180000" algn="just">
              <a:spcBef>
                <a:spcPts val="600"/>
              </a:spcBef>
              <a:spcAft>
                <a:spcPts val="600"/>
              </a:spcAft>
            </a:pPr>
            <a:r>
              <a:rPr lang="en-US" sz="3600" b="1" dirty="0"/>
              <a:t>Conclusions and future work</a:t>
            </a:r>
            <a:endParaRPr lang="pt-PT" sz="3600" b="1" dirty="0"/>
          </a:p>
          <a:p>
            <a:pPr algn="just"/>
            <a:r>
              <a:rPr lang="en-US" dirty="0"/>
              <a:t>According to the preliminary results, the majority is predisposed to adopt, sees advantages in the process and reinforces expectations towards the willingness to adopt such systems. But we also found that some respondents reluctant when it comes to issue an opinion on the items evaluated in various constructs and items shown.</a:t>
            </a:r>
            <a:endParaRPr lang="pt-PT" dirty="0"/>
          </a:p>
          <a:p>
            <a:pPr algn="just"/>
            <a:r>
              <a:rPr lang="en-US" dirty="0" smtClean="0"/>
              <a:t>It </a:t>
            </a:r>
            <a:r>
              <a:rPr lang="en-US" dirty="0"/>
              <a:t>will be important in the second phase of this study to examine the arguments and strategies that can influence the adoption process. We can only measure which could be decisive in decision-making on the part of respondents without an opinion on the various items.</a:t>
            </a:r>
            <a:endParaRPr lang="pt-PT" dirty="0"/>
          </a:p>
          <a:p>
            <a:pPr algn="just"/>
            <a:r>
              <a:rPr lang="en-US" dirty="0"/>
              <a:t>It is hoped that a comprehensive reading problems associated with the adoption of such technologies, will provide a model that can optimize the process of acceptance and without calling into question the ethical principles, safeguarding the privacy and human </a:t>
            </a:r>
            <a:r>
              <a:rPr lang="en-US" dirty="0" smtClean="0"/>
              <a:t>dignity</a:t>
            </a:r>
            <a:endParaRPr lang="pt-PT" dirty="0"/>
          </a:p>
        </p:txBody>
      </p:sp>
      <p:sp>
        <p:nvSpPr>
          <p:cNvPr id="1041" name="Text Box 214"/>
          <p:cNvSpPr txBox="1">
            <a:spLocks noChangeArrowheads="1"/>
          </p:cNvSpPr>
          <p:nvPr/>
        </p:nvSpPr>
        <p:spPr bwMode="auto">
          <a:xfrm>
            <a:off x="28709258" y="20217411"/>
            <a:ext cx="12817475" cy="7956024"/>
          </a:xfrm>
          <a:prstGeom prst="rect">
            <a:avLst/>
          </a:prstGeom>
          <a:noFill/>
          <a:ln w="9525">
            <a:noFill/>
            <a:miter lim="800000"/>
            <a:headEnd/>
            <a:tailEnd/>
          </a:ln>
        </p:spPr>
        <p:txBody>
          <a:bodyPr>
            <a:spAutoFit/>
          </a:bodyPr>
          <a:lstStyle/>
          <a:p>
            <a:pPr indent="-180000" algn="just" defTabSz="2952750">
              <a:spcBef>
                <a:spcPts val="1200"/>
              </a:spcBef>
              <a:spcAft>
                <a:spcPts val="1200"/>
              </a:spcAft>
            </a:pPr>
            <a:r>
              <a:rPr lang="en-US" sz="3600" b="1" dirty="0" smtClean="0"/>
              <a:t>References</a:t>
            </a:r>
            <a:endParaRPr lang="pt-PT" sz="3600" b="1" dirty="0"/>
          </a:p>
          <a:p>
            <a:pPr indent="-540000" algn="just">
              <a:spcBef>
                <a:spcPts val="600"/>
              </a:spcBef>
              <a:spcAft>
                <a:spcPts val="600"/>
              </a:spcAft>
            </a:pPr>
            <a:r>
              <a:rPr lang="en-US" sz="2800" dirty="0" err="1" smtClean="0"/>
              <a:t>Compeau</a:t>
            </a:r>
            <a:r>
              <a:rPr lang="en-US" sz="2800" dirty="0"/>
              <a:t>, D. R., and Higgins, C. A. "Application of Social Cognitive Theory to Training for Computer Skills," </a:t>
            </a:r>
            <a:r>
              <a:rPr lang="en-US" sz="2800" i="1" dirty="0"/>
              <a:t>Information Systems Research</a:t>
            </a:r>
            <a:r>
              <a:rPr lang="en-US" sz="2800" dirty="0"/>
              <a:t> (6:2) 1995, </a:t>
            </a:r>
            <a:r>
              <a:rPr lang="en-US" sz="2800" dirty="0" err="1"/>
              <a:t>pp</a:t>
            </a:r>
            <a:r>
              <a:rPr lang="en-US" sz="2800" dirty="0"/>
              <a:t> 118-143.</a:t>
            </a:r>
            <a:endParaRPr lang="pt-PT" sz="2800" dirty="0"/>
          </a:p>
          <a:p>
            <a:pPr indent="-540000" algn="just">
              <a:spcBef>
                <a:spcPts val="600"/>
              </a:spcBef>
              <a:spcAft>
                <a:spcPts val="600"/>
              </a:spcAft>
            </a:pPr>
            <a:r>
              <a:rPr lang="en-US" sz="2800" dirty="0"/>
              <a:t>James, T., </a:t>
            </a:r>
            <a:r>
              <a:rPr lang="en-US" sz="2800" dirty="0" err="1"/>
              <a:t>Pirim</a:t>
            </a:r>
            <a:r>
              <a:rPr lang="en-US" sz="2800" dirty="0"/>
              <a:t>, T., Boswell, K., </a:t>
            </a:r>
            <a:r>
              <a:rPr lang="en-US" sz="2800" dirty="0" err="1"/>
              <a:t>Reithel</a:t>
            </a:r>
            <a:r>
              <a:rPr lang="en-US" sz="2800" dirty="0"/>
              <a:t>, B., and </a:t>
            </a:r>
            <a:r>
              <a:rPr lang="en-US" sz="2800" dirty="0" err="1"/>
              <a:t>Barkhi</a:t>
            </a:r>
            <a:r>
              <a:rPr lang="en-US" sz="2800" dirty="0"/>
              <a:t>, R. "Determining the Intention to Use Biometric Devices: An Application and Extension of the Technology Acceptance Model," </a:t>
            </a:r>
            <a:r>
              <a:rPr lang="en-US" sz="2800" i="1" dirty="0"/>
              <a:t>Journal of Organizational &amp; End User Computing</a:t>
            </a:r>
            <a:r>
              <a:rPr lang="en-US" sz="2800" dirty="0"/>
              <a:t> (18:3) 2006, </a:t>
            </a:r>
            <a:r>
              <a:rPr lang="en-US" sz="2800" dirty="0" err="1"/>
              <a:t>pp</a:t>
            </a:r>
            <a:r>
              <a:rPr lang="en-US" sz="2800" dirty="0"/>
              <a:t> 1-24.</a:t>
            </a:r>
            <a:endParaRPr lang="pt-PT" sz="2800" dirty="0"/>
          </a:p>
          <a:p>
            <a:pPr indent="-540000" algn="just">
              <a:spcBef>
                <a:spcPts val="600"/>
              </a:spcBef>
              <a:spcAft>
                <a:spcPts val="600"/>
              </a:spcAft>
            </a:pPr>
            <a:r>
              <a:rPr lang="en-US" sz="2800" dirty="0"/>
              <a:t>Jones, L. A., </a:t>
            </a:r>
            <a:r>
              <a:rPr lang="en-US" sz="2800" dirty="0" err="1"/>
              <a:t>Antón</a:t>
            </a:r>
            <a:r>
              <a:rPr lang="en-US" sz="2800" dirty="0"/>
              <a:t>, A. I., and Earp, J. B. "Towards understanding user perceptions of authentication technologies," in: </a:t>
            </a:r>
            <a:r>
              <a:rPr lang="en-US" sz="2800" i="1" dirty="0"/>
              <a:t>Proceedings of the 2007 ACM workshop on Privacy in electronic society</a:t>
            </a:r>
            <a:r>
              <a:rPr lang="en-US" sz="2800" dirty="0"/>
              <a:t>, ACM, Alexandria, Virginia, USA, 2007, pp. 91-98.</a:t>
            </a:r>
            <a:endParaRPr lang="pt-PT" sz="2800" dirty="0"/>
          </a:p>
          <a:p>
            <a:pPr indent="-540000" algn="just">
              <a:spcBef>
                <a:spcPts val="600"/>
              </a:spcBef>
              <a:spcAft>
                <a:spcPts val="600"/>
              </a:spcAft>
            </a:pPr>
            <a:r>
              <a:rPr lang="en-US" sz="2800" dirty="0" err="1"/>
              <a:t>Laux</a:t>
            </a:r>
            <a:r>
              <a:rPr lang="en-US" sz="2800" dirty="0"/>
              <a:t>, D. D. "A study of biometric authentication adoption in the credit union industry," </a:t>
            </a:r>
            <a:r>
              <a:rPr lang="en-US" sz="2800" dirty="0" err="1"/>
              <a:t>Iowea</a:t>
            </a:r>
            <a:r>
              <a:rPr lang="en-US" sz="2800" dirty="0"/>
              <a:t> State University, 2007, p. 62.</a:t>
            </a:r>
            <a:endParaRPr lang="pt-PT" sz="2800" dirty="0"/>
          </a:p>
          <a:p>
            <a:pPr indent="-540000" algn="just">
              <a:spcBef>
                <a:spcPts val="600"/>
              </a:spcBef>
              <a:spcAft>
                <a:spcPts val="600"/>
              </a:spcAft>
            </a:pPr>
            <a:r>
              <a:rPr lang="en-US" sz="2800" dirty="0" err="1"/>
              <a:t>Venkatesh</a:t>
            </a:r>
            <a:r>
              <a:rPr lang="en-US" sz="2800" dirty="0"/>
              <a:t>, V., and </a:t>
            </a:r>
            <a:r>
              <a:rPr lang="en-US" sz="2800" dirty="0" err="1"/>
              <a:t>Bala</a:t>
            </a:r>
            <a:r>
              <a:rPr lang="en-US" sz="2800" dirty="0"/>
              <a:t>, H. "Technology Acceptance Model 3 and a Research Agenda on Interventions," </a:t>
            </a:r>
            <a:r>
              <a:rPr lang="en-US" sz="2800" i="1" dirty="0"/>
              <a:t>Decision Sciences</a:t>
            </a:r>
            <a:r>
              <a:rPr lang="en-US" sz="2800" dirty="0"/>
              <a:t> (39:2) 2008, </a:t>
            </a:r>
            <a:r>
              <a:rPr lang="en-US" sz="2800" dirty="0" err="1"/>
              <a:t>pp</a:t>
            </a:r>
            <a:r>
              <a:rPr lang="en-US" sz="2800" dirty="0"/>
              <a:t> 273-315</a:t>
            </a:r>
            <a:r>
              <a:rPr lang="en-US" sz="2800" dirty="0" smtClean="0"/>
              <a:t>.</a:t>
            </a:r>
            <a:endParaRPr lang="pt-PT" sz="2800" dirty="0"/>
          </a:p>
        </p:txBody>
      </p:sp>
      <p:sp>
        <p:nvSpPr>
          <p:cNvPr id="35" name="Text Box 214"/>
          <p:cNvSpPr txBox="1">
            <a:spLocks noChangeArrowheads="1"/>
          </p:cNvSpPr>
          <p:nvPr/>
        </p:nvSpPr>
        <p:spPr bwMode="auto">
          <a:xfrm>
            <a:off x="29216664" y="18998802"/>
            <a:ext cx="12817475" cy="461665"/>
          </a:xfrm>
          <a:prstGeom prst="rect">
            <a:avLst/>
          </a:prstGeom>
          <a:noFill/>
          <a:ln w="9525">
            <a:noFill/>
            <a:miter lim="800000"/>
            <a:headEnd/>
            <a:tailEnd/>
          </a:ln>
        </p:spPr>
        <p:txBody>
          <a:bodyPr>
            <a:spAutoFit/>
          </a:bodyPr>
          <a:lstStyle/>
          <a:p>
            <a:pPr indent="-180000" algn="ctr" defTabSz="2952750">
              <a:spcBef>
                <a:spcPts val="1200"/>
              </a:spcBef>
              <a:spcAft>
                <a:spcPts val="1200"/>
              </a:spcAft>
            </a:pPr>
            <a:r>
              <a:rPr lang="en-US" sz="2400" b="1" dirty="0" smtClean="0"/>
              <a:t>Figure 1  - Research plan and expect results</a:t>
            </a:r>
            <a:endParaRPr lang="pt-PT" sz="2400" b="1" dirty="0"/>
          </a:p>
        </p:txBody>
      </p:sp>
      <p:pic>
        <p:nvPicPr>
          <p:cNvPr id="1040" name="Picture 1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8882727" y="6689543"/>
            <a:ext cx="13115823" cy="121693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5" name="Picture 217"/>
          <p:cNvPicPr>
            <a:picLocks noChangeAspect="1" noChangeArrowheads="1"/>
          </p:cNvPicPr>
          <p:nvPr/>
        </p:nvPicPr>
        <p:blipFill>
          <a:blip r:embed="rId5" cstate="print"/>
          <a:srcRect/>
          <a:stretch>
            <a:fillRect/>
          </a:stretch>
        </p:blipFill>
        <p:spPr bwMode="auto">
          <a:xfrm>
            <a:off x="37893625" y="2754313"/>
            <a:ext cx="4289425" cy="1441450"/>
          </a:xfrm>
          <a:prstGeom prst="rect">
            <a:avLst/>
          </a:prstGeom>
          <a:noFill/>
          <a:ln w="9525">
            <a:noFill/>
            <a:miter lim="800000"/>
            <a:headEnd/>
            <a:tailEnd/>
          </a:ln>
        </p:spPr>
      </p:pic>
      <p:graphicFrame>
        <p:nvGraphicFramePr>
          <p:cNvPr id="16" name="Group 212"/>
          <p:cNvGraphicFramePr>
            <a:graphicFrameLocks noGrp="1"/>
          </p:cNvGraphicFramePr>
          <p:nvPr>
            <p:extLst>
              <p:ext uri="{D42A27DB-BD31-4B8C-83A1-F6EECF244321}">
                <p14:modId xmlns:p14="http://schemas.microsoft.com/office/powerpoint/2010/main" xmlns="" val="266785525"/>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1398</TotalTime>
  <Words>701</Words>
  <Application>Microsoft Office PowerPoint</Application>
  <PresentationFormat>Custom</PresentationFormat>
  <Paragraphs>34</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Tema do Office</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75</cp:revision>
  <dcterms:created xsi:type="dcterms:W3CDTF">2005-08-05T10:55:41Z</dcterms:created>
  <dcterms:modified xsi:type="dcterms:W3CDTF">2011-09-28T16:33:08Z</dcterms:modified>
</cp:coreProperties>
</file>