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8525" cy="30279975"/>
  <p:notesSz cx="6858000" cy="100520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AB"/>
    <a:srgbClr val="FFF2B9"/>
    <a:srgbClr val="FFD215"/>
    <a:srgbClr val="FAD57A"/>
    <a:srgbClr val="FFC775"/>
    <a:srgbClr val="FFCC00"/>
    <a:srgbClr val="800000"/>
    <a:srgbClr val="9363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725" autoAdjust="0"/>
  </p:normalViewPr>
  <p:slideViewPr>
    <p:cSldViewPr>
      <p:cViewPr>
        <p:scale>
          <a:sx n="20" d="100"/>
          <a:sy n="20" d="100"/>
        </p:scale>
        <p:origin x="-1008" y="-144"/>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outoramento\Parte%20IV%20Resultados%20da%20pesquisa%20experimental\Ensaios%20Mec&#226;nicos%20Conjunto%20Pedra+%20calda\Resumo%20Tens&#245;es%20de%20Rotura%20e%20M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utoramento\Parte%20IV%20Resultados%20da%20pesquisa%20experimental\Ensaios%20F&#237;sicos%20Caldas%20Comerciais\Gr&#225;ficos%20Ensaios%20Caldas%20Comerciai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utoramento\Resultados%20da%20pesquisa%20experimental\Ensaios%20F&#237;sicos%20Caldas%20Comerciais\Cone%20de%20marsh%20gr&#225;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utoramento\Parte%20IV%20Resultados%20da%20pesquisa%20experimental\Ensaios%20Mec&#226;nicos%20Conjunto%20Pedra+%20calda\Ensaios%20UMinho%2026_06_2007\Tratados\CAb%20(1,%202%20e%203%20)%20Ro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utoramento\Parte%20IV%20Resultados%20da%20pesquisa%20experimental\Ensaios%20de%20Aderencia\Ensaios%20Lest%208%20de%20julho%202011\GHMa%201,%202%20e%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PT"/>
  <c:chart>
    <c:view3D>
      <c:hPercent val="60"/>
      <c:depthPercent val="100"/>
      <c:rAngAx val="1"/>
    </c:view3D>
    <c:floor>
      <c:spPr>
        <a:solidFill>
          <a:srgbClr val="C0C0C0"/>
        </a:solidFill>
        <a:ln w="3175">
          <a:solidFill>
            <a:srgbClr val="000000"/>
          </a:solidFill>
          <a:prstDash val="solid"/>
        </a:ln>
      </c:spPr>
    </c:floor>
    <c:sideWall>
      <c:spPr>
        <a:solidFill>
          <a:srgbClr val="FFFFFF"/>
        </a:solidFill>
        <a:ln w="12700">
          <a:solidFill>
            <a:srgbClr val="808080"/>
          </a:solidFill>
          <a:prstDash val="solid"/>
        </a:ln>
      </c:spPr>
    </c:sideWall>
    <c:backWall>
      <c:spPr>
        <a:solidFill>
          <a:srgbClr val="FFFFFF"/>
        </a:solidFill>
        <a:ln w="12700">
          <a:solidFill>
            <a:srgbClr val="808080"/>
          </a:solidFill>
          <a:prstDash val="solid"/>
        </a:ln>
      </c:spPr>
    </c:backWall>
    <c:plotArea>
      <c:layout>
        <c:manualLayout>
          <c:layoutTarget val="inner"/>
          <c:xMode val="edge"/>
          <c:yMode val="edge"/>
          <c:x val="0.12877583465818757"/>
          <c:y val="4.1916228942840542E-2"/>
          <c:w val="0.72496025437201905"/>
          <c:h val="0.85628867697516664"/>
        </c:manualLayout>
      </c:layout>
      <c:bar3DChart>
        <c:barDir val="col"/>
        <c:grouping val="clustered"/>
        <c:ser>
          <c:idx val="0"/>
          <c:order val="0"/>
          <c:tx>
            <c:strRef>
              <c:f>Rotura!$F$51</c:f>
              <c:strCache>
                <c:ptCount val="1"/>
                <c:pt idx="0">
                  <c:v>shale</c:v>
                </c:pt>
              </c:strCache>
            </c:strRef>
          </c:tx>
          <c:spPr>
            <a:solidFill>
              <a:schemeClr val="tx2">
                <a:lumMod val="60000"/>
                <a:lumOff val="4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Rotura!$C$3</c:f>
              <c:numCache>
                <c:formatCode>0.0</c:formatCode>
                <c:ptCount val="1"/>
                <c:pt idx="0">
                  <c:v>14.42660289085712</c:v>
                </c:pt>
              </c:numCache>
            </c:numRef>
          </c:val>
        </c:ser>
        <c:ser>
          <c:idx val="1"/>
          <c:order val="1"/>
          <c:tx>
            <c:strRef>
              <c:f>Rotura!$F$52</c:f>
              <c:strCache>
                <c:ptCount val="1"/>
                <c:pt idx="0">
                  <c:v>granite</c:v>
                </c:pt>
              </c:strCache>
            </c:strRef>
          </c:tx>
          <c:spPr>
            <a:solidFill>
              <a:schemeClr val="tx2">
                <a:lumMod val="40000"/>
                <a:lumOff val="6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Rotura!$C$17</c:f>
              <c:numCache>
                <c:formatCode>0.0</c:formatCode>
                <c:ptCount val="1"/>
                <c:pt idx="0">
                  <c:v>23.218300466122656</c:v>
                </c:pt>
              </c:numCache>
            </c:numRef>
          </c:val>
        </c:ser>
        <c:ser>
          <c:idx val="2"/>
          <c:order val="2"/>
          <c:tx>
            <c:strRef>
              <c:f>Rotura!$F$53</c:f>
              <c:strCache>
                <c:ptCount val="1"/>
                <c:pt idx="0">
                  <c:v>limestone</c:v>
                </c:pt>
              </c:strCache>
            </c:strRef>
          </c:tx>
          <c:spPr>
            <a:solidFill>
              <a:schemeClr val="tx2">
                <a:lumMod val="20000"/>
                <a:lumOff val="8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Rotura!$C$23</c:f>
              <c:numCache>
                <c:formatCode>0.0</c:formatCode>
                <c:ptCount val="1"/>
                <c:pt idx="0">
                  <c:v>18.859810166770082</c:v>
                </c:pt>
              </c:numCache>
            </c:numRef>
          </c:val>
        </c:ser>
        <c:ser>
          <c:idx val="3"/>
          <c:order val="3"/>
          <c:tx>
            <c:strRef>
              <c:f>Rotura!$F$17</c:f>
              <c:strCache>
                <c:ptCount val="1"/>
              </c:strCache>
            </c:strRef>
          </c:tx>
          <c:spPr>
            <a:noFill/>
            <a:ln w="25400">
              <a:noFill/>
            </a:ln>
          </c:spPr>
          <c:cat>
            <c:strRef>
              <c:f>Rotura!$K$50:$N$50</c:f>
              <c:strCache>
                <c:ptCount val="4"/>
                <c:pt idx="0">
                  <c:v>Ma </c:v>
                </c:pt>
                <c:pt idx="1">
                  <c:v>Ab</c:v>
                </c:pt>
                <c:pt idx="2">
                  <c:v>Cc</c:v>
                </c:pt>
                <c:pt idx="3">
                  <c:v>Li</c:v>
                </c:pt>
              </c:strCache>
            </c:strRef>
          </c:cat>
          <c:val>
            <c:numRef>
              <c:f>Rotura!$G$17</c:f>
              <c:numCache>
                <c:formatCode>General</c:formatCode>
                <c:ptCount val="1"/>
              </c:numCache>
            </c:numRef>
          </c:val>
        </c:ser>
        <c:ser>
          <c:idx val="4"/>
          <c:order val="4"/>
          <c:tx>
            <c:strRef>
              <c:f>Rotura!$F$51</c:f>
              <c:strCache>
                <c:ptCount val="1"/>
                <c:pt idx="0">
                  <c:v>shale</c:v>
                </c:pt>
              </c:strCache>
            </c:strRef>
          </c:tx>
          <c:spPr>
            <a:solidFill>
              <a:schemeClr val="accent2"/>
            </a:solidFill>
            <a:ln w="12700">
              <a:solidFill>
                <a:srgbClr val="000000"/>
              </a:solidFill>
              <a:prstDash val="solid"/>
            </a:ln>
          </c:spPr>
          <c:cat>
            <c:strRef>
              <c:f>Rotura!$K$50:$N$50</c:f>
              <c:strCache>
                <c:ptCount val="4"/>
                <c:pt idx="0">
                  <c:v>Ma </c:v>
                </c:pt>
                <c:pt idx="1">
                  <c:v>Ab</c:v>
                </c:pt>
                <c:pt idx="2">
                  <c:v>Cc</c:v>
                </c:pt>
                <c:pt idx="3">
                  <c:v>Li</c:v>
                </c:pt>
              </c:strCache>
            </c:strRef>
          </c:cat>
          <c:val>
            <c:numRef>
              <c:f>Rotura!$C$5</c:f>
              <c:numCache>
                <c:formatCode>0.0</c:formatCode>
                <c:ptCount val="1"/>
                <c:pt idx="0">
                  <c:v>14.519999111557532</c:v>
                </c:pt>
              </c:numCache>
            </c:numRef>
          </c:val>
        </c:ser>
        <c:ser>
          <c:idx val="5"/>
          <c:order val="5"/>
          <c:tx>
            <c:strRef>
              <c:f>Rotura!$F$52</c:f>
              <c:strCache>
                <c:ptCount val="1"/>
                <c:pt idx="0">
                  <c:v>granite</c:v>
                </c:pt>
              </c:strCache>
            </c:strRef>
          </c:tx>
          <c:spPr>
            <a:solidFill>
              <a:schemeClr val="accent2">
                <a:lumMod val="60000"/>
                <a:lumOff val="4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Rotura!$C$18</c:f>
              <c:numCache>
                <c:formatCode>0.0</c:formatCode>
                <c:ptCount val="1"/>
                <c:pt idx="0">
                  <c:v>21.088866634153206</c:v>
                </c:pt>
              </c:numCache>
            </c:numRef>
          </c:val>
        </c:ser>
        <c:ser>
          <c:idx val="6"/>
          <c:order val="6"/>
          <c:tx>
            <c:strRef>
              <c:f>Rotura!$F$53</c:f>
              <c:strCache>
                <c:ptCount val="1"/>
                <c:pt idx="0">
                  <c:v>limestone</c:v>
                </c:pt>
              </c:strCache>
            </c:strRef>
          </c:tx>
          <c:spPr>
            <a:solidFill>
              <a:schemeClr val="accent2">
                <a:lumMod val="20000"/>
                <a:lumOff val="8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Rotura!$C$24</c:f>
              <c:numCache>
                <c:formatCode>0.0</c:formatCode>
                <c:ptCount val="1"/>
                <c:pt idx="0">
                  <c:v>20.939432681032553</c:v>
                </c:pt>
              </c:numCache>
            </c:numRef>
          </c:val>
        </c:ser>
        <c:ser>
          <c:idx val="7"/>
          <c:order val="7"/>
          <c:tx>
            <c:strRef>
              <c:f>Rotura!$F$18</c:f>
              <c:strCache>
                <c:ptCount val="1"/>
              </c:strCache>
            </c:strRef>
          </c:tx>
          <c:spPr>
            <a:noFill/>
            <a:ln w="25400">
              <a:noFill/>
            </a:ln>
          </c:spPr>
          <c:cat>
            <c:strRef>
              <c:f>Rotura!$K$50:$N$50</c:f>
              <c:strCache>
                <c:ptCount val="4"/>
                <c:pt idx="0">
                  <c:v>Ma </c:v>
                </c:pt>
                <c:pt idx="1">
                  <c:v>Ab</c:v>
                </c:pt>
                <c:pt idx="2">
                  <c:v>Cc</c:v>
                </c:pt>
                <c:pt idx="3">
                  <c:v>Li</c:v>
                </c:pt>
              </c:strCache>
            </c:strRef>
          </c:cat>
          <c:val>
            <c:numRef>
              <c:f>Rotura!$G$18</c:f>
              <c:numCache>
                <c:formatCode>General</c:formatCode>
                <c:ptCount val="1"/>
              </c:numCache>
            </c:numRef>
          </c:val>
        </c:ser>
        <c:ser>
          <c:idx val="8"/>
          <c:order val="8"/>
          <c:tx>
            <c:strRef>
              <c:f>Rotura!$F$51</c:f>
              <c:strCache>
                <c:ptCount val="1"/>
                <c:pt idx="0">
                  <c:v>shale</c:v>
                </c:pt>
              </c:strCache>
            </c:strRef>
          </c:tx>
          <c:spPr>
            <a:solidFill>
              <a:schemeClr val="accent3"/>
            </a:solidFill>
            <a:ln w="12700">
              <a:solidFill>
                <a:srgbClr val="000000"/>
              </a:solidFill>
              <a:prstDash val="solid"/>
            </a:ln>
          </c:spPr>
          <c:cat>
            <c:strRef>
              <c:f>Rotura!$K$50:$N$50</c:f>
              <c:strCache>
                <c:ptCount val="4"/>
                <c:pt idx="0">
                  <c:v>Ma </c:v>
                </c:pt>
                <c:pt idx="1">
                  <c:v>Ab</c:v>
                </c:pt>
                <c:pt idx="2">
                  <c:v>Cc</c:v>
                </c:pt>
                <c:pt idx="3">
                  <c:v>Li</c:v>
                </c:pt>
              </c:strCache>
            </c:strRef>
          </c:cat>
          <c:val>
            <c:numRef>
              <c:f>Rotura!$C$7</c:f>
              <c:numCache>
                <c:formatCode>0.0</c:formatCode>
                <c:ptCount val="1"/>
                <c:pt idx="0">
                  <c:v>1.8430187551548152</c:v>
                </c:pt>
              </c:numCache>
            </c:numRef>
          </c:val>
        </c:ser>
        <c:ser>
          <c:idx val="9"/>
          <c:order val="9"/>
          <c:tx>
            <c:strRef>
              <c:f>Rotura!$F$52</c:f>
              <c:strCache>
                <c:ptCount val="1"/>
                <c:pt idx="0">
                  <c:v>granite</c:v>
                </c:pt>
              </c:strCache>
            </c:strRef>
          </c:tx>
          <c:spPr>
            <a:solidFill>
              <a:schemeClr val="accent3">
                <a:lumMod val="40000"/>
                <a:lumOff val="6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Rotura!$C$19</c:f>
              <c:numCache>
                <c:formatCode>0.0</c:formatCode>
                <c:ptCount val="1"/>
                <c:pt idx="0">
                  <c:v>1.0030754103224331</c:v>
                </c:pt>
              </c:numCache>
            </c:numRef>
          </c:val>
        </c:ser>
        <c:ser>
          <c:idx val="10"/>
          <c:order val="10"/>
          <c:tx>
            <c:strRef>
              <c:f>Rotura!$F$53</c:f>
              <c:strCache>
                <c:ptCount val="1"/>
                <c:pt idx="0">
                  <c:v>limestone</c:v>
                </c:pt>
              </c:strCache>
            </c:strRef>
          </c:tx>
          <c:spPr>
            <a:solidFill>
              <a:schemeClr val="accent3">
                <a:lumMod val="20000"/>
                <a:lumOff val="8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Rotura!$C$25</c:f>
              <c:numCache>
                <c:formatCode>0.0</c:formatCode>
                <c:ptCount val="1"/>
                <c:pt idx="0">
                  <c:v>1.1043791777088161</c:v>
                </c:pt>
              </c:numCache>
            </c:numRef>
          </c:val>
        </c:ser>
        <c:ser>
          <c:idx val="11"/>
          <c:order val="11"/>
          <c:tx>
            <c:strRef>
              <c:f>Rotura!$F$20</c:f>
              <c:strCache>
                <c:ptCount val="1"/>
              </c:strCache>
            </c:strRef>
          </c:tx>
          <c:spPr>
            <a:noFill/>
            <a:ln w="25400">
              <a:noFill/>
            </a:ln>
          </c:spPr>
          <c:cat>
            <c:strRef>
              <c:f>Rotura!$K$50:$N$50</c:f>
              <c:strCache>
                <c:ptCount val="4"/>
                <c:pt idx="0">
                  <c:v>Ma </c:v>
                </c:pt>
                <c:pt idx="1">
                  <c:v>Ab</c:v>
                </c:pt>
                <c:pt idx="2">
                  <c:v>Cc</c:v>
                </c:pt>
                <c:pt idx="3">
                  <c:v>Li</c:v>
                </c:pt>
              </c:strCache>
            </c:strRef>
          </c:cat>
          <c:val>
            <c:numRef>
              <c:f>Rotura!$G$20</c:f>
              <c:numCache>
                <c:formatCode>General</c:formatCode>
                <c:ptCount val="1"/>
              </c:numCache>
            </c:numRef>
          </c:val>
        </c:ser>
        <c:ser>
          <c:idx val="12"/>
          <c:order val="12"/>
          <c:tx>
            <c:strRef>
              <c:f>Rotura!$F$51</c:f>
              <c:strCache>
                <c:ptCount val="1"/>
                <c:pt idx="0">
                  <c:v>shale</c:v>
                </c:pt>
              </c:strCache>
            </c:strRef>
          </c:tx>
          <c:spPr>
            <a:solidFill>
              <a:schemeClr val="accent4"/>
            </a:solidFill>
            <a:ln w="12700">
              <a:solidFill>
                <a:srgbClr val="000000"/>
              </a:solidFill>
              <a:prstDash val="solid"/>
            </a:ln>
          </c:spPr>
          <c:cat>
            <c:strRef>
              <c:f>Rotura!$K$50:$N$50</c:f>
              <c:strCache>
                <c:ptCount val="4"/>
                <c:pt idx="0">
                  <c:v>Ma </c:v>
                </c:pt>
                <c:pt idx="1">
                  <c:v>Ab</c:v>
                </c:pt>
                <c:pt idx="2">
                  <c:v>Cc</c:v>
                </c:pt>
                <c:pt idx="3">
                  <c:v>Li</c:v>
                </c:pt>
              </c:strCache>
            </c:strRef>
          </c:cat>
          <c:val>
            <c:numRef>
              <c:f>Rotura!$C$9</c:f>
              <c:numCache>
                <c:formatCode>0.0</c:formatCode>
                <c:ptCount val="1"/>
                <c:pt idx="0">
                  <c:v>4.7507544262943382</c:v>
                </c:pt>
              </c:numCache>
            </c:numRef>
          </c:val>
        </c:ser>
        <c:ser>
          <c:idx val="13"/>
          <c:order val="13"/>
          <c:tx>
            <c:strRef>
              <c:f>Rotura!$F$52</c:f>
              <c:strCache>
                <c:ptCount val="1"/>
                <c:pt idx="0">
                  <c:v>granite</c:v>
                </c:pt>
              </c:strCache>
            </c:strRef>
          </c:tx>
          <c:spPr>
            <a:solidFill>
              <a:schemeClr val="accent4">
                <a:lumMod val="40000"/>
                <a:lumOff val="6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Rotura!$C$20</c:f>
              <c:numCache>
                <c:formatCode>0.0</c:formatCode>
                <c:ptCount val="1"/>
                <c:pt idx="0">
                  <c:v>7.3490372861798274</c:v>
                </c:pt>
              </c:numCache>
            </c:numRef>
          </c:val>
        </c:ser>
        <c:ser>
          <c:idx val="14"/>
          <c:order val="14"/>
          <c:tx>
            <c:strRef>
              <c:f>Rotura!$F$53</c:f>
              <c:strCache>
                <c:ptCount val="1"/>
                <c:pt idx="0">
                  <c:v>limestone</c:v>
                </c:pt>
              </c:strCache>
            </c:strRef>
          </c:tx>
          <c:spPr>
            <a:solidFill>
              <a:schemeClr val="accent4">
                <a:lumMod val="20000"/>
                <a:lumOff val="80000"/>
              </a:schemeClr>
            </a:solidFill>
            <a:ln w="12700">
              <a:solidFill>
                <a:srgbClr val="000000"/>
              </a:solidFill>
              <a:prstDash val="solid"/>
            </a:ln>
          </c:spPr>
          <c:cat>
            <c:strRef>
              <c:f>Rotura!$K$50:$N$50</c:f>
              <c:strCache>
                <c:ptCount val="4"/>
                <c:pt idx="0">
                  <c:v>Ma </c:v>
                </c:pt>
                <c:pt idx="1">
                  <c:v>Ab</c:v>
                </c:pt>
                <c:pt idx="2">
                  <c:v>Cc</c:v>
                </c:pt>
                <c:pt idx="3">
                  <c:v>Li</c:v>
                </c:pt>
              </c:strCache>
            </c:strRef>
          </c:cat>
          <c:val>
            <c:numRef>
              <c:f>Rotura!$C$26</c:f>
              <c:numCache>
                <c:formatCode>0.0</c:formatCode>
                <c:ptCount val="1"/>
                <c:pt idx="0">
                  <c:v>4.0207695652999105</c:v>
                </c:pt>
              </c:numCache>
            </c:numRef>
          </c:val>
        </c:ser>
        <c:shape val="box"/>
        <c:axId val="128318464"/>
        <c:axId val="128336640"/>
        <c:axId val="0"/>
      </c:bar3DChart>
      <c:catAx>
        <c:axId val="128318464"/>
        <c:scaling>
          <c:orientation val="minMax"/>
        </c:scaling>
        <c:axPos val="b"/>
        <c:numFmt formatCode="General" sourceLinked="1"/>
        <c:tickLblPos val="low"/>
        <c:spPr>
          <a:ln w="3175">
            <a:solidFill>
              <a:srgbClr val="000000"/>
            </a:solidFill>
            <a:prstDash val="solid"/>
          </a:ln>
        </c:spPr>
        <c:txPr>
          <a:bodyPr rot="0" vert="horz"/>
          <a:lstStyle/>
          <a:p>
            <a:pPr>
              <a:defRPr sz="1025" b="0" i="0" u="none" strike="noStrike" baseline="0">
                <a:solidFill>
                  <a:srgbClr val="FFFFFF"/>
                </a:solidFill>
                <a:latin typeface="Arial"/>
                <a:ea typeface="Arial"/>
                <a:cs typeface="Arial"/>
              </a:defRPr>
            </a:pPr>
            <a:endParaRPr lang="pt-PT"/>
          </a:p>
        </c:txPr>
        <c:crossAx val="128336640"/>
        <c:crosses val="autoZero"/>
        <c:auto val="1"/>
        <c:lblAlgn val="ctr"/>
        <c:lblOffset val="100"/>
        <c:tickLblSkip val="1"/>
        <c:tickMarkSkip val="1"/>
      </c:catAx>
      <c:valAx>
        <c:axId val="128336640"/>
        <c:scaling>
          <c:orientation val="minMax"/>
        </c:scaling>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Book Antiqua"/>
                    <a:ea typeface="Book Antiqua"/>
                    <a:cs typeface="Book Antiqua"/>
                  </a:defRPr>
                </a:pPr>
                <a:r>
                  <a:rPr lang="pt-PT" sz="1400" dirty="0" err="1"/>
                  <a:t>Compressive</a:t>
                </a:r>
                <a:r>
                  <a:rPr lang="pt-PT" sz="1400" baseline="0" dirty="0"/>
                  <a:t> </a:t>
                </a:r>
                <a:r>
                  <a:rPr lang="pt-PT" sz="1400" baseline="0" dirty="0" err="1"/>
                  <a:t>Strength</a:t>
                </a:r>
                <a:r>
                  <a:rPr lang="pt-PT" sz="1400" dirty="0"/>
                  <a:t> (</a:t>
                </a:r>
                <a:r>
                  <a:rPr lang="pt-PT" sz="1400" dirty="0" err="1"/>
                  <a:t>MPa</a:t>
                </a:r>
                <a:r>
                  <a:rPr lang="pt-PT" sz="1400" dirty="0"/>
                  <a:t>)</a:t>
                </a:r>
              </a:p>
            </c:rich>
          </c:tx>
          <c:layout>
            <c:manualLayout>
              <c:xMode val="edge"/>
              <c:yMode val="edge"/>
              <c:x val="3.4900636040439949E-2"/>
              <c:y val="0.23800684403672984"/>
            </c:manualLayout>
          </c:layout>
          <c:spPr>
            <a:noFill/>
            <a:ln w="25400">
              <a:noFill/>
            </a:ln>
          </c:spPr>
        </c:title>
        <c:numFmt formatCode="0.0"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pt-PT"/>
          </a:p>
        </c:txPr>
        <c:crossAx val="128318464"/>
        <c:crosses val="autoZero"/>
        <c:crossBetween val="between"/>
      </c:valAx>
      <c:spPr>
        <a:noFill/>
        <a:ln w="25400">
          <a:noFill/>
        </a:ln>
      </c:spPr>
    </c:plotArea>
    <c:legend>
      <c:legendPos val="r"/>
      <c:layout>
        <c:manualLayout>
          <c:xMode val="edge"/>
          <c:yMode val="edge"/>
          <c:x val="0.48330683624801346"/>
          <c:y val="7.8842315369261479E-2"/>
          <c:w val="0.40861382465440382"/>
          <c:h val="0.53493139704842285"/>
        </c:manualLayout>
      </c:layout>
      <c:spPr>
        <a:noFill/>
        <a:ln w="25400">
          <a:noFill/>
        </a:ln>
      </c:spPr>
      <c:txPr>
        <a:bodyPr/>
        <a:lstStyle/>
        <a:p>
          <a:pPr>
            <a:defRPr sz="940" b="0" i="0" u="none" strike="noStrike" baseline="0">
              <a:solidFill>
                <a:srgbClr val="000000"/>
              </a:solidFill>
              <a:latin typeface="Book Antiqua"/>
              <a:ea typeface="Book Antiqua"/>
              <a:cs typeface="Book Antiqua"/>
            </a:defRPr>
          </a:pPr>
          <a:endParaRPr lang="pt-PT"/>
        </a:p>
      </c:txPr>
    </c:legend>
    <c:plotVisOnly val="1"/>
    <c:dispBlanksAs val="gap"/>
  </c:chart>
  <c:spPr>
    <a:solidFill>
      <a:srgbClr val="FFFFFF"/>
    </a:solidFill>
    <a:ln w="9525">
      <a:noFill/>
    </a:ln>
  </c:spPr>
  <c:txPr>
    <a:bodyPr/>
    <a:lstStyle/>
    <a:p>
      <a:pPr>
        <a:defRPr sz="1025" b="0" i="0" u="none" strike="noStrike" baseline="0">
          <a:solidFill>
            <a:srgbClr val="000000"/>
          </a:solidFill>
          <a:latin typeface="Arial"/>
          <a:ea typeface="Arial"/>
          <a:cs typeface="Arial"/>
        </a:defRPr>
      </a:pPr>
      <a:endParaRPr lang="pt-P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PT"/>
  <c:chart>
    <c:plotArea>
      <c:layout>
        <c:manualLayout>
          <c:layoutTarget val="inner"/>
          <c:xMode val="edge"/>
          <c:yMode val="edge"/>
          <c:x val="0.14339129483814544"/>
          <c:y val="5.4026859781213486E-2"/>
          <c:w val="0.76399759405074374"/>
          <c:h val="0.75772055865280086"/>
        </c:manualLayout>
      </c:layout>
      <c:lineChart>
        <c:grouping val="standard"/>
        <c:ser>
          <c:idx val="0"/>
          <c:order val="0"/>
          <c:tx>
            <c:strRef>
              <c:f>Compressão!$E$1</c:f>
              <c:strCache>
                <c:ptCount val="1"/>
                <c:pt idx="0">
                  <c:v>Ma</c:v>
                </c:pt>
              </c:strCache>
            </c:strRef>
          </c:tx>
          <c:cat>
            <c:numRef>
              <c:f>Compressão!$A$3:$A$5</c:f>
              <c:numCache>
                <c:formatCode>General</c:formatCode>
                <c:ptCount val="3"/>
                <c:pt idx="0">
                  <c:v>28</c:v>
                </c:pt>
                <c:pt idx="1">
                  <c:v>90</c:v>
                </c:pt>
                <c:pt idx="2">
                  <c:v>180</c:v>
                </c:pt>
              </c:numCache>
            </c:numRef>
          </c:cat>
          <c:val>
            <c:numRef>
              <c:f>(Compressão!$B$70,Compressão!$H$70,Compressão!$K$70)</c:f>
              <c:numCache>
                <c:formatCode>General</c:formatCode>
                <c:ptCount val="3"/>
                <c:pt idx="0">
                  <c:v>21.358333333333171</c:v>
                </c:pt>
                <c:pt idx="1">
                  <c:v>23.624192059095108</c:v>
                </c:pt>
                <c:pt idx="2">
                  <c:v>25.664819944598339</c:v>
                </c:pt>
              </c:numCache>
            </c:numRef>
          </c:val>
        </c:ser>
        <c:ser>
          <c:idx val="1"/>
          <c:order val="1"/>
          <c:tx>
            <c:strRef>
              <c:f>Compressão!$F$1</c:f>
              <c:strCache>
                <c:ptCount val="1"/>
                <c:pt idx="0">
                  <c:v>Ab</c:v>
                </c:pt>
              </c:strCache>
            </c:strRef>
          </c:tx>
          <c:cat>
            <c:numRef>
              <c:f>Compressão!$A$3:$A$5</c:f>
              <c:numCache>
                <c:formatCode>General</c:formatCode>
                <c:ptCount val="3"/>
                <c:pt idx="0">
                  <c:v>28</c:v>
                </c:pt>
                <c:pt idx="1">
                  <c:v>90</c:v>
                </c:pt>
                <c:pt idx="2">
                  <c:v>180</c:v>
                </c:pt>
              </c:numCache>
            </c:numRef>
          </c:cat>
          <c:val>
            <c:numRef>
              <c:f>Compressão!$H$87:$H$89</c:f>
              <c:numCache>
                <c:formatCode>0.00</c:formatCode>
                <c:ptCount val="3"/>
                <c:pt idx="0">
                  <c:v>22.010416666666668</c:v>
                </c:pt>
                <c:pt idx="1">
                  <c:v>29.875</c:v>
                </c:pt>
                <c:pt idx="2">
                  <c:v>31</c:v>
                </c:pt>
              </c:numCache>
            </c:numRef>
          </c:val>
        </c:ser>
        <c:ser>
          <c:idx val="2"/>
          <c:order val="2"/>
          <c:tx>
            <c:strRef>
              <c:f>Compressão!$D$1</c:f>
              <c:strCache>
                <c:ptCount val="1"/>
                <c:pt idx="0">
                  <c:v>Cc</c:v>
                </c:pt>
              </c:strCache>
            </c:strRef>
          </c:tx>
          <c:cat>
            <c:numRef>
              <c:f>Compressão!$A$3:$A$5</c:f>
              <c:numCache>
                <c:formatCode>General</c:formatCode>
                <c:ptCount val="3"/>
                <c:pt idx="0">
                  <c:v>28</c:v>
                </c:pt>
                <c:pt idx="1">
                  <c:v>90</c:v>
                </c:pt>
                <c:pt idx="2">
                  <c:v>180</c:v>
                </c:pt>
              </c:numCache>
            </c:numRef>
          </c:cat>
          <c:val>
            <c:numRef>
              <c:f>Compressão!$D$3:$D$5</c:f>
              <c:numCache>
                <c:formatCode>0.00</c:formatCode>
                <c:ptCount val="3"/>
                <c:pt idx="0">
                  <c:v>1.5296875000000001</c:v>
                </c:pt>
                <c:pt idx="1">
                  <c:v>2.6359374999999998</c:v>
                </c:pt>
                <c:pt idx="2">
                  <c:v>4.1374999999999975</c:v>
                </c:pt>
              </c:numCache>
            </c:numRef>
          </c:val>
        </c:ser>
        <c:ser>
          <c:idx val="3"/>
          <c:order val="3"/>
          <c:tx>
            <c:strRef>
              <c:f>Compressão!$B$1</c:f>
              <c:strCache>
                <c:ptCount val="1"/>
                <c:pt idx="0">
                  <c:v>Li</c:v>
                </c:pt>
              </c:strCache>
            </c:strRef>
          </c:tx>
          <c:cat>
            <c:numRef>
              <c:f>Compressão!$A$3:$A$5</c:f>
              <c:numCache>
                <c:formatCode>General</c:formatCode>
                <c:ptCount val="3"/>
                <c:pt idx="0">
                  <c:v>28</c:v>
                </c:pt>
                <c:pt idx="1">
                  <c:v>90</c:v>
                </c:pt>
                <c:pt idx="2">
                  <c:v>180</c:v>
                </c:pt>
              </c:numCache>
            </c:numRef>
          </c:cat>
          <c:val>
            <c:numRef>
              <c:f>Compressão!$B$3:$B$5</c:f>
              <c:numCache>
                <c:formatCode>0.00</c:formatCode>
                <c:ptCount val="3"/>
                <c:pt idx="0">
                  <c:v>12.052083333333382</c:v>
                </c:pt>
                <c:pt idx="1">
                  <c:v>14.034374999999999</c:v>
                </c:pt>
                <c:pt idx="2">
                  <c:v>16.33333333333319</c:v>
                </c:pt>
              </c:numCache>
            </c:numRef>
          </c:val>
        </c:ser>
        <c:marker val="1"/>
        <c:axId val="128545536"/>
        <c:axId val="128547456"/>
      </c:lineChart>
      <c:catAx>
        <c:axId val="128545536"/>
        <c:scaling>
          <c:orientation val="minMax"/>
        </c:scaling>
        <c:axPos val="b"/>
        <c:title>
          <c:tx>
            <c:rich>
              <a:bodyPr/>
              <a:lstStyle/>
              <a:p>
                <a:pPr>
                  <a:defRPr/>
                </a:pPr>
                <a:r>
                  <a:rPr lang="en-US"/>
                  <a:t>Days</a:t>
                </a:r>
              </a:p>
            </c:rich>
          </c:tx>
          <c:layout>
            <c:manualLayout>
              <c:xMode val="edge"/>
              <c:yMode val="edge"/>
              <c:x val="0.91270399303459082"/>
              <c:y val="0.78211915847734059"/>
            </c:manualLayout>
          </c:layout>
        </c:title>
        <c:numFmt formatCode="General" sourceLinked="1"/>
        <c:tickLblPos val="nextTo"/>
        <c:crossAx val="128547456"/>
        <c:crosses val="autoZero"/>
        <c:auto val="1"/>
        <c:lblAlgn val="ctr"/>
        <c:lblOffset val="100"/>
      </c:catAx>
      <c:valAx>
        <c:axId val="128547456"/>
        <c:scaling>
          <c:orientation val="minMax"/>
        </c:scaling>
        <c:axPos val="l"/>
        <c:title>
          <c:tx>
            <c:rich>
              <a:bodyPr rot="-5400000" vert="horz"/>
              <a:lstStyle/>
              <a:p>
                <a:pPr>
                  <a:defRPr sz="1400"/>
                </a:pPr>
                <a:r>
                  <a:rPr lang="en-US" sz="1400"/>
                  <a:t>Compressive Strength (MPa)</a:t>
                </a:r>
              </a:p>
            </c:rich>
          </c:tx>
          <c:layout/>
        </c:title>
        <c:numFmt formatCode="General" sourceLinked="1"/>
        <c:tickLblPos val="nextTo"/>
        <c:crossAx val="128545536"/>
        <c:crosses val="autoZero"/>
        <c:crossBetween val="between"/>
      </c:valAx>
    </c:plotArea>
    <c:plotVisOnly val="1"/>
  </c:chart>
  <c:txPr>
    <a:bodyPr/>
    <a:lstStyle/>
    <a:p>
      <a:pPr>
        <a:defRPr sz="1200" baseline="0"/>
      </a:pPr>
      <a:endParaRPr lang="pt-P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PT"/>
  <c:chart>
    <c:plotArea>
      <c:layout>
        <c:manualLayout>
          <c:layoutTarget val="inner"/>
          <c:xMode val="edge"/>
          <c:yMode val="edge"/>
          <c:x val="0.15747462817147925"/>
          <c:y val="5.1400554097404488E-2"/>
          <c:w val="0.71791426071741027"/>
          <c:h val="0.7278313648293967"/>
        </c:manualLayout>
      </c:layout>
      <c:lineChart>
        <c:grouping val="standard"/>
        <c:ser>
          <c:idx val="0"/>
          <c:order val="0"/>
          <c:tx>
            <c:strRef>
              <c:f>Folha1!$B$3</c:f>
              <c:strCache>
                <c:ptCount val="1"/>
                <c:pt idx="0">
                  <c:v>T = 10 ºC</c:v>
                </c:pt>
              </c:strCache>
            </c:strRef>
          </c:tx>
          <c:cat>
            <c:numRef>
              <c:f>Folha1!$A$4:$A$6</c:f>
              <c:numCache>
                <c:formatCode>General</c:formatCode>
                <c:ptCount val="3"/>
                <c:pt idx="0">
                  <c:v>0</c:v>
                </c:pt>
                <c:pt idx="1">
                  <c:v>30</c:v>
                </c:pt>
                <c:pt idx="2">
                  <c:v>60</c:v>
                </c:pt>
              </c:numCache>
            </c:numRef>
          </c:cat>
          <c:val>
            <c:numRef>
              <c:f>Folha1!$B$4:$B$6</c:f>
              <c:numCache>
                <c:formatCode>General</c:formatCode>
                <c:ptCount val="3"/>
                <c:pt idx="0">
                  <c:v>100</c:v>
                </c:pt>
                <c:pt idx="1">
                  <c:v>111</c:v>
                </c:pt>
                <c:pt idx="2">
                  <c:v>109</c:v>
                </c:pt>
              </c:numCache>
            </c:numRef>
          </c:val>
        </c:ser>
        <c:ser>
          <c:idx val="1"/>
          <c:order val="1"/>
          <c:tx>
            <c:strRef>
              <c:f>Folha1!$C$3</c:f>
              <c:strCache>
                <c:ptCount val="1"/>
                <c:pt idx="0">
                  <c:v>T = 30 ºC</c:v>
                </c:pt>
              </c:strCache>
            </c:strRef>
          </c:tx>
          <c:cat>
            <c:numRef>
              <c:f>Folha1!$A$4:$A$6</c:f>
              <c:numCache>
                <c:formatCode>General</c:formatCode>
                <c:ptCount val="3"/>
                <c:pt idx="0">
                  <c:v>0</c:v>
                </c:pt>
                <c:pt idx="1">
                  <c:v>30</c:v>
                </c:pt>
                <c:pt idx="2">
                  <c:v>60</c:v>
                </c:pt>
              </c:numCache>
            </c:numRef>
          </c:cat>
          <c:val>
            <c:numRef>
              <c:f>Folha1!$C$4:$C$6</c:f>
              <c:numCache>
                <c:formatCode>General</c:formatCode>
                <c:ptCount val="3"/>
                <c:pt idx="0">
                  <c:v>55</c:v>
                </c:pt>
                <c:pt idx="1">
                  <c:v>55</c:v>
                </c:pt>
                <c:pt idx="2">
                  <c:v>52</c:v>
                </c:pt>
              </c:numCache>
            </c:numRef>
          </c:val>
        </c:ser>
        <c:marker val="1"/>
        <c:axId val="128657280"/>
        <c:axId val="128659456"/>
      </c:lineChart>
      <c:catAx>
        <c:axId val="128657280"/>
        <c:scaling>
          <c:orientation val="minMax"/>
        </c:scaling>
        <c:axPos val="b"/>
        <c:title>
          <c:tx>
            <c:rich>
              <a:bodyPr/>
              <a:lstStyle/>
              <a:p>
                <a:pPr>
                  <a:defRPr sz="1400"/>
                </a:pPr>
                <a:r>
                  <a:rPr lang="en-US" sz="1400"/>
                  <a:t>Time afther grout (Ma)</a:t>
                </a:r>
                <a:r>
                  <a:rPr lang="en-US" sz="1400" baseline="0"/>
                  <a:t> </a:t>
                </a:r>
                <a:r>
                  <a:rPr lang="en-US" sz="1400"/>
                  <a:t>mixing (min)</a:t>
                </a:r>
              </a:p>
            </c:rich>
          </c:tx>
          <c:layout>
            <c:manualLayout>
              <c:xMode val="edge"/>
              <c:yMode val="edge"/>
              <c:x val="0.29681364829396467"/>
              <c:y val="0.88793963254593444"/>
            </c:manualLayout>
          </c:layout>
        </c:title>
        <c:numFmt formatCode="General" sourceLinked="1"/>
        <c:tickLblPos val="nextTo"/>
        <c:crossAx val="128659456"/>
        <c:crosses val="autoZero"/>
        <c:auto val="1"/>
        <c:lblAlgn val="ctr"/>
        <c:lblOffset val="100"/>
      </c:catAx>
      <c:valAx>
        <c:axId val="128659456"/>
        <c:scaling>
          <c:orientation val="minMax"/>
        </c:scaling>
        <c:axPos val="l"/>
        <c:majorGridlines/>
        <c:title>
          <c:tx>
            <c:rich>
              <a:bodyPr rot="-5400000" vert="horz"/>
              <a:lstStyle/>
              <a:p>
                <a:pPr>
                  <a:defRPr sz="1400"/>
                </a:pPr>
                <a:r>
                  <a:rPr lang="en-US" sz="1400"/>
                  <a:t>Flow Time (s)</a:t>
                </a:r>
              </a:p>
            </c:rich>
          </c:tx>
          <c:layout>
            <c:manualLayout>
              <c:xMode val="edge"/>
              <c:yMode val="edge"/>
              <c:x val="4.7068565340129542E-2"/>
              <c:y val="0.26648569660060573"/>
            </c:manualLayout>
          </c:layout>
        </c:title>
        <c:numFmt formatCode="General" sourceLinked="1"/>
        <c:tickLblPos val="nextTo"/>
        <c:crossAx val="128657280"/>
        <c:crosses val="autoZero"/>
        <c:crossBetween val="between"/>
      </c:valAx>
    </c:plotArea>
    <c:legend>
      <c:legendPos val="r"/>
      <c:layout>
        <c:manualLayout>
          <c:xMode val="edge"/>
          <c:yMode val="edge"/>
          <c:x val="0.6484582239720037"/>
          <c:y val="0.55517169728784155"/>
          <c:w val="0.22461111111111121"/>
          <c:h val="0.21221274424030404"/>
        </c:manualLayout>
      </c:layout>
      <c:txPr>
        <a:bodyPr/>
        <a:lstStyle/>
        <a:p>
          <a:pPr>
            <a:defRPr sz="1400"/>
          </a:pPr>
          <a:endParaRPr lang="pt-PT"/>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PT"/>
  <c:chart>
    <c:plotArea>
      <c:layout>
        <c:manualLayout>
          <c:layoutTarget val="inner"/>
          <c:xMode val="edge"/>
          <c:yMode val="edge"/>
          <c:x val="7.1406138472519629E-2"/>
          <c:y val="0.10282207239065176"/>
          <c:w val="0.8628907360884015"/>
          <c:h val="0.69040247678018574"/>
        </c:manualLayout>
      </c:layout>
      <c:scatterChart>
        <c:scatterStyle val="smoothMarker"/>
        <c:ser>
          <c:idx val="0"/>
          <c:order val="0"/>
          <c:tx>
            <c:strRef>
              <c:f>'CAb (1) Rot'!$H$2</c:f>
              <c:strCache>
                <c:ptCount val="1"/>
                <c:pt idx="0">
                  <c:v>CAb (1)</c:v>
                </c:pt>
              </c:strCache>
            </c:strRef>
          </c:tx>
          <c:spPr>
            <a:ln w="12700">
              <a:solidFill>
                <a:srgbClr val="000080"/>
              </a:solidFill>
              <a:prstDash val="solid"/>
            </a:ln>
          </c:spPr>
          <c:marker>
            <c:symbol val="none"/>
          </c:marker>
          <c:xVal>
            <c:numRef>
              <c:f>'CAb (1) Rot'!$I$13:$I$793</c:f>
              <c:numCache>
                <c:formatCode>0.0000%</c:formatCode>
                <c:ptCount val="781"/>
                <c:pt idx="0">
                  <c:v>0</c:v>
                </c:pt>
                <c:pt idx="1">
                  <c:v>1.5151515151515238E-5</c:v>
                </c:pt>
                <c:pt idx="2">
                  <c:v>2.2895622895623079E-5</c:v>
                </c:pt>
                <c:pt idx="3">
                  <c:v>3.0639730639730808E-5</c:v>
                </c:pt>
                <c:pt idx="4">
                  <c:v>4.5791245791245832E-5</c:v>
                </c:pt>
                <c:pt idx="5">
                  <c:v>4.9494949494949771E-5</c:v>
                </c:pt>
                <c:pt idx="6">
                  <c:v>5.3535353535353541E-5</c:v>
                </c:pt>
                <c:pt idx="7">
                  <c:v>7.138047138047179E-5</c:v>
                </c:pt>
                <c:pt idx="8">
                  <c:v>7.2727272727273013E-5</c:v>
                </c:pt>
                <c:pt idx="9">
                  <c:v>7.8787878787878814E-5</c:v>
                </c:pt>
                <c:pt idx="10">
                  <c:v>9.1582491582492233E-5</c:v>
                </c:pt>
                <c:pt idx="11">
                  <c:v>9.2929292929293673E-5</c:v>
                </c:pt>
                <c:pt idx="12">
                  <c:v>1.094276094276101E-4</c:v>
                </c:pt>
                <c:pt idx="13">
                  <c:v>1.1986531986532089E-4</c:v>
                </c:pt>
                <c:pt idx="14">
                  <c:v>1.2222222222222221E-4</c:v>
                </c:pt>
                <c:pt idx="15">
                  <c:v>1.3367003367003436E-4</c:v>
                </c:pt>
                <c:pt idx="16">
                  <c:v>1.3501683501683501E-4</c:v>
                </c:pt>
                <c:pt idx="17">
                  <c:v>1.3872053872053877E-4</c:v>
                </c:pt>
                <c:pt idx="18">
                  <c:v>1.5791245791245805E-4</c:v>
                </c:pt>
                <c:pt idx="19">
                  <c:v>1.6565656565656627E-4</c:v>
                </c:pt>
                <c:pt idx="20">
                  <c:v>1.6430976430976447E-4</c:v>
                </c:pt>
                <c:pt idx="21">
                  <c:v>1.8080808080808193E-4</c:v>
                </c:pt>
                <c:pt idx="22">
                  <c:v>1.8585858585858697E-4</c:v>
                </c:pt>
                <c:pt idx="23">
                  <c:v>1.9090909090909192E-4</c:v>
                </c:pt>
                <c:pt idx="24">
                  <c:v>2.1010101010101012E-4</c:v>
                </c:pt>
                <c:pt idx="25">
                  <c:v>2.0370370370370518E-4</c:v>
                </c:pt>
                <c:pt idx="26">
                  <c:v>2.3063973063973267E-4</c:v>
                </c:pt>
                <c:pt idx="27">
                  <c:v>2.2929292929293058E-4</c:v>
                </c:pt>
                <c:pt idx="28">
                  <c:v>2.3063973063973267E-4</c:v>
                </c:pt>
                <c:pt idx="29">
                  <c:v>2.5218855218855251E-4</c:v>
                </c:pt>
                <c:pt idx="30">
                  <c:v>2.5353535353535354E-4</c:v>
                </c:pt>
                <c:pt idx="31">
                  <c:v>2.6734006734006752E-4</c:v>
                </c:pt>
                <c:pt idx="32">
                  <c:v>2.6734006734006752E-4</c:v>
                </c:pt>
                <c:pt idx="33">
                  <c:v>2.73737373737375E-4</c:v>
                </c:pt>
                <c:pt idx="34">
                  <c:v>2.8922558922558922E-4</c:v>
                </c:pt>
                <c:pt idx="35">
                  <c:v>3.01683501683502E-4</c:v>
                </c:pt>
                <c:pt idx="36">
                  <c:v>3.01683501683502E-4</c:v>
                </c:pt>
                <c:pt idx="37">
                  <c:v>3.158249158249161E-4</c:v>
                </c:pt>
                <c:pt idx="38">
                  <c:v>3.2861952861953063E-4</c:v>
                </c:pt>
                <c:pt idx="39">
                  <c:v>3.3232323232323382E-4</c:v>
                </c:pt>
                <c:pt idx="40">
                  <c:v>3.3872053872054017E-4</c:v>
                </c:pt>
                <c:pt idx="41">
                  <c:v>3.5151515151515302E-4</c:v>
                </c:pt>
                <c:pt idx="42">
                  <c:v>3.6161616161616299E-4</c:v>
                </c:pt>
                <c:pt idx="43">
                  <c:v>3.6026936026936179E-4</c:v>
                </c:pt>
                <c:pt idx="44">
                  <c:v>3.7441077441077763E-4</c:v>
                </c:pt>
                <c:pt idx="45">
                  <c:v>3.9360269360269411E-4</c:v>
                </c:pt>
                <c:pt idx="46">
                  <c:v>3.9225589225589259E-4</c:v>
                </c:pt>
                <c:pt idx="47">
                  <c:v>4.0101010101010104E-4</c:v>
                </c:pt>
                <c:pt idx="48">
                  <c:v>4.0740740740740814E-4</c:v>
                </c:pt>
                <c:pt idx="49">
                  <c:v>4.0505050505050495E-4</c:v>
                </c:pt>
                <c:pt idx="50">
                  <c:v>4.2390572390572413E-4</c:v>
                </c:pt>
                <c:pt idx="51">
                  <c:v>4.2929292929292994E-4</c:v>
                </c:pt>
                <c:pt idx="52">
                  <c:v>4.3030303030303123E-4</c:v>
                </c:pt>
                <c:pt idx="53">
                  <c:v>4.4814814814815194E-4</c:v>
                </c:pt>
                <c:pt idx="54">
                  <c:v>4.5959595959596175E-4</c:v>
                </c:pt>
                <c:pt idx="55">
                  <c:v>4.7239057239057303E-4</c:v>
                </c:pt>
                <c:pt idx="56">
                  <c:v>4.7609427609427828E-4</c:v>
                </c:pt>
                <c:pt idx="57">
                  <c:v>4.8249158249158246E-4</c:v>
                </c:pt>
                <c:pt idx="58">
                  <c:v>4.8653198653198713E-4</c:v>
                </c:pt>
                <c:pt idx="59">
                  <c:v>4.9528619528619753E-4</c:v>
                </c:pt>
                <c:pt idx="60">
                  <c:v>5.0303030303030692E-4</c:v>
                </c:pt>
                <c:pt idx="61">
                  <c:v>5.1178451178451173E-4</c:v>
                </c:pt>
                <c:pt idx="62">
                  <c:v>5.2222222222222481E-4</c:v>
                </c:pt>
                <c:pt idx="63">
                  <c:v>5.3602693602693911E-4</c:v>
                </c:pt>
                <c:pt idx="64">
                  <c:v>5.4612794612794962E-4</c:v>
                </c:pt>
                <c:pt idx="65">
                  <c:v>5.5521885521885516E-4</c:v>
                </c:pt>
                <c:pt idx="66">
                  <c:v>5.6161616161616405E-4</c:v>
                </c:pt>
                <c:pt idx="67">
                  <c:v>5.7171717171717196E-4</c:v>
                </c:pt>
                <c:pt idx="68">
                  <c:v>5.7306397306397679E-4</c:v>
                </c:pt>
                <c:pt idx="69">
                  <c:v>5.8181818181818183E-4</c:v>
                </c:pt>
                <c:pt idx="70">
                  <c:v>5.9966329966330389E-4</c:v>
                </c:pt>
                <c:pt idx="71">
                  <c:v>6.1010101010101317E-4</c:v>
                </c:pt>
                <c:pt idx="72">
                  <c:v>6.087542087542117E-4</c:v>
                </c:pt>
                <c:pt idx="73">
                  <c:v>6.2020202020202184E-4</c:v>
                </c:pt>
                <c:pt idx="74">
                  <c:v>6.2390572390572433E-4</c:v>
                </c:pt>
                <c:pt idx="75">
                  <c:v>6.3535353535353512E-4</c:v>
                </c:pt>
                <c:pt idx="76">
                  <c:v>6.5084175084175106E-4</c:v>
                </c:pt>
                <c:pt idx="77">
                  <c:v>6.5454545454545539E-4</c:v>
                </c:pt>
                <c:pt idx="78">
                  <c:v>6.5589225589225589E-4</c:v>
                </c:pt>
                <c:pt idx="79">
                  <c:v>6.5959595959596282E-4</c:v>
                </c:pt>
                <c:pt idx="80">
                  <c:v>6.6868686868687172E-4</c:v>
                </c:pt>
                <c:pt idx="81">
                  <c:v>6.8518518518518744E-4</c:v>
                </c:pt>
                <c:pt idx="82">
                  <c:v>6.9259259259259339E-4</c:v>
                </c:pt>
                <c:pt idx="83">
                  <c:v>7.0673400673400722E-4</c:v>
                </c:pt>
                <c:pt idx="84">
                  <c:v>7.1043771043771383E-4</c:v>
                </c:pt>
                <c:pt idx="85">
                  <c:v>7.1447811447811747E-4</c:v>
                </c:pt>
                <c:pt idx="86">
                  <c:v>7.2087542087542322E-4</c:v>
                </c:pt>
                <c:pt idx="87">
                  <c:v>7.2828282828283145E-4</c:v>
                </c:pt>
                <c:pt idx="88">
                  <c:v>7.424242424242469E-4</c:v>
                </c:pt>
                <c:pt idx="89">
                  <c:v>7.5016835016835455E-4</c:v>
                </c:pt>
                <c:pt idx="90">
                  <c:v>7.602693602693655E-4</c:v>
                </c:pt>
                <c:pt idx="91">
                  <c:v>7.7407407407407817E-4</c:v>
                </c:pt>
                <c:pt idx="92">
                  <c:v>7.7811447811448377E-4</c:v>
                </c:pt>
                <c:pt idx="93">
                  <c:v>7.7407407407407817E-4</c:v>
                </c:pt>
                <c:pt idx="94">
                  <c:v>7.9191919191919525E-4</c:v>
                </c:pt>
                <c:pt idx="95">
                  <c:v>8.0471380471380468E-4</c:v>
                </c:pt>
                <c:pt idx="96">
                  <c:v>8.175084175084255E-4</c:v>
                </c:pt>
                <c:pt idx="97">
                  <c:v>8.175084175084255E-4</c:v>
                </c:pt>
                <c:pt idx="98">
                  <c:v>8.2659932659932768E-4</c:v>
                </c:pt>
                <c:pt idx="99">
                  <c:v>8.3804713804713803E-4</c:v>
                </c:pt>
                <c:pt idx="100">
                  <c:v>8.417508417508467E-4</c:v>
                </c:pt>
                <c:pt idx="101">
                  <c:v>8.4949494949495327E-4</c:v>
                </c:pt>
                <c:pt idx="102">
                  <c:v>8.5690235690235727E-4</c:v>
                </c:pt>
                <c:pt idx="103">
                  <c:v>8.7239057239057235E-4</c:v>
                </c:pt>
                <c:pt idx="104">
                  <c:v>8.7104377104377543E-4</c:v>
                </c:pt>
                <c:pt idx="105">
                  <c:v>8.9393939393939766E-4</c:v>
                </c:pt>
                <c:pt idx="106">
                  <c:v>8.9023569023569614E-4</c:v>
                </c:pt>
                <c:pt idx="107">
                  <c:v>8.9663299663300027E-4</c:v>
                </c:pt>
                <c:pt idx="108">
                  <c:v>9.1313131313131089E-4</c:v>
                </c:pt>
                <c:pt idx="109">
                  <c:v>9.2323232323232693E-4</c:v>
                </c:pt>
                <c:pt idx="110">
                  <c:v>9.3198653198653988E-4</c:v>
                </c:pt>
                <c:pt idx="111">
                  <c:v>9.3097643097643967E-4</c:v>
                </c:pt>
                <c:pt idx="112">
                  <c:v>9.3333333333333712E-4</c:v>
                </c:pt>
                <c:pt idx="113">
                  <c:v>9.5117845117845745E-4</c:v>
                </c:pt>
                <c:pt idx="114">
                  <c:v>9.5757575757576526E-4</c:v>
                </c:pt>
                <c:pt idx="115">
                  <c:v>9.6531986531986987E-4</c:v>
                </c:pt>
                <c:pt idx="116">
                  <c:v>9.8047138047138043E-4</c:v>
                </c:pt>
                <c:pt idx="117">
                  <c:v>9.8181818181818266E-4</c:v>
                </c:pt>
                <c:pt idx="118">
                  <c:v>9.9326599326600125E-4</c:v>
                </c:pt>
                <c:pt idx="119">
                  <c:v>9.9831649831650347E-4</c:v>
                </c:pt>
                <c:pt idx="120">
                  <c:v>1.0074074074074074E-3</c:v>
                </c:pt>
                <c:pt idx="121">
                  <c:v>1.0262626262626281E-3</c:v>
                </c:pt>
                <c:pt idx="122">
                  <c:v>1.0252525252525324E-3</c:v>
                </c:pt>
                <c:pt idx="123">
                  <c:v>1.0303030303030344E-3</c:v>
                </c:pt>
                <c:pt idx="124">
                  <c:v>1.045454545454546E-3</c:v>
                </c:pt>
                <c:pt idx="125">
                  <c:v>1.0518518518518559E-3</c:v>
                </c:pt>
                <c:pt idx="126">
                  <c:v>1.0582491582491584E-3</c:v>
                </c:pt>
                <c:pt idx="127">
                  <c:v>1.0659932659932659E-3</c:v>
                </c:pt>
                <c:pt idx="128">
                  <c:v>1.0797979797979801E-3</c:v>
                </c:pt>
                <c:pt idx="129">
                  <c:v>1.0784511784511833E-3</c:v>
                </c:pt>
                <c:pt idx="130">
                  <c:v>1.1040404040404096E-3</c:v>
                </c:pt>
                <c:pt idx="131">
                  <c:v>1.1013468013468084E-3</c:v>
                </c:pt>
                <c:pt idx="132">
                  <c:v>1.1131313131313141E-3</c:v>
                </c:pt>
                <c:pt idx="133">
                  <c:v>1.1191919191919201E-3</c:v>
                </c:pt>
                <c:pt idx="134">
                  <c:v>1.1319865319865414E-3</c:v>
                </c:pt>
                <c:pt idx="135">
                  <c:v>1.1370370370370401E-3</c:v>
                </c:pt>
                <c:pt idx="136">
                  <c:v>1.1447811447811531E-3</c:v>
                </c:pt>
                <c:pt idx="137">
                  <c:v>1.1511784511784521E-3</c:v>
                </c:pt>
                <c:pt idx="138">
                  <c:v>1.1548821548821625E-3</c:v>
                </c:pt>
                <c:pt idx="139">
                  <c:v>1.17912457912458E-3</c:v>
                </c:pt>
                <c:pt idx="140">
                  <c:v>1.1767676767676781E-3</c:v>
                </c:pt>
                <c:pt idx="141">
                  <c:v>1.1905723905723921E-3</c:v>
                </c:pt>
                <c:pt idx="142">
                  <c:v>1.1892255892255947E-3</c:v>
                </c:pt>
                <c:pt idx="143">
                  <c:v>1.2097643097643098E-3</c:v>
                </c:pt>
                <c:pt idx="144">
                  <c:v>1.2225589225589297E-3</c:v>
                </c:pt>
                <c:pt idx="145">
                  <c:v>1.2313131313131341E-3</c:v>
                </c:pt>
                <c:pt idx="146">
                  <c:v>1.2313131313131341E-3</c:v>
                </c:pt>
                <c:pt idx="147">
                  <c:v>1.2326599326599327E-3</c:v>
                </c:pt>
                <c:pt idx="148">
                  <c:v>1.241414141414142E-3</c:v>
                </c:pt>
                <c:pt idx="149">
                  <c:v>1.2441077441077506E-3</c:v>
                </c:pt>
                <c:pt idx="150">
                  <c:v>1.2555555555555597E-3</c:v>
                </c:pt>
                <c:pt idx="151">
                  <c:v>1.2683501683501738E-3</c:v>
                </c:pt>
                <c:pt idx="152">
                  <c:v>1.2747474747474795E-3</c:v>
                </c:pt>
                <c:pt idx="153">
                  <c:v>1.2885521885521931E-3</c:v>
                </c:pt>
                <c:pt idx="154">
                  <c:v>1.2976430976430976E-3</c:v>
                </c:pt>
                <c:pt idx="155">
                  <c:v>1.2962962962962963E-3</c:v>
                </c:pt>
                <c:pt idx="156">
                  <c:v>1.3154882154882161E-3</c:v>
                </c:pt>
                <c:pt idx="157">
                  <c:v>1.317845117845118E-3</c:v>
                </c:pt>
                <c:pt idx="158">
                  <c:v>1.3242424242424328E-3</c:v>
                </c:pt>
                <c:pt idx="159">
                  <c:v>1.3333333333333361E-3</c:v>
                </c:pt>
                <c:pt idx="160">
                  <c:v>1.3434343434343436E-3</c:v>
                </c:pt>
                <c:pt idx="161">
                  <c:v>1.3575757575757601E-3</c:v>
                </c:pt>
                <c:pt idx="162">
                  <c:v>1.375420875420876E-3</c:v>
                </c:pt>
                <c:pt idx="163">
                  <c:v>1.3649831649831751E-3</c:v>
                </c:pt>
                <c:pt idx="164">
                  <c:v>1.3777777777777781E-3</c:v>
                </c:pt>
                <c:pt idx="165">
                  <c:v>1.3868686868686881E-3</c:v>
                </c:pt>
                <c:pt idx="166">
                  <c:v>1.3932659932659941E-3</c:v>
                </c:pt>
                <c:pt idx="167">
                  <c:v>1.405723905723906E-3</c:v>
                </c:pt>
                <c:pt idx="168">
                  <c:v>1.4111111111111121E-3</c:v>
                </c:pt>
                <c:pt idx="169">
                  <c:v>1.4185185185185247E-3</c:v>
                </c:pt>
                <c:pt idx="170">
                  <c:v>1.4225589225589301E-3</c:v>
                </c:pt>
                <c:pt idx="171">
                  <c:v>1.4400673400673401E-3</c:v>
                </c:pt>
                <c:pt idx="172">
                  <c:v>1.4363636363636362E-3</c:v>
                </c:pt>
                <c:pt idx="173">
                  <c:v>1.4528619528619529E-3</c:v>
                </c:pt>
                <c:pt idx="174">
                  <c:v>1.4656565656565718E-3</c:v>
                </c:pt>
                <c:pt idx="175">
                  <c:v>1.4670033670033669E-3</c:v>
                </c:pt>
                <c:pt idx="176">
                  <c:v>1.4747474747474809E-3</c:v>
                </c:pt>
                <c:pt idx="177">
                  <c:v>1.4898989898989921E-3</c:v>
                </c:pt>
                <c:pt idx="178">
                  <c:v>1.5013468013468085E-3</c:v>
                </c:pt>
                <c:pt idx="179">
                  <c:v>1.5013468013468085E-3</c:v>
                </c:pt>
                <c:pt idx="180">
                  <c:v>1.5104377104377151E-3</c:v>
                </c:pt>
                <c:pt idx="181">
                  <c:v>1.5279461279461301E-3</c:v>
                </c:pt>
                <c:pt idx="182">
                  <c:v>1.5343434343434417E-3</c:v>
                </c:pt>
                <c:pt idx="183">
                  <c:v>1.5393939393939439E-3</c:v>
                </c:pt>
                <c:pt idx="184">
                  <c:v>1.5434343434343432E-3</c:v>
                </c:pt>
                <c:pt idx="185">
                  <c:v>1.5548821548821621E-3</c:v>
                </c:pt>
                <c:pt idx="186">
                  <c:v>1.564983164983175E-3</c:v>
                </c:pt>
                <c:pt idx="187">
                  <c:v>1.5626262626262661E-3</c:v>
                </c:pt>
                <c:pt idx="188">
                  <c:v>1.5777777777777819E-3</c:v>
                </c:pt>
                <c:pt idx="189">
                  <c:v>1.5804713804713848E-3</c:v>
                </c:pt>
                <c:pt idx="190">
                  <c:v>1.595622895622896E-3</c:v>
                </c:pt>
                <c:pt idx="191">
                  <c:v>1.6020202020202059E-3</c:v>
                </c:pt>
                <c:pt idx="192">
                  <c:v>1.615824915824916E-3</c:v>
                </c:pt>
                <c:pt idx="193">
                  <c:v>1.6084175084175197E-3</c:v>
                </c:pt>
                <c:pt idx="194">
                  <c:v>1.6400673400673454E-3</c:v>
                </c:pt>
                <c:pt idx="195">
                  <c:v>1.6491582491582574E-3</c:v>
                </c:pt>
                <c:pt idx="196">
                  <c:v>1.6387205387205467E-3</c:v>
                </c:pt>
                <c:pt idx="197">
                  <c:v>1.6565656565656606E-3</c:v>
                </c:pt>
                <c:pt idx="198">
                  <c:v>1.6720538720538815E-3</c:v>
                </c:pt>
                <c:pt idx="199">
                  <c:v>1.6680134680134768E-3</c:v>
                </c:pt>
                <c:pt idx="200">
                  <c:v>1.677104377104377E-3</c:v>
                </c:pt>
                <c:pt idx="201">
                  <c:v>1.6821548821548866E-3</c:v>
                </c:pt>
                <c:pt idx="202">
                  <c:v>1.7026936026936028E-3</c:v>
                </c:pt>
                <c:pt idx="203">
                  <c:v>1.7265993265993267E-3</c:v>
                </c:pt>
                <c:pt idx="204">
                  <c:v>1.7215488215488299E-3</c:v>
                </c:pt>
                <c:pt idx="205">
                  <c:v>1.7205387205387289E-3</c:v>
                </c:pt>
                <c:pt idx="206">
                  <c:v>1.7306397306397321E-3</c:v>
                </c:pt>
                <c:pt idx="207">
                  <c:v>1.7343434343434412E-3</c:v>
                </c:pt>
                <c:pt idx="208">
                  <c:v>1.752188552188559E-3</c:v>
                </c:pt>
                <c:pt idx="209">
                  <c:v>1.758585858585865E-3</c:v>
                </c:pt>
                <c:pt idx="210">
                  <c:v>1.7636363636363641E-3</c:v>
                </c:pt>
                <c:pt idx="211">
                  <c:v>1.761279461279462E-3</c:v>
                </c:pt>
                <c:pt idx="212">
                  <c:v>1.7828282828282827E-3</c:v>
                </c:pt>
                <c:pt idx="213">
                  <c:v>1.7841750841750916E-3</c:v>
                </c:pt>
                <c:pt idx="214">
                  <c:v>1.7929292929292928E-3</c:v>
                </c:pt>
                <c:pt idx="215">
                  <c:v>1.8084175084175191E-3</c:v>
                </c:pt>
                <c:pt idx="216">
                  <c:v>1.8171717171717181E-3</c:v>
                </c:pt>
                <c:pt idx="217">
                  <c:v>1.824915824915838E-3</c:v>
                </c:pt>
                <c:pt idx="218">
                  <c:v>1.8350168350168431E-3</c:v>
                </c:pt>
                <c:pt idx="219">
                  <c:v>1.8363636363636425E-3</c:v>
                </c:pt>
                <c:pt idx="220">
                  <c:v>1.8515151515151583E-3</c:v>
                </c:pt>
                <c:pt idx="221">
                  <c:v>1.8592592592592621E-3</c:v>
                </c:pt>
                <c:pt idx="222">
                  <c:v>1.8656565656565759E-3</c:v>
                </c:pt>
                <c:pt idx="223">
                  <c:v>1.8643097643097723E-3</c:v>
                </c:pt>
                <c:pt idx="224">
                  <c:v>1.893602693602694E-3</c:v>
                </c:pt>
                <c:pt idx="225">
                  <c:v>1.8898989898989956E-3</c:v>
                </c:pt>
                <c:pt idx="226">
                  <c:v>1.8959595959595961E-3</c:v>
                </c:pt>
                <c:pt idx="227">
                  <c:v>1.9101010101010181E-3</c:v>
                </c:pt>
                <c:pt idx="228">
                  <c:v>1.9242424242424359E-3</c:v>
                </c:pt>
                <c:pt idx="229">
                  <c:v>1.9252525252525376E-3</c:v>
                </c:pt>
                <c:pt idx="230">
                  <c:v>1.9380471380471488E-3</c:v>
                </c:pt>
                <c:pt idx="231">
                  <c:v>1.939393939393948E-3</c:v>
                </c:pt>
                <c:pt idx="232">
                  <c:v>1.9508417508417605E-3</c:v>
                </c:pt>
                <c:pt idx="233">
                  <c:v>1.9609427609427734E-3</c:v>
                </c:pt>
                <c:pt idx="234">
                  <c:v>1.9686868686868827E-3</c:v>
                </c:pt>
                <c:pt idx="235">
                  <c:v>1.9713804713804798E-3</c:v>
                </c:pt>
                <c:pt idx="236">
                  <c:v>1.9636363636363718E-3</c:v>
                </c:pt>
                <c:pt idx="237">
                  <c:v>1.9865319865319947E-3</c:v>
                </c:pt>
                <c:pt idx="238">
                  <c:v>1.9979797979797981E-3</c:v>
                </c:pt>
                <c:pt idx="239">
                  <c:v>2.0121212121212255E-3</c:v>
                </c:pt>
                <c:pt idx="240">
                  <c:v>2.0094276094276184E-3</c:v>
                </c:pt>
                <c:pt idx="241">
                  <c:v>2.0185185185185202E-3</c:v>
                </c:pt>
                <c:pt idx="242">
                  <c:v>2.0272727272727404E-3</c:v>
                </c:pt>
                <c:pt idx="243">
                  <c:v>2.0424242424242544E-3</c:v>
                </c:pt>
                <c:pt idx="244">
                  <c:v>2.0579124579124712E-3</c:v>
                </c:pt>
                <c:pt idx="245">
                  <c:v>2.0552188552188547E-3</c:v>
                </c:pt>
                <c:pt idx="246">
                  <c:v>2.0629629629629756E-3</c:v>
                </c:pt>
                <c:pt idx="247">
                  <c:v>2.0693602693602695E-3</c:v>
                </c:pt>
                <c:pt idx="248">
                  <c:v>2.0821548821548818E-3</c:v>
                </c:pt>
                <c:pt idx="249">
                  <c:v>2.0922558922558867E-3</c:v>
                </c:pt>
                <c:pt idx="250">
                  <c:v>2.1023569023569115E-3</c:v>
                </c:pt>
                <c:pt idx="251">
                  <c:v>2.1138047138047201E-3</c:v>
                </c:pt>
                <c:pt idx="252">
                  <c:v>2.1138047138047201E-3</c:v>
                </c:pt>
                <c:pt idx="253">
                  <c:v>2.1292929292929291E-3</c:v>
                </c:pt>
                <c:pt idx="254">
                  <c:v>2.1329966329966402E-3</c:v>
                </c:pt>
                <c:pt idx="255">
                  <c:v>2.1380471380471402E-3</c:v>
                </c:pt>
                <c:pt idx="256">
                  <c:v>2.1481481481481482E-3</c:v>
                </c:pt>
                <c:pt idx="257">
                  <c:v>2.1622895622895738E-3</c:v>
                </c:pt>
                <c:pt idx="258">
                  <c:v>2.1646464646464646E-3</c:v>
                </c:pt>
                <c:pt idx="259">
                  <c:v>2.1750841750841753E-3</c:v>
                </c:pt>
                <c:pt idx="260">
                  <c:v>2.1787878787878964E-3</c:v>
                </c:pt>
                <c:pt idx="261">
                  <c:v>2.1966329966329992E-3</c:v>
                </c:pt>
                <c:pt idx="262">
                  <c:v>2.2030303030303204E-3</c:v>
                </c:pt>
                <c:pt idx="263">
                  <c:v>2.2222222222222292E-3</c:v>
                </c:pt>
                <c:pt idx="264">
                  <c:v>2.2131313131313326E-3</c:v>
                </c:pt>
                <c:pt idx="265">
                  <c:v>2.2309764309764411E-3</c:v>
                </c:pt>
                <c:pt idx="266">
                  <c:v>2.2323232323232392E-3</c:v>
                </c:pt>
                <c:pt idx="267">
                  <c:v>2.2451178451178655E-3</c:v>
                </c:pt>
                <c:pt idx="268">
                  <c:v>2.2552188552188547E-3</c:v>
                </c:pt>
                <c:pt idx="269">
                  <c:v>2.2639730639730724E-3</c:v>
                </c:pt>
                <c:pt idx="270">
                  <c:v>2.2703703703703866E-3</c:v>
                </c:pt>
                <c:pt idx="271">
                  <c:v>2.2808080808080812E-3</c:v>
                </c:pt>
                <c:pt idx="272">
                  <c:v>2.2831649831649946E-3</c:v>
                </c:pt>
                <c:pt idx="273">
                  <c:v>2.2946127946128002E-3</c:v>
                </c:pt>
                <c:pt idx="274">
                  <c:v>2.2959595959595991E-3</c:v>
                </c:pt>
                <c:pt idx="275">
                  <c:v>2.3138047138047142E-3</c:v>
                </c:pt>
                <c:pt idx="276">
                  <c:v>2.3151515151515192E-3</c:v>
                </c:pt>
                <c:pt idx="277">
                  <c:v>2.3303030303030306E-3</c:v>
                </c:pt>
                <c:pt idx="278">
                  <c:v>2.3329966329966342E-3</c:v>
                </c:pt>
                <c:pt idx="279">
                  <c:v>2.3457912457912626E-3</c:v>
                </c:pt>
                <c:pt idx="280">
                  <c:v>2.3582491582491583E-3</c:v>
                </c:pt>
                <c:pt idx="281">
                  <c:v>2.3595959595959595E-3</c:v>
                </c:pt>
                <c:pt idx="282">
                  <c:v>2.3582491582491583E-3</c:v>
                </c:pt>
                <c:pt idx="283">
                  <c:v>2.3801346801346902E-3</c:v>
                </c:pt>
                <c:pt idx="284">
                  <c:v>2.375084175084175E-3</c:v>
                </c:pt>
                <c:pt idx="285">
                  <c:v>2.3851851851851838E-3</c:v>
                </c:pt>
                <c:pt idx="286">
                  <c:v>2.3902356902356903E-3</c:v>
                </c:pt>
                <c:pt idx="287">
                  <c:v>2.40538720538722E-3</c:v>
                </c:pt>
                <c:pt idx="288">
                  <c:v>2.4245791245791244E-3</c:v>
                </c:pt>
                <c:pt idx="289">
                  <c:v>2.4259259259259282E-3</c:v>
                </c:pt>
                <c:pt idx="290">
                  <c:v>2.4461279461279657E-3</c:v>
                </c:pt>
                <c:pt idx="291">
                  <c:v>2.4461279461279657E-3</c:v>
                </c:pt>
                <c:pt idx="292">
                  <c:v>2.4525252525252612E-3</c:v>
                </c:pt>
                <c:pt idx="293">
                  <c:v>2.4589225589225776E-3</c:v>
                </c:pt>
                <c:pt idx="294">
                  <c:v>2.469023569023569E-3</c:v>
                </c:pt>
                <c:pt idx="295">
                  <c:v>2.4730639730639742E-3</c:v>
                </c:pt>
                <c:pt idx="296">
                  <c:v>2.4831649831649851E-3</c:v>
                </c:pt>
                <c:pt idx="297">
                  <c:v>2.4919191919191919E-3</c:v>
                </c:pt>
                <c:pt idx="298">
                  <c:v>2.501010101010101E-3</c:v>
                </c:pt>
                <c:pt idx="299">
                  <c:v>2.5239057239057252E-3</c:v>
                </c:pt>
                <c:pt idx="300">
                  <c:v>2.5225589225589232E-3</c:v>
                </c:pt>
                <c:pt idx="301">
                  <c:v>2.5225589225589232E-3</c:v>
                </c:pt>
                <c:pt idx="302">
                  <c:v>2.54309764309766E-3</c:v>
                </c:pt>
                <c:pt idx="303">
                  <c:v>2.5468013468013624E-3</c:v>
                </c:pt>
                <c:pt idx="304">
                  <c:v>2.5545454545454552E-3</c:v>
                </c:pt>
                <c:pt idx="305">
                  <c:v>2.5595959595959652E-3</c:v>
                </c:pt>
                <c:pt idx="306">
                  <c:v>2.5683501683501815E-3</c:v>
                </c:pt>
                <c:pt idx="307">
                  <c:v>2.5723905723905854E-3</c:v>
                </c:pt>
                <c:pt idx="308">
                  <c:v>2.5760942760942782E-3</c:v>
                </c:pt>
                <c:pt idx="309">
                  <c:v>2.5925925925926047E-3</c:v>
                </c:pt>
                <c:pt idx="310">
                  <c:v>2.6090909090909194E-3</c:v>
                </c:pt>
                <c:pt idx="311">
                  <c:v>2.6218855218855292E-3</c:v>
                </c:pt>
                <c:pt idx="312">
                  <c:v>2.6259259259259291E-3</c:v>
                </c:pt>
                <c:pt idx="313">
                  <c:v>2.6259259259259291E-3</c:v>
                </c:pt>
                <c:pt idx="314">
                  <c:v>2.6410774410774592E-3</c:v>
                </c:pt>
                <c:pt idx="315">
                  <c:v>2.6461279461279701E-3</c:v>
                </c:pt>
                <c:pt idx="316">
                  <c:v>2.6552188552188549E-3</c:v>
                </c:pt>
                <c:pt idx="317">
                  <c:v>2.6589225589225812E-3</c:v>
                </c:pt>
                <c:pt idx="318">
                  <c:v>2.6666666666666692E-3</c:v>
                </c:pt>
                <c:pt idx="319">
                  <c:v>2.6791245791245887E-3</c:v>
                </c:pt>
                <c:pt idx="320">
                  <c:v>2.6855218855219008E-3</c:v>
                </c:pt>
                <c:pt idx="321">
                  <c:v>2.7033670033670227E-3</c:v>
                </c:pt>
                <c:pt idx="322">
                  <c:v>2.7010101010101011E-3</c:v>
                </c:pt>
                <c:pt idx="323">
                  <c:v>2.7084175084175341E-3</c:v>
                </c:pt>
                <c:pt idx="324">
                  <c:v>2.7111111111111251E-3</c:v>
                </c:pt>
                <c:pt idx="325">
                  <c:v>2.7340067340067401E-3</c:v>
                </c:pt>
                <c:pt idx="326">
                  <c:v>2.7417508417508555E-3</c:v>
                </c:pt>
                <c:pt idx="327">
                  <c:v>2.7454545454545609E-3</c:v>
                </c:pt>
                <c:pt idx="328">
                  <c:v>2.7505050505050635E-3</c:v>
                </c:pt>
                <c:pt idx="329">
                  <c:v>2.7595959595959683E-3</c:v>
                </c:pt>
                <c:pt idx="330">
                  <c:v>2.7734006734006751E-3</c:v>
                </c:pt>
                <c:pt idx="331">
                  <c:v>2.7848484848484838E-3</c:v>
                </c:pt>
                <c:pt idx="332">
                  <c:v>2.7888888888888989E-3</c:v>
                </c:pt>
                <c:pt idx="333">
                  <c:v>2.7952861952861992E-3</c:v>
                </c:pt>
                <c:pt idx="334">
                  <c:v>2.7989898989899155E-3</c:v>
                </c:pt>
                <c:pt idx="335">
                  <c:v>2.8205387205387212E-3</c:v>
                </c:pt>
                <c:pt idx="336">
                  <c:v>2.8168350168350171E-3</c:v>
                </c:pt>
                <c:pt idx="337">
                  <c:v>2.8296296296296277E-3</c:v>
                </c:pt>
                <c:pt idx="338">
                  <c:v>2.8397306397306399E-3</c:v>
                </c:pt>
                <c:pt idx="339">
                  <c:v>2.8484848484848632E-3</c:v>
                </c:pt>
                <c:pt idx="340">
                  <c:v>2.8511784511784512E-3</c:v>
                </c:pt>
                <c:pt idx="341">
                  <c:v>2.8663299663299682E-3</c:v>
                </c:pt>
                <c:pt idx="342">
                  <c:v>2.8727272727272859E-3</c:v>
                </c:pt>
                <c:pt idx="343">
                  <c:v>2.8996632996632927E-3</c:v>
                </c:pt>
                <c:pt idx="344">
                  <c:v>2.8956228956228958E-3</c:v>
                </c:pt>
                <c:pt idx="345">
                  <c:v>2.8919191919191921E-3</c:v>
                </c:pt>
                <c:pt idx="346">
                  <c:v>2.9084175084175294E-3</c:v>
                </c:pt>
                <c:pt idx="347">
                  <c:v>2.9185185185185212E-3</c:v>
                </c:pt>
                <c:pt idx="348">
                  <c:v>2.9212121212121214E-3</c:v>
                </c:pt>
                <c:pt idx="349">
                  <c:v>2.9276094276094282E-3</c:v>
                </c:pt>
                <c:pt idx="350">
                  <c:v>2.9468013468013634E-3</c:v>
                </c:pt>
                <c:pt idx="351">
                  <c:v>2.9468013468013634E-3</c:v>
                </c:pt>
                <c:pt idx="352">
                  <c:v>2.971043771043771E-3</c:v>
                </c:pt>
                <c:pt idx="353">
                  <c:v>2.9656565656565655E-3</c:v>
                </c:pt>
                <c:pt idx="354">
                  <c:v>2.971043771043771E-3</c:v>
                </c:pt>
                <c:pt idx="355">
                  <c:v>2.9720538720538724E-3</c:v>
                </c:pt>
                <c:pt idx="356">
                  <c:v>2.9949494949494948E-3</c:v>
                </c:pt>
                <c:pt idx="357">
                  <c:v>3.0000000000000083E-3</c:v>
                </c:pt>
                <c:pt idx="358">
                  <c:v>3.0117845117845245E-3</c:v>
                </c:pt>
                <c:pt idx="359">
                  <c:v>3.0154882154882147E-3</c:v>
                </c:pt>
                <c:pt idx="360">
                  <c:v>3.0232323232323392E-3</c:v>
                </c:pt>
                <c:pt idx="361">
                  <c:v>3.0383838383838402E-3</c:v>
                </c:pt>
                <c:pt idx="362">
                  <c:v>3.0434343434343641E-3</c:v>
                </c:pt>
                <c:pt idx="363">
                  <c:v>3.0511784511784512E-3</c:v>
                </c:pt>
                <c:pt idx="364">
                  <c:v>3.0663299663299805E-3</c:v>
                </c:pt>
                <c:pt idx="365">
                  <c:v>3.0639730639730692E-3</c:v>
                </c:pt>
                <c:pt idx="366">
                  <c:v>3.0764309764309853E-3</c:v>
                </c:pt>
                <c:pt idx="367">
                  <c:v>3.089225589225589E-3</c:v>
                </c:pt>
                <c:pt idx="368">
                  <c:v>3.0942760942760951E-3</c:v>
                </c:pt>
                <c:pt idx="369">
                  <c:v>3.0855218855219018E-3</c:v>
                </c:pt>
                <c:pt idx="370">
                  <c:v>3.0969696969696992E-3</c:v>
                </c:pt>
                <c:pt idx="371">
                  <c:v>3.1121212121212292E-3</c:v>
                </c:pt>
                <c:pt idx="372">
                  <c:v>3.1249158249158251E-3</c:v>
                </c:pt>
                <c:pt idx="373">
                  <c:v>3.1262626262626271E-3</c:v>
                </c:pt>
                <c:pt idx="374">
                  <c:v>3.141414141414152E-3</c:v>
                </c:pt>
                <c:pt idx="375">
                  <c:v>3.1326599326599331E-3</c:v>
                </c:pt>
                <c:pt idx="376">
                  <c:v>3.1569023569023714E-3</c:v>
                </c:pt>
                <c:pt idx="377">
                  <c:v>3.179797979797996E-3</c:v>
                </c:pt>
                <c:pt idx="378">
                  <c:v>3.1771043771043998E-3</c:v>
                </c:pt>
                <c:pt idx="379">
                  <c:v>3.1898989898989983E-3</c:v>
                </c:pt>
                <c:pt idx="380">
                  <c:v>3.1861952861952972E-3</c:v>
                </c:pt>
                <c:pt idx="381">
                  <c:v>3.2090909090909231E-3</c:v>
                </c:pt>
                <c:pt idx="382">
                  <c:v>3.2104377104377299E-3</c:v>
                </c:pt>
                <c:pt idx="383">
                  <c:v>3.219191919191935E-3</c:v>
                </c:pt>
                <c:pt idx="384">
                  <c:v>3.2104377104377299E-3</c:v>
                </c:pt>
                <c:pt idx="385">
                  <c:v>3.2356902356902402E-3</c:v>
                </c:pt>
                <c:pt idx="386">
                  <c:v>3.2356902356902402E-3</c:v>
                </c:pt>
                <c:pt idx="387">
                  <c:v>3.2562289562289592E-3</c:v>
                </c:pt>
                <c:pt idx="388">
                  <c:v>3.2636363636363861E-3</c:v>
                </c:pt>
                <c:pt idx="389">
                  <c:v>3.2791245791245933E-3</c:v>
                </c:pt>
                <c:pt idx="390">
                  <c:v>3.2777777777778039E-3</c:v>
                </c:pt>
                <c:pt idx="391">
                  <c:v>3.292929292929308E-3</c:v>
                </c:pt>
                <c:pt idx="392">
                  <c:v>3.2969696969697001E-3</c:v>
                </c:pt>
                <c:pt idx="393">
                  <c:v>3.2969696969697001E-3</c:v>
                </c:pt>
                <c:pt idx="394">
                  <c:v>3.3158249158249191E-3</c:v>
                </c:pt>
                <c:pt idx="395">
                  <c:v>3.3158249158249191E-3</c:v>
                </c:pt>
                <c:pt idx="396">
                  <c:v>3.3171717171717346E-3</c:v>
                </c:pt>
                <c:pt idx="397">
                  <c:v>3.3451178451178619E-3</c:v>
                </c:pt>
                <c:pt idx="398">
                  <c:v>3.3350168350168353E-3</c:v>
                </c:pt>
                <c:pt idx="399">
                  <c:v>3.3619528619528642E-3</c:v>
                </c:pt>
                <c:pt idx="400">
                  <c:v>3.3606060606060652E-3</c:v>
                </c:pt>
                <c:pt idx="401">
                  <c:v>3.3707070707070835E-3</c:v>
                </c:pt>
                <c:pt idx="402">
                  <c:v>3.3784511784511802E-3</c:v>
                </c:pt>
                <c:pt idx="403">
                  <c:v>3.3922558922558923E-3</c:v>
                </c:pt>
                <c:pt idx="404">
                  <c:v>3.3898989898989897E-3</c:v>
                </c:pt>
                <c:pt idx="405">
                  <c:v>3.4013468013468092E-3</c:v>
                </c:pt>
                <c:pt idx="406">
                  <c:v>3.4077441077441204E-3</c:v>
                </c:pt>
                <c:pt idx="407">
                  <c:v>3.4215488215488207E-3</c:v>
                </c:pt>
                <c:pt idx="408">
                  <c:v>3.4242424242424238E-3</c:v>
                </c:pt>
                <c:pt idx="409">
                  <c:v>3.4457912457912677E-3</c:v>
                </c:pt>
                <c:pt idx="410">
                  <c:v>3.4558922558922652E-3</c:v>
                </c:pt>
                <c:pt idx="411">
                  <c:v>3.4612794612794615E-3</c:v>
                </c:pt>
                <c:pt idx="412">
                  <c:v>3.4686868686868832E-3</c:v>
                </c:pt>
                <c:pt idx="413">
                  <c:v>3.4713804713804816E-3</c:v>
                </c:pt>
                <c:pt idx="414">
                  <c:v>3.4892255892255892E-3</c:v>
                </c:pt>
                <c:pt idx="415">
                  <c:v>3.487878787878798E-3</c:v>
                </c:pt>
                <c:pt idx="416">
                  <c:v>3.4905723905724038E-3</c:v>
                </c:pt>
                <c:pt idx="417">
                  <c:v>3.5006734006734052E-3</c:v>
                </c:pt>
                <c:pt idx="418">
                  <c:v>3.5249158249158292E-3</c:v>
                </c:pt>
                <c:pt idx="419">
                  <c:v>3.5235690235690242E-3</c:v>
                </c:pt>
                <c:pt idx="420">
                  <c:v>3.5350168350168354E-3</c:v>
                </c:pt>
                <c:pt idx="421">
                  <c:v>3.542760942760962E-3</c:v>
                </c:pt>
                <c:pt idx="422">
                  <c:v>3.5552188552188555E-3</c:v>
                </c:pt>
                <c:pt idx="423">
                  <c:v>3.5515151515151592E-3</c:v>
                </c:pt>
                <c:pt idx="424">
                  <c:v>3.5616161616161711E-3</c:v>
                </c:pt>
                <c:pt idx="425">
                  <c:v>3.5784511784511812E-3</c:v>
                </c:pt>
                <c:pt idx="426">
                  <c:v>3.5845117845118048E-3</c:v>
                </c:pt>
                <c:pt idx="427">
                  <c:v>3.5959595959595982E-3</c:v>
                </c:pt>
                <c:pt idx="428">
                  <c:v>3.6023569023569185E-3</c:v>
                </c:pt>
                <c:pt idx="429">
                  <c:v>3.6164983164983211E-3</c:v>
                </c:pt>
                <c:pt idx="430">
                  <c:v>3.6228956228956315E-3</c:v>
                </c:pt>
                <c:pt idx="431">
                  <c:v>3.62020202020203E-3</c:v>
                </c:pt>
                <c:pt idx="432">
                  <c:v>3.6356902356902412E-3</c:v>
                </c:pt>
                <c:pt idx="433">
                  <c:v>3.6471380471380702E-3</c:v>
                </c:pt>
                <c:pt idx="434">
                  <c:v>3.6521885521885659E-3</c:v>
                </c:pt>
                <c:pt idx="435">
                  <c:v>3.6686868686868885E-3</c:v>
                </c:pt>
                <c:pt idx="436">
                  <c:v>3.649494949494968E-3</c:v>
                </c:pt>
                <c:pt idx="437">
                  <c:v>3.6777777777778045E-3</c:v>
                </c:pt>
                <c:pt idx="438">
                  <c:v>3.6851851851851945E-3</c:v>
                </c:pt>
                <c:pt idx="439">
                  <c:v>3.692929292929306E-3</c:v>
                </c:pt>
                <c:pt idx="440">
                  <c:v>3.7043771043771246E-3</c:v>
                </c:pt>
                <c:pt idx="441">
                  <c:v>3.7171717171717421E-3</c:v>
                </c:pt>
                <c:pt idx="442">
                  <c:v>3.7222222222222374E-3</c:v>
                </c:pt>
                <c:pt idx="443">
                  <c:v>3.7259259259259407E-3</c:v>
                </c:pt>
                <c:pt idx="444">
                  <c:v>3.7451178451178681E-3</c:v>
                </c:pt>
                <c:pt idx="445">
                  <c:v>3.7464646464646619E-3</c:v>
                </c:pt>
                <c:pt idx="446">
                  <c:v>3.7501683501683651E-3</c:v>
                </c:pt>
                <c:pt idx="447">
                  <c:v>3.7666666666666794E-3</c:v>
                </c:pt>
                <c:pt idx="448">
                  <c:v>3.7781144781144998E-3</c:v>
                </c:pt>
                <c:pt idx="449">
                  <c:v>3.7656565656565819E-3</c:v>
                </c:pt>
                <c:pt idx="450">
                  <c:v>3.7845117845118096E-3</c:v>
                </c:pt>
                <c:pt idx="451">
                  <c:v>3.7895622895623062E-3</c:v>
                </c:pt>
                <c:pt idx="452">
                  <c:v>3.8114478114478112E-3</c:v>
                </c:pt>
                <c:pt idx="453">
                  <c:v>3.8124579124579152E-3</c:v>
                </c:pt>
                <c:pt idx="454">
                  <c:v>3.8279461279461385E-3</c:v>
                </c:pt>
                <c:pt idx="455">
                  <c:v>3.8367003367003392E-3</c:v>
                </c:pt>
                <c:pt idx="456">
                  <c:v>3.8329966329966412E-3</c:v>
                </c:pt>
                <c:pt idx="457">
                  <c:v>3.8494949494949629E-3</c:v>
                </c:pt>
                <c:pt idx="458">
                  <c:v>3.8585858585858694E-3</c:v>
                </c:pt>
                <c:pt idx="459">
                  <c:v>3.8673400673400848E-3</c:v>
                </c:pt>
                <c:pt idx="460">
                  <c:v>3.8737373737373934E-3</c:v>
                </c:pt>
                <c:pt idx="461">
                  <c:v>3.8865319865320058E-3</c:v>
                </c:pt>
                <c:pt idx="462">
                  <c:v>3.9094276094276091E-3</c:v>
                </c:pt>
                <c:pt idx="463">
                  <c:v>3.897979797979807E-3</c:v>
                </c:pt>
                <c:pt idx="464">
                  <c:v>3.8993265993266012E-3</c:v>
                </c:pt>
                <c:pt idx="465">
                  <c:v>3.9144781144781144E-3</c:v>
                </c:pt>
                <c:pt idx="466">
                  <c:v>3.9309764309764352E-3</c:v>
                </c:pt>
                <c:pt idx="467">
                  <c:v>3.9350168350168356E-3</c:v>
                </c:pt>
                <c:pt idx="468">
                  <c:v>3.9579124579124754E-3</c:v>
                </c:pt>
                <c:pt idx="469">
                  <c:v>3.941077441077457E-3</c:v>
                </c:pt>
                <c:pt idx="470">
                  <c:v>3.9666666666666696E-3</c:v>
                </c:pt>
                <c:pt idx="471">
                  <c:v>3.9680134680134841E-3</c:v>
                </c:pt>
                <c:pt idx="472">
                  <c:v>3.9693602693602692E-3</c:v>
                </c:pt>
                <c:pt idx="473">
                  <c:v>4.0050505050505114E-3</c:v>
                </c:pt>
                <c:pt idx="474">
                  <c:v>4.0037037037037402E-3</c:v>
                </c:pt>
                <c:pt idx="475">
                  <c:v>4.0037037037037402E-3</c:v>
                </c:pt>
                <c:pt idx="476">
                  <c:v>3.9882154882154896E-3</c:v>
                </c:pt>
                <c:pt idx="477">
                  <c:v>4.0303030303030602E-3</c:v>
                </c:pt>
                <c:pt idx="478">
                  <c:v>4.0215488215488314E-3</c:v>
                </c:pt>
                <c:pt idx="479">
                  <c:v>4.0430976430976514E-3</c:v>
                </c:pt>
                <c:pt idx="480">
                  <c:v>4.0353535353535594E-3</c:v>
                </c:pt>
                <c:pt idx="481">
                  <c:v>4.0444444444444503E-3</c:v>
                </c:pt>
                <c:pt idx="482">
                  <c:v>4.0750841750841933E-3</c:v>
                </c:pt>
                <c:pt idx="483">
                  <c:v>4.0760942760942774E-3</c:v>
                </c:pt>
                <c:pt idx="484">
                  <c:v>4.0646464646464714E-3</c:v>
                </c:pt>
                <c:pt idx="485">
                  <c:v>4.0888888888888884E-3</c:v>
                </c:pt>
                <c:pt idx="486">
                  <c:v>4.0939393939394024E-3</c:v>
                </c:pt>
                <c:pt idx="487">
                  <c:v>4.1144781144781184E-3</c:v>
                </c:pt>
                <c:pt idx="488">
                  <c:v>4.1245791245791323E-3</c:v>
                </c:pt>
                <c:pt idx="489">
                  <c:v>4.1195286195286193E-3</c:v>
                </c:pt>
                <c:pt idx="490">
                  <c:v>4.1373737373737434E-3</c:v>
                </c:pt>
                <c:pt idx="491">
                  <c:v>4.1461279461279445E-3</c:v>
                </c:pt>
                <c:pt idx="492">
                  <c:v>4.1461279461279445E-3</c:v>
                </c:pt>
                <c:pt idx="493">
                  <c:v>4.141077441077441E-3</c:v>
                </c:pt>
                <c:pt idx="494">
                  <c:v>4.1730639730639934E-3</c:v>
                </c:pt>
                <c:pt idx="495">
                  <c:v>4.1804713804713834E-3</c:v>
                </c:pt>
                <c:pt idx="496">
                  <c:v>4.1818181818182015E-3</c:v>
                </c:pt>
                <c:pt idx="497">
                  <c:v>4.1996632996633377E-3</c:v>
                </c:pt>
                <c:pt idx="498">
                  <c:v>4.1983164983164945E-3</c:v>
                </c:pt>
                <c:pt idx="499">
                  <c:v>4.2097643097643448E-3</c:v>
                </c:pt>
                <c:pt idx="500">
                  <c:v>4.2124579124579115E-3</c:v>
                </c:pt>
                <c:pt idx="501">
                  <c:v>4.2316498316498728E-3</c:v>
                </c:pt>
                <c:pt idx="502">
                  <c:v>4.2289562289562245E-3</c:v>
                </c:pt>
                <c:pt idx="503">
                  <c:v>4.2444444444444439E-3</c:v>
                </c:pt>
                <c:pt idx="504">
                  <c:v>4.2505050505050506E-3</c:v>
                </c:pt>
                <c:pt idx="505">
                  <c:v>4.2619528619528713E-3</c:v>
                </c:pt>
                <c:pt idx="506">
                  <c:v>4.2737373737373914E-3</c:v>
                </c:pt>
                <c:pt idx="507">
                  <c:v>4.2710437710438099E-3</c:v>
                </c:pt>
                <c:pt idx="508">
                  <c:v>4.2797979797979824E-3</c:v>
                </c:pt>
                <c:pt idx="509">
                  <c:v>4.29259259259261E-3</c:v>
                </c:pt>
                <c:pt idx="510">
                  <c:v>4.3144781144781345E-3</c:v>
                </c:pt>
                <c:pt idx="511">
                  <c:v>4.3195286195286389E-3</c:v>
                </c:pt>
                <c:pt idx="512">
                  <c:v>4.3181818181818165E-3</c:v>
                </c:pt>
                <c:pt idx="513">
                  <c:v>4.3282828282828313E-3</c:v>
                </c:pt>
                <c:pt idx="514">
                  <c:v>4.3360269360269363E-3</c:v>
                </c:pt>
                <c:pt idx="515">
                  <c:v>4.3397306397306434E-3</c:v>
                </c:pt>
                <c:pt idx="516">
                  <c:v>4.3525252525252345E-3</c:v>
                </c:pt>
                <c:pt idx="517">
                  <c:v>4.3589225589225587E-3</c:v>
                </c:pt>
                <c:pt idx="518">
                  <c:v>4.3818181818182063E-3</c:v>
                </c:pt>
                <c:pt idx="519">
                  <c:v>4.3703703703703734E-3</c:v>
                </c:pt>
                <c:pt idx="520">
                  <c:v>4.3919191919191934E-3</c:v>
                </c:pt>
                <c:pt idx="521">
                  <c:v>4.3932659932659933E-3</c:v>
                </c:pt>
                <c:pt idx="522">
                  <c:v>4.4074074074074094E-3</c:v>
                </c:pt>
                <c:pt idx="523">
                  <c:v>4.4111111111111382E-3</c:v>
                </c:pt>
                <c:pt idx="524">
                  <c:v>4.4097643097643488E-3</c:v>
                </c:pt>
                <c:pt idx="525">
                  <c:v>4.4252525252525508E-3</c:v>
                </c:pt>
                <c:pt idx="526">
                  <c:v>4.4326599326599547E-3</c:v>
                </c:pt>
                <c:pt idx="527">
                  <c:v>4.4481481481481759E-3</c:v>
                </c:pt>
                <c:pt idx="528">
                  <c:v>4.4569023569023761E-3</c:v>
                </c:pt>
                <c:pt idx="529">
                  <c:v>4.4569023569023761E-3</c:v>
                </c:pt>
                <c:pt idx="530">
                  <c:v>4.4659932659932714E-3</c:v>
                </c:pt>
                <c:pt idx="531">
                  <c:v>4.4811447811448175E-3</c:v>
                </c:pt>
                <c:pt idx="532">
                  <c:v>4.4912457912458263E-3</c:v>
                </c:pt>
                <c:pt idx="533">
                  <c:v>4.502693602693647E-3</c:v>
                </c:pt>
                <c:pt idx="534">
                  <c:v>4.5090909090909114E-3</c:v>
                </c:pt>
                <c:pt idx="535">
                  <c:v>4.5077441077441124E-3</c:v>
                </c:pt>
                <c:pt idx="536">
                  <c:v>4.5360269360269394E-3</c:v>
                </c:pt>
                <c:pt idx="537">
                  <c:v>4.5255892255892261E-3</c:v>
                </c:pt>
                <c:pt idx="538">
                  <c:v>4.5319865319865321E-3</c:v>
                </c:pt>
                <c:pt idx="539">
                  <c:v>4.5498316498316692E-3</c:v>
                </c:pt>
                <c:pt idx="540">
                  <c:v>4.5562289562289561E-3</c:v>
                </c:pt>
                <c:pt idx="541">
                  <c:v>4.5804713804714053E-3</c:v>
                </c:pt>
                <c:pt idx="542">
                  <c:v>4.5717171717171946E-3</c:v>
                </c:pt>
                <c:pt idx="543">
                  <c:v>4.5676767676767682E-3</c:v>
                </c:pt>
                <c:pt idx="544">
                  <c:v>4.5892255892255934E-3</c:v>
                </c:pt>
                <c:pt idx="545">
                  <c:v>4.5932659932660146E-3</c:v>
                </c:pt>
                <c:pt idx="546">
                  <c:v>4.6010101010101187E-3</c:v>
                </c:pt>
                <c:pt idx="547">
                  <c:v>4.6175084175084065E-3</c:v>
                </c:pt>
                <c:pt idx="548">
                  <c:v>4.6134680134680139E-3</c:v>
                </c:pt>
                <c:pt idx="549">
                  <c:v>4.6353535353535523E-3</c:v>
                </c:pt>
                <c:pt idx="550">
                  <c:v>4.6363636363636719E-3</c:v>
                </c:pt>
                <c:pt idx="551">
                  <c:v>4.6606060606060613E-3</c:v>
                </c:pt>
                <c:pt idx="552">
                  <c:v>4.6542087542087544E-3</c:v>
                </c:pt>
                <c:pt idx="553">
                  <c:v>4.6632996632996852E-3</c:v>
                </c:pt>
                <c:pt idx="554">
                  <c:v>4.6720538720538734E-3</c:v>
                </c:pt>
                <c:pt idx="555">
                  <c:v>4.6734006734006914E-3</c:v>
                </c:pt>
                <c:pt idx="556">
                  <c:v>4.6784511784511923E-3</c:v>
                </c:pt>
                <c:pt idx="557">
                  <c:v>4.6848484848484914E-3</c:v>
                </c:pt>
                <c:pt idx="558">
                  <c:v>4.7053872053872074E-3</c:v>
                </c:pt>
                <c:pt idx="559">
                  <c:v>4.7154882154882161E-3</c:v>
                </c:pt>
                <c:pt idx="560">
                  <c:v>4.7319865319865317E-3</c:v>
                </c:pt>
                <c:pt idx="561">
                  <c:v>4.7461279461279461E-3</c:v>
                </c:pt>
                <c:pt idx="562">
                  <c:v>4.7383838383838533E-3</c:v>
                </c:pt>
                <c:pt idx="563">
                  <c:v>4.7511784511784514E-3</c:v>
                </c:pt>
                <c:pt idx="564">
                  <c:v>4.7562289562289584E-3</c:v>
                </c:pt>
                <c:pt idx="565">
                  <c:v>4.7599326599326594E-3</c:v>
                </c:pt>
                <c:pt idx="566">
                  <c:v>4.7703703703703944E-3</c:v>
                </c:pt>
                <c:pt idx="567">
                  <c:v>4.7818181818182108E-3</c:v>
                </c:pt>
                <c:pt idx="568">
                  <c:v>4.7956228956229276E-3</c:v>
                </c:pt>
                <c:pt idx="569">
                  <c:v>4.8006734006734277E-3</c:v>
                </c:pt>
                <c:pt idx="570">
                  <c:v>4.8171717171717155E-3</c:v>
                </c:pt>
                <c:pt idx="571">
                  <c:v>4.8171717171717155E-3</c:v>
                </c:pt>
                <c:pt idx="572">
                  <c:v>4.8235690235690423E-3</c:v>
                </c:pt>
                <c:pt idx="573">
                  <c:v>4.8276094276094314E-3</c:v>
                </c:pt>
                <c:pt idx="574">
                  <c:v>4.8478114478114455E-3</c:v>
                </c:pt>
                <c:pt idx="575">
                  <c:v>4.846464646464663E-3</c:v>
                </c:pt>
                <c:pt idx="576">
                  <c:v>4.8606060606060609E-3</c:v>
                </c:pt>
                <c:pt idx="577">
                  <c:v>4.8643097643097724E-3</c:v>
                </c:pt>
                <c:pt idx="578">
                  <c:v>4.8683501683501693E-3</c:v>
                </c:pt>
                <c:pt idx="579">
                  <c:v>4.8797979797979814E-3</c:v>
                </c:pt>
                <c:pt idx="580">
                  <c:v>4.8898989898990093E-3</c:v>
                </c:pt>
                <c:pt idx="581">
                  <c:v>4.8989898989898976E-3</c:v>
                </c:pt>
                <c:pt idx="582">
                  <c:v>4.9063973063973266E-3</c:v>
                </c:pt>
                <c:pt idx="583">
                  <c:v>4.9141414141414194E-3</c:v>
                </c:pt>
                <c:pt idx="584">
                  <c:v>4.9343434343434751E-3</c:v>
                </c:pt>
                <c:pt idx="585">
                  <c:v>4.9319865319865323E-3</c:v>
                </c:pt>
                <c:pt idx="586">
                  <c:v>4.9383838383838608E-3</c:v>
                </c:pt>
                <c:pt idx="587">
                  <c:v>4.9484848484848487E-3</c:v>
                </c:pt>
                <c:pt idx="588">
                  <c:v>4.953535353535354E-3</c:v>
                </c:pt>
                <c:pt idx="589">
                  <c:v>4.9626262626262622E-3</c:v>
                </c:pt>
                <c:pt idx="590">
                  <c:v>4.9777777777777824E-3</c:v>
                </c:pt>
                <c:pt idx="591">
                  <c:v>4.9841750841750883E-3</c:v>
                </c:pt>
                <c:pt idx="592">
                  <c:v>4.9969696969697219E-3</c:v>
                </c:pt>
                <c:pt idx="593">
                  <c:v>5.0006734006734352E-3</c:v>
                </c:pt>
                <c:pt idx="594">
                  <c:v>5.0235690235690481E-3</c:v>
                </c:pt>
                <c:pt idx="595">
                  <c:v>5.0148148148148148E-3</c:v>
                </c:pt>
                <c:pt idx="596">
                  <c:v>5.0212121212121555E-3</c:v>
                </c:pt>
                <c:pt idx="597">
                  <c:v>5.0390572390572414E-3</c:v>
                </c:pt>
                <c:pt idx="598">
                  <c:v>5.0505050505050475E-3</c:v>
                </c:pt>
                <c:pt idx="599">
                  <c:v>5.0606060606060614E-3</c:v>
                </c:pt>
                <c:pt idx="600">
                  <c:v>5.0619528619528734E-3</c:v>
                </c:pt>
                <c:pt idx="601">
                  <c:v>5.0542087542087564E-3</c:v>
                </c:pt>
                <c:pt idx="602">
                  <c:v>5.0734006734006925E-3</c:v>
                </c:pt>
                <c:pt idx="603">
                  <c:v>5.083501683501709E-3</c:v>
                </c:pt>
                <c:pt idx="604">
                  <c:v>5.1000000000000004E-3</c:v>
                </c:pt>
                <c:pt idx="605">
                  <c:v>5.1026936026936399E-3</c:v>
                </c:pt>
                <c:pt idx="606">
                  <c:v>5.1090909090909103E-3</c:v>
                </c:pt>
                <c:pt idx="607">
                  <c:v>5.1292929292929479E-3</c:v>
                </c:pt>
                <c:pt idx="608">
                  <c:v>5.1279461279461281E-3</c:v>
                </c:pt>
                <c:pt idx="609">
                  <c:v>5.1393939393939636E-3</c:v>
                </c:pt>
                <c:pt idx="610">
                  <c:v>5.1393939393939636E-3</c:v>
                </c:pt>
                <c:pt idx="611">
                  <c:v>5.1535353535353485E-3</c:v>
                </c:pt>
                <c:pt idx="612">
                  <c:v>5.1508417508417514E-3</c:v>
                </c:pt>
                <c:pt idx="613">
                  <c:v>5.1750841750841823E-3</c:v>
                </c:pt>
                <c:pt idx="614">
                  <c:v>5.1851851851851894E-3</c:v>
                </c:pt>
                <c:pt idx="615">
                  <c:v>5.1892255892255924E-3</c:v>
                </c:pt>
                <c:pt idx="616">
                  <c:v>5.2006734006734409E-3</c:v>
                </c:pt>
                <c:pt idx="617">
                  <c:v>5.19562289562292E-3</c:v>
                </c:pt>
                <c:pt idx="618">
                  <c:v>5.2134680134680433E-3</c:v>
                </c:pt>
                <c:pt idx="619">
                  <c:v>5.2185185185185156E-3</c:v>
                </c:pt>
                <c:pt idx="620">
                  <c:v>5.2350168350168433E-3</c:v>
                </c:pt>
                <c:pt idx="621">
                  <c:v>5.2400673400673607E-3</c:v>
                </c:pt>
                <c:pt idx="622">
                  <c:v>5.2501683501683504E-3</c:v>
                </c:pt>
                <c:pt idx="623">
                  <c:v>5.2501683501683504E-3</c:v>
                </c:pt>
                <c:pt idx="624">
                  <c:v>5.2629629629629623E-3</c:v>
                </c:pt>
                <c:pt idx="625">
                  <c:v>5.2670033670033714E-3</c:v>
                </c:pt>
                <c:pt idx="626">
                  <c:v>5.2757575757575803E-3</c:v>
                </c:pt>
                <c:pt idx="627">
                  <c:v>5.2922558922558934E-3</c:v>
                </c:pt>
                <c:pt idx="628">
                  <c:v>5.3023569023569021E-3</c:v>
                </c:pt>
                <c:pt idx="629">
                  <c:v>5.3114478114478112E-3</c:v>
                </c:pt>
                <c:pt idx="630">
                  <c:v>5.3037037037037401E-3</c:v>
                </c:pt>
                <c:pt idx="631">
                  <c:v>5.3164983164983174E-3</c:v>
                </c:pt>
                <c:pt idx="632">
                  <c:v>5.3370370370370368E-3</c:v>
                </c:pt>
                <c:pt idx="633">
                  <c:v>5.3356902356902561E-3</c:v>
                </c:pt>
                <c:pt idx="634">
                  <c:v>5.3370370370370368E-3</c:v>
                </c:pt>
                <c:pt idx="635">
                  <c:v>5.3649831649831723E-3</c:v>
                </c:pt>
                <c:pt idx="636">
                  <c:v>5.3622895622895623E-3</c:v>
                </c:pt>
                <c:pt idx="637">
                  <c:v>5.3750841750841924E-3</c:v>
                </c:pt>
                <c:pt idx="638">
                  <c:v>5.3777777777777773E-3</c:v>
                </c:pt>
                <c:pt idx="639">
                  <c:v>5.3929292929292922E-3</c:v>
                </c:pt>
                <c:pt idx="640">
                  <c:v>5.3902356902356934E-3</c:v>
                </c:pt>
                <c:pt idx="641">
                  <c:v>5.3956228956229205E-3</c:v>
                </c:pt>
                <c:pt idx="642">
                  <c:v>5.4144781144781461E-3</c:v>
                </c:pt>
                <c:pt idx="643">
                  <c:v>5.4272727272727424E-3</c:v>
                </c:pt>
                <c:pt idx="644">
                  <c:v>5.4309764309764313E-3</c:v>
                </c:pt>
                <c:pt idx="645">
                  <c:v>5.4488215488215494E-3</c:v>
                </c:pt>
                <c:pt idx="646">
                  <c:v>5.447811447811448E-3</c:v>
                </c:pt>
                <c:pt idx="647">
                  <c:v>5.4643097643097861E-3</c:v>
                </c:pt>
                <c:pt idx="648">
                  <c:v>5.4629629629629724E-3</c:v>
                </c:pt>
                <c:pt idx="649">
                  <c:v>5.4707070707070834E-3</c:v>
                </c:pt>
                <c:pt idx="650">
                  <c:v>5.4885521885522206E-3</c:v>
                </c:pt>
                <c:pt idx="651">
                  <c:v>5.4872053872053904E-3</c:v>
                </c:pt>
                <c:pt idx="652">
                  <c:v>5.4936026936027414E-3</c:v>
                </c:pt>
                <c:pt idx="653">
                  <c:v>5.5101010101010102E-3</c:v>
                </c:pt>
                <c:pt idx="654">
                  <c:v>5.5202020202020433E-3</c:v>
                </c:pt>
                <c:pt idx="655">
                  <c:v>5.5356902356902592E-3</c:v>
                </c:pt>
                <c:pt idx="656">
                  <c:v>5.5417508417508424E-3</c:v>
                </c:pt>
                <c:pt idx="657">
                  <c:v>5.5380471380471596E-3</c:v>
                </c:pt>
                <c:pt idx="658">
                  <c:v>5.547138047138047E-3</c:v>
                </c:pt>
                <c:pt idx="659">
                  <c:v>5.5531986531986727E-3</c:v>
                </c:pt>
                <c:pt idx="660">
                  <c:v>5.5636363636363704E-3</c:v>
                </c:pt>
                <c:pt idx="661">
                  <c:v>5.5801346801347008E-3</c:v>
                </c:pt>
                <c:pt idx="662">
                  <c:v>5.5814814814815041E-3</c:v>
                </c:pt>
                <c:pt idx="663">
                  <c:v>5.6003367003367001E-3</c:v>
                </c:pt>
                <c:pt idx="664">
                  <c:v>5.6016835016835242E-3</c:v>
                </c:pt>
                <c:pt idx="665">
                  <c:v>5.6117845117845122E-3</c:v>
                </c:pt>
                <c:pt idx="666">
                  <c:v>5.6144781144781344E-3</c:v>
                </c:pt>
                <c:pt idx="667">
                  <c:v>5.6286195286195289E-3</c:v>
                </c:pt>
                <c:pt idx="668">
                  <c:v>5.6387205387205394E-3</c:v>
                </c:pt>
                <c:pt idx="669">
                  <c:v>5.6437710437710524E-3</c:v>
                </c:pt>
                <c:pt idx="670">
                  <c:v>5.6464646464646504E-3</c:v>
                </c:pt>
                <c:pt idx="671">
                  <c:v>5.6616161616161714E-3</c:v>
                </c:pt>
                <c:pt idx="672">
                  <c:v>5.6730639730639991E-3</c:v>
                </c:pt>
                <c:pt idx="673">
                  <c:v>5.6794612794612833E-3</c:v>
                </c:pt>
                <c:pt idx="674">
                  <c:v>5.6909090909090902E-3</c:v>
                </c:pt>
                <c:pt idx="675">
                  <c:v>5.7050505050505124E-3</c:v>
                </c:pt>
                <c:pt idx="676">
                  <c:v>5.703703703703749E-3</c:v>
                </c:pt>
                <c:pt idx="677">
                  <c:v>5.7050505050505124E-3</c:v>
                </c:pt>
                <c:pt idx="678">
                  <c:v>5.7124579124579128E-3</c:v>
                </c:pt>
                <c:pt idx="679">
                  <c:v>5.7289562289562276E-3</c:v>
                </c:pt>
                <c:pt idx="680">
                  <c:v>5.7343434343434746E-3</c:v>
                </c:pt>
                <c:pt idx="681">
                  <c:v>5.7430976430976723E-3</c:v>
                </c:pt>
                <c:pt idx="682">
                  <c:v>5.7558922558922782E-3</c:v>
                </c:pt>
                <c:pt idx="683">
                  <c:v>5.7595959595959575E-3</c:v>
                </c:pt>
                <c:pt idx="684">
                  <c:v>5.7723905723905834E-3</c:v>
                </c:pt>
                <c:pt idx="685">
                  <c:v>5.7801346801346996E-3</c:v>
                </c:pt>
                <c:pt idx="686">
                  <c:v>5.7902356902357014E-3</c:v>
                </c:pt>
                <c:pt idx="687">
                  <c:v>5.7952861952862179E-3</c:v>
                </c:pt>
                <c:pt idx="688">
                  <c:v>5.8080808080808082E-3</c:v>
                </c:pt>
                <c:pt idx="689">
                  <c:v>5.8117845117845119E-3</c:v>
                </c:pt>
                <c:pt idx="690">
                  <c:v>5.8181818181818178E-3</c:v>
                </c:pt>
                <c:pt idx="691">
                  <c:v>5.8245791245791333E-3</c:v>
                </c:pt>
                <c:pt idx="692">
                  <c:v>5.8424242424242427E-3</c:v>
                </c:pt>
                <c:pt idx="693">
                  <c:v>5.8525252525252446E-3</c:v>
                </c:pt>
                <c:pt idx="694">
                  <c:v>5.8272727272727304E-3</c:v>
                </c:pt>
                <c:pt idx="695">
                  <c:v>5.8616161616161814E-3</c:v>
                </c:pt>
                <c:pt idx="696">
                  <c:v>5.8744107744107803E-3</c:v>
                </c:pt>
                <c:pt idx="697">
                  <c:v>5.8717171717171971E-3</c:v>
                </c:pt>
                <c:pt idx="698">
                  <c:v>5.886868686868712E-3</c:v>
                </c:pt>
                <c:pt idx="699">
                  <c:v>5.8895622895623204E-3</c:v>
                </c:pt>
                <c:pt idx="700">
                  <c:v>5.9097643097643518E-3</c:v>
                </c:pt>
                <c:pt idx="701">
                  <c:v>5.9010101010101368E-3</c:v>
                </c:pt>
                <c:pt idx="702">
                  <c:v>5.9124579124579125E-3</c:v>
                </c:pt>
                <c:pt idx="703">
                  <c:v>5.9225589225589221E-3</c:v>
                </c:pt>
                <c:pt idx="704">
                  <c:v>5.9316498316498807E-3</c:v>
                </c:pt>
                <c:pt idx="705">
                  <c:v>5.9468013468013722E-3</c:v>
                </c:pt>
                <c:pt idx="706">
                  <c:v>5.9545454545454554E-3</c:v>
                </c:pt>
                <c:pt idx="707">
                  <c:v>5.9622895622895734E-3</c:v>
                </c:pt>
                <c:pt idx="708">
                  <c:v>5.9646464646464824E-3</c:v>
                </c:pt>
                <c:pt idx="709">
                  <c:v>5.9797979797979834E-3</c:v>
                </c:pt>
                <c:pt idx="710">
                  <c:v>5.9774410774410969E-3</c:v>
                </c:pt>
                <c:pt idx="711">
                  <c:v>6.0003367003367003E-3</c:v>
                </c:pt>
                <c:pt idx="712">
                  <c:v>6.0090909090909275E-3</c:v>
                </c:pt>
                <c:pt idx="713">
                  <c:v>6.0195286195286416E-3</c:v>
                </c:pt>
                <c:pt idx="714">
                  <c:v>6.0245791245791434E-3</c:v>
                </c:pt>
                <c:pt idx="715">
                  <c:v>6.023232323232354E-3</c:v>
                </c:pt>
                <c:pt idx="716">
                  <c:v>6.0346801346801617E-3</c:v>
                </c:pt>
                <c:pt idx="717">
                  <c:v>6.0488215488215492E-3</c:v>
                </c:pt>
                <c:pt idx="718">
                  <c:v>6.0525252525252355E-3</c:v>
                </c:pt>
                <c:pt idx="719">
                  <c:v>6.0690235690235824E-3</c:v>
                </c:pt>
                <c:pt idx="720">
                  <c:v>6.0717171717171994E-3</c:v>
                </c:pt>
                <c:pt idx="721">
                  <c:v>6.0717171717171994E-3</c:v>
                </c:pt>
                <c:pt idx="722">
                  <c:v>6.0804713804714101E-3</c:v>
                </c:pt>
                <c:pt idx="723">
                  <c:v>6.0932659932659934E-3</c:v>
                </c:pt>
                <c:pt idx="724">
                  <c:v>6.1047138047138124E-3</c:v>
                </c:pt>
                <c:pt idx="725">
                  <c:v>6.1161616161616184E-3</c:v>
                </c:pt>
                <c:pt idx="726">
                  <c:v>6.1148148148148151E-3</c:v>
                </c:pt>
                <c:pt idx="727">
                  <c:v>6.1316498316498673E-3</c:v>
                </c:pt>
                <c:pt idx="728">
                  <c:v>6.1340067340067339E-3</c:v>
                </c:pt>
                <c:pt idx="729">
                  <c:v>6.1545454545454455E-3</c:v>
                </c:pt>
                <c:pt idx="730">
                  <c:v>6.1441077441077444E-3</c:v>
                </c:pt>
                <c:pt idx="731">
                  <c:v>6.1545454545454455E-3</c:v>
                </c:pt>
                <c:pt idx="732">
                  <c:v>6.1659932659932724E-3</c:v>
                </c:pt>
                <c:pt idx="733">
                  <c:v>6.1747474747474804E-3</c:v>
                </c:pt>
                <c:pt idx="734">
                  <c:v>6.1912457912457934E-3</c:v>
                </c:pt>
                <c:pt idx="735">
                  <c:v>6.1952861952862034E-3</c:v>
                </c:pt>
                <c:pt idx="736">
                  <c:v>6.2026936026936532E-3</c:v>
                </c:pt>
                <c:pt idx="737">
                  <c:v>6.2053872053872104E-3</c:v>
                </c:pt>
                <c:pt idx="738">
                  <c:v>6.2218855218855226E-3</c:v>
                </c:pt>
                <c:pt idx="739">
                  <c:v>6.2333333333333789E-3</c:v>
                </c:pt>
                <c:pt idx="740">
                  <c:v>6.2383838383838599E-3</c:v>
                </c:pt>
                <c:pt idx="741">
                  <c:v>6.2397306397306736E-3</c:v>
                </c:pt>
                <c:pt idx="742">
                  <c:v>6.2548821548821789E-3</c:v>
                </c:pt>
                <c:pt idx="743">
                  <c:v>6.2663299663299823E-3</c:v>
                </c:pt>
                <c:pt idx="744">
                  <c:v>6.2727272727272814E-3</c:v>
                </c:pt>
                <c:pt idx="745">
                  <c:v>6.2905723905724116E-3</c:v>
                </c:pt>
                <c:pt idx="746">
                  <c:v>6.2868686868687183E-3</c:v>
                </c:pt>
                <c:pt idx="747">
                  <c:v>6.2983164983164983E-3</c:v>
                </c:pt>
                <c:pt idx="748">
                  <c:v>6.3070707070707072E-3</c:v>
                </c:pt>
                <c:pt idx="749">
                  <c:v>6.3148148148148148E-3</c:v>
                </c:pt>
                <c:pt idx="750">
                  <c:v>6.3161616161616363E-3</c:v>
                </c:pt>
                <c:pt idx="751">
                  <c:v>6.3303030303030637E-3</c:v>
                </c:pt>
                <c:pt idx="752">
                  <c:v>6.3313131313131781E-3</c:v>
                </c:pt>
                <c:pt idx="753">
                  <c:v>6.3531986531986532E-3</c:v>
                </c:pt>
                <c:pt idx="754">
                  <c:v>6.3518518518518524E-3</c:v>
                </c:pt>
                <c:pt idx="755">
                  <c:v>6.3619528619528734E-3</c:v>
                </c:pt>
                <c:pt idx="756">
                  <c:v>6.3760942760942773E-3</c:v>
                </c:pt>
                <c:pt idx="757">
                  <c:v>6.3824915824916024E-3</c:v>
                </c:pt>
                <c:pt idx="758">
                  <c:v>6.3734006734006941E-3</c:v>
                </c:pt>
                <c:pt idx="759">
                  <c:v>6.4013468013468331E-3</c:v>
                </c:pt>
                <c:pt idx="760">
                  <c:v>6.4104377104377101E-3</c:v>
                </c:pt>
                <c:pt idx="761">
                  <c:v>6.4178451178451184E-3</c:v>
                </c:pt>
                <c:pt idx="762">
                  <c:v>6.4205387205387224E-3</c:v>
                </c:pt>
                <c:pt idx="763">
                  <c:v>6.4269360269360283E-3</c:v>
                </c:pt>
                <c:pt idx="764">
                  <c:v>6.4511784511784524E-3</c:v>
                </c:pt>
                <c:pt idx="765">
                  <c:v>6.4461279461279462E-3</c:v>
                </c:pt>
                <c:pt idx="766">
                  <c:v>6.463973063973092E-3</c:v>
                </c:pt>
                <c:pt idx="767">
                  <c:v>6.469023569023593E-3</c:v>
                </c:pt>
                <c:pt idx="768">
                  <c:v>6.4703703703703971E-3</c:v>
                </c:pt>
                <c:pt idx="769">
                  <c:v>6.4791245791245913E-3</c:v>
                </c:pt>
                <c:pt idx="770">
                  <c:v>6.4791245791245913E-3</c:v>
                </c:pt>
                <c:pt idx="771">
                  <c:v>6.5057239057239426E-3</c:v>
                </c:pt>
                <c:pt idx="772">
                  <c:v>6.5084175084175085E-3</c:v>
                </c:pt>
                <c:pt idx="773">
                  <c:v>6.5148148148148153E-3</c:v>
                </c:pt>
                <c:pt idx="774">
                  <c:v>6.5249158249158249E-3</c:v>
                </c:pt>
                <c:pt idx="775">
                  <c:v>6.5225589225589228E-3</c:v>
                </c:pt>
                <c:pt idx="776">
                  <c:v>6.5390572390572384E-3</c:v>
                </c:pt>
                <c:pt idx="777">
                  <c:v>6.5592592592592733E-3</c:v>
                </c:pt>
                <c:pt idx="778">
                  <c:v>6.5606060606060723E-3</c:v>
                </c:pt>
                <c:pt idx="779">
                  <c:v>6.5619528619528704E-3</c:v>
                </c:pt>
                <c:pt idx="780">
                  <c:v>6.5747474747474824E-3</c:v>
                </c:pt>
              </c:numCache>
            </c:numRef>
          </c:xVal>
          <c:yVal>
            <c:numRef>
              <c:f>'CAb (1) Rot'!$H$13:$H$793</c:f>
              <c:numCache>
                <c:formatCode>0.00</c:formatCode>
                <c:ptCount val="781"/>
                <c:pt idx="0">
                  <c:v>0.62886788604944865</c:v>
                </c:pt>
                <c:pt idx="1">
                  <c:v>0.76584900974338976</c:v>
                </c:pt>
                <c:pt idx="2">
                  <c:v>0.7160376920365018</c:v>
                </c:pt>
                <c:pt idx="3">
                  <c:v>0.72226410674986008</c:v>
                </c:pt>
                <c:pt idx="4">
                  <c:v>0.73471693617658473</c:v>
                </c:pt>
                <c:pt idx="5">
                  <c:v>0.76584900974338976</c:v>
                </c:pt>
                <c:pt idx="6">
                  <c:v>0.84679240101707764</c:v>
                </c:pt>
                <c:pt idx="7">
                  <c:v>0.82188674216363389</c:v>
                </c:pt>
                <c:pt idx="8">
                  <c:v>0.83433957159035554</c:v>
                </c:pt>
                <c:pt idx="9">
                  <c:v>0.85301881573043814</c:v>
                </c:pt>
                <c:pt idx="10">
                  <c:v>0.87169805987052373</c:v>
                </c:pt>
                <c:pt idx="11">
                  <c:v>0.91528296286404442</c:v>
                </c:pt>
                <c:pt idx="12">
                  <c:v>0.87792447458388767</c:v>
                </c:pt>
                <c:pt idx="13">
                  <c:v>0.98377352471101409</c:v>
                </c:pt>
                <c:pt idx="14">
                  <c:v>0.99622635413773575</c:v>
                </c:pt>
                <c:pt idx="15">
                  <c:v>0.9899999394243798</c:v>
                </c:pt>
                <c:pt idx="16">
                  <c:v>1.0086791835644557</c:v>
                </c:pt>
                <c:pt idx="17">
                  <c:v>1.0273584277045422</c:v>
                </c:pt>
                <c:pt idx="18">
                  <c:v>1.0896225748381509</c:v>
                </c:pt>
                <c:pt idx="19">
                  <c:v>1.0335848424178993</c:v>
                </c:pt>
                <c:pt idx="20">
                  <c:v>1.1394338925450378</c:v>
                </c:pt>
                <c:pt idx="21">
                  <c:v>1.1767923808252041</c:v>
                </c:pt>
                <c:pt idx="22">
                  <c:v>1.2016980396786459</c:v>
                </c:pt>
                <c:pt idx="23">
                  <c:v>1.1083018189782341</c:v>
                </c:pt>
                <c:pt idx="24">
                  <c:v>1.1394338925450378</c:v>
                </c:pt>
                <c:pt idx="25">
                  <c:v>1.2203772838187301</c:v>
                </c:pt>
                <c:pt idx="26">
                  <c:v>1.1705659661118502</c:v>
                </c:pt>
                <c:pt idx="27">
                  <c:v>1.2141508691053722</c:v>
                </c:pt>
                <c:pt idx="28">
                  <c:v>1.2764150162389769</c:v>
                </c:pt>
                <c:pt idx="29">
                  <c:v>1.3760376516527546</c:v>
                </c:pt>
                <c:pt idx="30">
                  <c:v>1.3013206750924133</c:v>
                </c:pt>
                <c:pt idx="31">
                  <c:v>1.3324527486592261</c:v>
                </c:pt>
                <c:pt idx="32">
                  <c:v>1.2950942603790536</c:v>
                </c:pt>
                <c:pt idx="33">
                  <c:v>1.4383017987863578</c:v>
                </c:pt>
                <c:pt idx="34">
                  <c:v>1.4756602870665192</c:v>
                </c:pt>
                <c:pt idx="35">
                  <c:v>1.4071697252195496</c:v>
                </c:pt>
                <c:pt idx="36">
                  <c:v>1.3822640663661121</c:v>
                </c:pt>
                <c:pt idx="37">
                  <c:v>1.4258489693596375</c:v>
                </c:pt>
                <c:pt idx="38">
                  <c:v>1.5005659459199678</c:v>
                </c:pt>
                <c:pt idx="39">
                  <c:v>1.5254716047734114</c:v>
                </c:pt>
                <c:pt idx="40">
                  <c:v>1.4818867017798854</c:v>
                </c:pt>
                <c:pt idx="41">
                  <c:v>1.5566036783402155</c:v>
                </c:pt>
                <c:pt idx="42">
                  <c:v>1.5690565077669381</c:v>
                </c:pt>
                <c:pt idx="43">
                  <c:v>1.5005659459199678</c:v>
                </c:pt>
                <c:pt idx="44">
                  <c:v>1.5815093371936551</c:v>
                </c:pt>
                <c:pt idx="45">
                  <c:v>1.643773484327268</c:v>
                </c:pt>
                <c:pt idx="46">
                  <c:v>1.6375470696139121</c:v>
                </c:pt>
                <c:pt idx="47">
                  <c:v>1.6375470696139121</c:v>
                </c:pt>
                <c:pt idx="48">
                  <c:v>1.7184904608875979</c:v>
                </c:pt>
                <c:pt idx="49">
                  <c:v>1.724716875600959</c:v>
                </c:pt>
                <c:pt idx="50">
                  <c:v>1.730943290314314</c:v>
                </c:pt>
                <c:pt idx="51">
                  <c:v>1.7558489491677631</c:v>
                </c:pt>
                <c:pt idx="52">
                  <c:v>1.8243395110147327</c:v>
                </c:pt>
                <c:pt idx="53">
                  <c:v>1.8741508287216282</c:v>
                </c:pt>
                <c:pt idx="54">
                  <c:v>1.8803772434349804</c:v>
                </c:pt>
                <c:pt idx="55">
                  <c:v>1.9301885611418776</c:v>
                </c:pt>
                <c:pt idx="56">
                  <c:v>1.8492451698681807</c:v>
                </c:pt>
                <c:pt idx="57">
                  <c:v>1.9239621464285104</c:v>
                </c:pt>
                <c:pt idx="58">
                  <c:v>2.0111319524155662</c:v>
                </c:pt>
                <c:pt idx="59">
                  <c:v>1.9737734641353941</c:v>
                </c:pt>
                <c:pt idx="60">
                  <c:v>2.1294338319694202</c:v>
                </c:pt>
                <c:pt idx="61">
                  <c:v>2.1418866613961391</c:v>
                </c:pt>
                <c:pt idx="62">
                  <c:v>2.1418866613961391</c:v>
                </c:pt>
                <c:pt idx="63">
                  <c:v>2.0547168554090844</c:v>
                </c:pt>
                <c:pt idx="64">
                  <c:v>2.1730187349629411</c:v>
                </c:pt>
                <c:pt idx="65">
                  <c:v>2.2477357115232812</c:v>
                </c:pt>
                <c:pt idx="66">
                  <c:v>2.1045281731159715</c:v>
                </c:pt>
                <c:pt idx="67">
                  <c:v>2.2726413703767148</c:v>
                </c:pt>
                <c:pt idx="68">
                  <c:v>2.3224526880835916</c:v>
                </c:pt>
                <c:pt idx="69">
                  <c:v>2.2913206145167972</c:v>
                </c:pt>
                <c:pt idx="70">
                  <c:v>2.3784904205038355</c:v>
                </c:pt>
                <c:pt idx="71">
                  <c:v>2.3722640057904867</c:v>
                </c:pt>
                <c:pt idx="72">
                  <c:v>2.3286791027969631</c:v>
                </c:pt>
                <c:pt idx="73">
                  <c:v>2.4905658853443438</c:v>
                </c:pt>
                <c:pt idx="74">
                  <c:v>2.3660375910771276</c:v>
                </c:pt>
                <c:pt idx="75">
                  <c:v>2.5901885207581188</c:v>
                </c:pt>
                <c:pt idx="76">
                  <c:v>2.5466036177645925</c:v>
                </c:pt>
                <c:pt idx="77">
                  <c:v>2.6399998384650059</c:v>
                </c:pt>
                <c:pt idx="78">
                  <c:v>2.6150941796115621</c:v>
                </c:pt>
                <c:pt idx="79">
                  <c:v>2.5964149354714787</c:v>
                </c:pt>
                <c:pt idx="80">
                  <c:v>2.6524526678917195</c:v>
                </c:pt>
                <c:pt idx="81">
                  <c:v>2.7645281327322242</c:v>
                </c:pt>
                <c:pt idx="82">
                  <c:v>2.8018866210123883</c:v>
                </c:pt>
                <c:pt idx="83">
                  <c:v>2.7396224738787684</c:v>
                </c:pt>
                <c:pt idx="84">
                  <c:v>2.8828300122860795</c:v>
                </c:pt>
                <c:pt idx="85">
                  <c:v>2.7458488885921404</c:v>
                </c:pt>
                <c:pt idx="86">
                  <c:v>2.9762262329864932</c:v>
                </c:pt>
                <c:pt idx="87">
                  <c:v>2.9762262329864932</c:v>
                </c:pt>
                <c:pt idx="88">
                  <c:v>3.0322639654067367</c:v>
                </c:pt>
                <c:pt idx="89">
                  <c:v>2.9762262329864932</c:v>
                </c:pt>
                <c:pt idx="90">
                  <c:v>3.0198111359800177</c:v>
                </c:pt>
                <c:pt idx="91">
                  <c:v>3.1069809419670809</c:v>
                </c:pt>
                <c:pt idx="92">
                  <c:v>3.1194337713937932</c:v>
                </c:pt>
                <c:pt idx="93">
                  <c:v>3.1816979185274104</c:v>
                </c:pt>
                <c:pt idx="94">
                  <c:v>3.2750941392278135</c:v>
                </c:pt>
                <c:pt idx="95">
                  <c:v>3.3435847010747852</c:v>
                </c:pt>
                <c:pt idx="96">
                  <c:v>3.2501884803743701</c:v>
                </c:pt>
                <c:pt idx="97">
                  <c:v>3.2377356509476605</c:v>
                </c:pt>
                <c:pt idx="98">
                  <c:v>3.4618865806286387</c:v>
                </c:pt>
                <c:pt idx="99">
                  <c:v>3.3560375305015047</c:v>
                </c:pt>
                <c:pt idx="100">
                  <c:v>3.4432073364885571</c:v>
                </c:pt>
                <c:pt idx="101">
                  <c:v>3.5179243130488791</c:v>
                </c:pt>
                <c:pt idx="102">
                  <c:v>3.5677356307557742</c:v>
                </c:pt>
                <c:pt idx="103">
                  <c:v>3.5179243130488791</c:v>
                </c:pt>
                <c:pt idx="104">
                  <c:v>3.7545280721566012</c:v>
                </c:pt>
                <c:pt idx="105">
                  <c:v>3.7109431691630737</c:v>
                </c:pt>
                <c:pt idx="106">
                  <c:v>3.6362261926027437</c:v>
                </c:pt>
                <c:pt idx="107">
                  <c:v>3.8416978781436519</c:v>
                </c:pt>
                <c:pt idx="108">
                  <c:v>3.804339389863487</c:v>
                </c:pt>
                <c:pt idx="109">
                  <c:v>3.7981129751501261</c:v>
                </c:pt>
                <c:pt idx="110">
                  <c:v>3.9724525871242164</c:v>
                </c:pt>
                <c:pt idx="111">
                  <c:v>3.8915091958505377</c:v>
                </c:pt>
                <c:pt idx="112">
                  <c:v>3.9662261724108667</c:v>
                </c:pt>
                <c:pt idx="113">
                  <c:v>4.1405657843849824</c:v>
                </c:pt>
                <c:pt idx="114">
                  <c:v>3.8603771222837349</c:v>
                </c:pt>
                <c:pt idx="115">
                  <c:v>3.9724525871242164</c:v>
                </c:pt>
                <c:pt idx="116">
                  <c:v>4.1467921990983534</c:v>
                </c:pt>
                <c:pt idx="117">
                  <c:v>4.1530186138116951</c:v>
                </c:pt>
                <c:pt idx="118">
                  <c:v>4.3211318110724255</c:v>
                </c:pt>
                <c:pt idx="119">
                  <c:v>4.3647167140659366</c:v>
                </c:pt>
                <c:pt idx="120">
                  <c:v>4.3896223729194084</c:v>
                </c:pt>
                <c:pt idx="121">
                  <c:v>4.4518865200530167</c:v>
                </c:pt>
                <c:pt idx="122">
                  <c:v>4.5016978377599015</c:v>
                </c:pt>
                <c:pt idx="123">
                  <c:v>4.6075468878870245</c:v>
                </c:pt>
                <c:pt idx="124">
                  <c:v>4.5701883996068728</c:v>
                </c:pt>
                <c:pt idx="125">
                  <c:v>4.5639619848935133</c:v>
                </c:pt>
                <c:pt idx="126">
                  <c:v>4.6884902791607255</c:v>
                </c:pt>
                <c:pt idx="127">
                  <c:v>4.7133959380141732</c:v>
                </c:pt>
                <c:pt idx="128">
                  <c:v>4.7569808410076817</c:v>
                </c:pt>
                <c:pt idx="129">
                  <c:v>4.6511317908805694</c:v>
                </c:pt>
                <c:pt idx="130">
                  <c:v>4.6760374497340074</c:v>
                </c:pt>
                <c:pt idx="131">
                  <c:v>4.9499996971219034</c:v>
                </c:pt>
                <c:pt idx="132">
                  <c:v>4.8379242322813845</c:v>
                </c:pt>
                <c:pt idx="133">
                  <c:v>5.074527991389103</c:v>
                </c:pt>
                <c:pt idx="134">
                  <c:v>5.0683015766757142</c:v>
                </c:pt>
                <c:pt idx="135">
                  <c:v>5.0869808208158247</c:v>
                </c:pt>
                <c:pt idx="136">
                  <c:v>5.0869808208158247</c:v>
                </c:pt>
                <c:pt idx="137">
                  <c:v>5.2364147739364855</c:v>
                </c:pt>
                <c:pt idx="138">
                  <c:v>5.2613204327899314</c:v>
                </c:pt>
                <c:pt idx="139">
                  <c:v>5.3049053357834381</c:v>
                </c:pt>
                <c:pt idx="140">
                  <c:v>5.3547166534903345</c:v>
                </c:pt>
                <c:pt idx="141">
                  <c:v>5.3235845799235042</c:v>
                </c:pt>
                <c:pt idx="142">
                  <c:v>5.5415090948911976</c:v>
                </c:pt>
                <c:pt idx="143">
                  <c:v>5.5664147537446107</c:v>
                </c:pt>
                <c:pt idx="144">
                  <c:v>5.5415090948911976</c:v>
                </c:pt>
                <c:pt idx="145">
                  <c:v>5.6660373891583848</c:v>
                </c:pt>
                <c:pt idx="146">
                  <c:v>5.5415090948911976</c:v>
                </c:pt>
                <c:pt idx="147">
                  <c:v>5.8466034158458733</c:v>
                </c:pt>
                <c:pt idx="148">
                  <c:v>5.9026411482660972</c:v>
                </c:pt>
                <c:pt idx="149">
                  <c:v>5.921320392406197</c:v>
                </c:pt>
                <c:pt idx="150">
                  <c:v>5.9960373689665065</c:v>
                </c:pt>
                <c:pt idx="151">
                  <c:v>5.9586788806863504</c:v>
                </c:pt>
                <c:pt idx="152">
                  <c:v>6.0707543455268409</c:v>
                </c:pt>
                <c:pt idx="153">
                  <c:v>6.0333958572466759</c:v>
                </c:pt>
                <c:pt idx="154">
                  <c:v>6.0956600043802904</c:v>
                </c:pt>
                <c:pt idx="155">
                  <c:v>6.0769807602401995</c:v>
                </c:pt>
                <c:pt idx="156">
                  <c:v>6.1205656632337275</c:v>
                </c:pt>
                <c:pt idx="157">
                  <c:v>6.1703769809406328</c:v>
                </c:pt>
                <c:pt idx="158">
                  <c:v>6.4443392283284755</c:v>
                </c:pt>
                <c:pt idx="159">
                  <c:v>6.5750939373090711</c:v>
                </c:pt>
                <c:pt idx="160">
                  <c:v>6.6062260108758784</c:v>
                </c:pt>
                <c:pt idx="161">
                  <c:v>6.6124524255892361</c:v>
                </c:pt>
                <c:pt idx="162">
                  <c:v>6.4879241313220186</c:v>
                </c:pt>
                <c:pt idx="163">
                  <c:v>6.6124524255892361</c:v>
                </c:pt>
                <c:pt idx="164">
                  <c:v>6.6124524255892361</c:v>
                </c:pt>
                <c:pt idx="165">
                  <c:v>6.8552825994103097</c:v>
                </c:pt>
                <c:pt idx="166">
                  <c:v>6.9673580642508064</c:v>
                </c:pt>
                <c:pt idx="167">
                  <c:v>6.8366033552702472</c:v>
                </c:pt>
                <c:pt idx="168">
                  <c:v>7.0296222113844138</c:v>
                </c:pt>
                <c:pt idx="169">
                  <c:v>6.9984901378176092</c:v>
                </c:pt>
                <c:pt idx="170">
                  <c:v>7.0607542849512175</c:v>
                </c:pt>
                <c:pt idx="171">
                  <c:v>7.2413203116386997</c:v>
                </c:pt>
                <c:pt idx="172">
                  <c:v>7.3098108734856355</c:v>
                </c:pt>
                <c:pt idx="173">
                  <c:v>7.4094335088994274</c:v>
                </c:pt>
                <c:pt idx="174">
                  <c:v>7.3471693617658165</c:v>
                </c:pt>
                <c:pt idx="175">
                  <c:v>7.2724523852054874</c:v>
                </c:pt>
                <c:pt idx="176">
                  <c:v>7.3907542647593365</c:v>
                </c:pt>
                <c:pt idx="177">
                  <c:v>7.4156599236127914</c:v>
                </c:pt>
                <c:pt idx="178">
                  <c:v>7.5837731208735528</c:v>
                </c:pt>
                <c:pt idx="179">
                  <c:v>7.6709429268605795</c:v>
                </c:pt>
                <c:pt idx="180">
                  <c:v>7.7581127328476374</c:v>
                </c:pt>
                <c:pt idx="181">
                  <c:v>7.7892448064144393</c:v>
                </c:pt>
                <c:pt idx="182">
                  <c:v>7.7332070739942118</c:v>
                </c:pt>
                <c:pt idx="183">
                  <c:v>7.7518863181342725</c:v>
                </c:pt>
                <c:pt idx="184">
                  <c:v>7.9013202712549404</c:v>
                </c:pt>
                <c:pt idx="185">
                  <c:v>8.0756598832290862</c:v>
                </c:pt>
                <c:pt idx="186">
                  <c:v>8.1939617627828358</c:v>
                </c:pt>
                <c:pt idx="187">
                  <c:v>8.1877353480695341</c:v>
                </c:pt>
                <c:pt idx="188">
                  <c:v>8.206414592209665</c:v>
                </c:pt>
                <c:pt idx="189">
                  <c:v>8.3371693011901939</c:v>
                </c:pt>
                <c:pt idx="190">
                  <c:v>8.343395715903549</c:v>
                </c:pt>
                <c:pt idx="191">
                  <c:v>8.4679240101707709</c:v>
                </c:pt>
                <c:pt idx="192">
                  <c:v>8.4430183513173187</c:v>
                </c:pt>
                <c:pt idx="193">
                  <c:v>8.4741504248841331</c:v>
                </c:pt>
                <c:pt idx="194">
                  <c:v>8.5115089131643025</c:v>
                </c:pt>
                <c:pt idx="195">
                  <c:v>8.6422636221448439</c:v>
                </c:pt>
                <c:pt idx="196">
                  <c:v>8.7418862575586527</c:v>
                </c:pt>
                <c:pt idx="197">
                  <c:v>8.7979239899788393</c:v>
                </c:pt>
                <c:pt idx="198">
                  <c:v>8.8601881371125071</c:v>
                </c:pt>
                <c:pt idx="199">
                  <c:v>9.1092447256469526</c:v>
                </c:pt>
                <c:pt idx="200">
                  <c:v>9.1715088727805512</c:v>
                </c:pt>
                <c:pt idx="201">
                  <c:v>9.1216975550736628</c:v>
                </c:pt>
                <c:pt idx="202">
                  <c:v>9.264905093480964</c:v>
                </c:pt>
                <c:pt idx="203">
                  <c:v>9.3956598024615747</c:v>
                </c:pt>
                <c:pt idx="204">
                  <c:v>9.283584337621086</c:v>
                </c:pt>
                <c:pt idx="205">
                  <c:v>9.3956598024615747</c:v>
                </c:pt>
                <c:pt idx="206">
                  <c:v>9.4952824378753267</c:v>
                </c:pt>
                <c:pt idx="207">
                  <c:v>9.4392447054550672</c:v>
                </c:pt>
                <c:pt idx="208">
                  <c:v>9.7630182705498321</c:v>
                </c:pt>
                <c:pt idx="209">
                  <c:v>9.7069805381295868</c:v>
                </c:pt>
                <c:pt idx="210">
                  <c:v>9.5575465850089891</c:v>
                </c:pt>
                <c:pt idx="211">
                  <c:v>9.8003767588300015</c:v>
                </c:pt>
                <c:pt idx="212">
                  <c:v>9.9747163708041047</c:v>
                </c:pt>
                <c:pt idx="213">
                  <c:v>9.9747163708041047</c:v>
                </c:pt>
                <c:pt idx="214">
                  <c:v>10.192640885771732</c:v>
                </c:pt>
                <c:pt idx="215">
                  <c:v>10.18641447105837</c:v>
                </c:pt>
                <c:pt idx="216">
                  <c:v>10.223772959338531</c:v>
                </c:pt>
                <c:pt idx="217">
                  <c:v>10.298489935898866</c:v>
                </c:pt>
                <c:pt idx="218">
                  <c:v>10.304716350612264</c:v>
                </c:pt>
                <c:pt idx="219">
                  <c:v>10.441697474306165</c:v>
                </c:pt>
                <c:pt idx="220">
                  <c:v>10.479055962586354</c:v>
                </c:pt>
                <c:pt idx="221">
                  <c:v>10.342074838892406</c:v>
                </c:pt>
                <c:pt idx="222">
                  <c:v>10.703206892267326</c:v>
                </c:pt>
                <c:pt idx="223">
                  <c:v>10.634716330420353</c:v>
                </c:pt>
                <c:pt idx="224">
                  <c:v>10.8339616012479</c:v>
                </c:pt>
                <c:pt idx="225">
                  <c:v>10.678301233413848</c:v>
                </c:pt>
                <c:pt idx="226">
                  <c:v>10.896225748381498</c:v>
                </c:pt>
                <c:pt idx="227">
                  <c:v>10.921131407234951</c:v>
                </c:pt>
                <c:pt idx="228">
                  <c:v>11.058112530928929</c:v>
                </c:pt>
                <c:pt idx="229">
                  <c:v>11.213772898762922</c:v>
                </c:pt>
                <c:pt idx="230">
                  <c:v>11.207546484049553</c:v>
                </c:pt>
                <c:pt idx="231">
                  <c:v>11.338301193030071</c:v>
                </c:pt>
                <c:pt idx="232">
                  <c:v>11.400565340163739</c:v>
                </c:pt>
                <c:pt idx="233">
                  <c:v>11.531320049144318</c:v>
                </c:pt>
                <c:pt idx="234">
                  <c:v>11.4067917548771</c:v>
                </c:pt>
                <c:pt idx="235">
                  <c:v>11.475282316724126</c:v>
                </c:pt>
                <c:pt idx="236">
                  <c:v>11.531320049144318</c:v>
                </c:pt>
                <c:pt idx="237">
                  <c:v>11.568678537424482</c:v>
                </c:pt>
                <c:pt idx="238">
                  <c:v>11.805282296532253</c:v>
                </c:pt>
                <c:pt idx="239">
                  <c:v>11.992074737933022</c:v>
                </c:pt>
                <c:pt idx="240">
                  <c:v>11.979621908506306</c:v>
                </c:pt>
                <c:pt idx="241">
                  <c:v>11.867546443665839</c:v>
                </c:pt>
                <c:pt idx="242">
                  <c:v>11.873772858379176</c:v>
                </c:pt>
                <c:pt idx="243">
                  <c:v>12.016980396786472</c:v>
                </c:pt>
                <c:pt idx="244">
                  <c:v>12.166414349907166</c:v>
                </c:pt>
                <c:pt idx="245">
                  <c:v>12.197546423473929</c:v>
                </c:pt>
                <c:pt idx="246">
                  <c:v>12.129055861626959</c:v>
                </c:pt>
                <c:pt idx="247">
                  <c:v>12.166414349907166</c:v>
                </c:pt>
                <c:pt idx="248">
                  <c:v>12.378112450161394</c:v>
                </c:pt>
                <c:pt idx="249">
                  <c:v>12.627169038695818</c:v>
                </c:pt>
                <c:pt idx="250">
                  <c:v>12.583584135702358</c:v>
                </c:pt>
                <c:pt idx="251">
                  <c:v>12.552452062135504</c:v>
                </c:pt>
                <c:pt idx="252">
                  <c:v>12.701886015256159</c:v>
                </c:pt>
                <c:pt idx="253">
                  <c:v>12.926036944937152</c:v>
                </c:pt>
                <c:pt idx="254">
                  <c:v>12.919810530223804</c:v>
                </c:pt>
                <c:pt idx="255">
                  <c:v>13.019433165637563</c:v>
                </c:pt>
                <c:pt idx="256">
                  <c:v>13.112829386337975</c:v>
                </c:pt>
                <c:pt idx="257">
                  <c:v>13.119055801051337</c:v>
                </c:pt>
                <c:pt idx="258">
                  <c:v>12.982074677357422</c:v>
                </c:pt>
                <c:pt idx="259">
                  <c:v>13.038112409777645</c:v>
                </c:pt>
                <c:pt idx="260">
                  <c:v>13.287168998312048</c:v>
                </c:pt>
                <c:pt idx="261">
                  <c:v>13.287168998312048</c:v>
                </c:pt>
                <c:pt idx="262">
                  <c:v>13.529999172133151</c:v>
                </c:pt>
                <c:pt idx="263">
                  <c:v>13.523772757419794</c:v>
                </c:pt>
                <c:pt idx="264">
                  <c:v>13.704338784107248</c:v>
                </c:pt>
                <c:pt idx="265">
                  <c:v>13.747923687100725</c:v>
                </c:pt>
                <c:pt idx="266">
                  <c:v>13.529999172133151</c:v>
                </c:pt>
                <c:pt idx="267">
                  <c:v>13.86622556665465</c:v>
                </c:pt>
                <c:pt idx="268">
                  <c:v>13.828867078374468</c:v>
                </c:pt>
                <c:pt idx="269">
                  <c:v>13.754150101814112</c:v>
                </c:pt>
                <c:pt idx="270">
                  <c:v>14.009433105061976</c:v>
                </c:pt>
                <c:pt idx="271">
                  <c:v>14.046791593342105</c:v>
                </c:pt>
                <c:pt idx="272">
                  <c:v>14.109055740475711</c:v>
                </c:pt>
                <c:pt idx="273">
                  <c:v>14.308301011303262</c:v>
                </c:pt>
                <c:pt idx="274">
                  <c:v>14.401697232003718</c:v>
                </c:pt>
                <c:pt idx="275">
                  <c:v>14.302074596589973</c:v>
                </c:pt>
                <c:pt idx="276">
                  <c:v>14.289621767163148</c:v>
                </c:pt>
                <c:pt idx="277">
                  <c:v>14.551131185124335</c:v>
                </c:pt>
                <c:pt idx="278">
                  <c:v>14.532451940984252</c:v>
                </c:pt>
                <c:pt idx="279">
                  <c:v>14.551131185124335</c:v>
                </c:pt>
                <c:pt idx="280">
                  <c:v>14.675659479391554</c:v>
                </c:pt>
                <c:pt idx="281">
                  <c:v>14.818867017798853</c:v>
                </c:pt>
                <c:pt idx="282">
                  <c:v>14.918489653212626</c:v>
                </c:pt>
                <c:pt idx="283">
                  <c:v>14.775282114805366</c:v>
                </c:pt>
                <c:pt idx="284">
                  <c:v>15.043017947479843</c:v>
                </c:pt>
                <c:pt idx="285">
                  <c:v>15.049244362193205</c:v>
                </c:pt>
                <c:pt idx="286">
                  <c:v>15.049244362193205</c:v>
                </c:pt>
                <c:pt idx="287">
                  <c:v>15.105282094613452</c:v>
                </c:pt>
                <c:pt idx="288">
                  <c:v>15.161319827033701</c:v>
                </c:pt>
                <c:pt idx="289">
                  <c:v>15.229810388880669</c:v>
                </c:pt>
                <c:pt idx="290">
                  <c:v>15.404150000854768</c:v>
                </c:pt>
                <c:pt idx="291">
                  <c:v>15.385470756714724</c:v>
                </c:pt>
                <c:pt idx="292">
                  <c:v>15.628300930535731</c:v>
                </c:pt>
                <c:pt idx="293">
                  <c:v>15.584716027542274</c:v>
                </c:pt>
                <c:pt idx="294">
                  <c:v>15.646980174675848</c:v>
                </c:pt>
                <c:pt idx="295">
                  <c:v>15.665659418815979</c:v>
                </c:pt>
                <c:pt idx="296">
                  <c:v>15.858678274930117</c:v>
                </c:pt>
                <c:pt idx="297">
                  <c:v>15.939621666203799</c:v>
                </c:pt>
                <c:pt idx="298">
                  <c:v>15.989432983910724</c:v>
                </c:pt>
                <c:pt idx="299">
                  <c:v>15.989432983910724</c:v>
                </c:pt>
                <c:pt idx="300">
                  <c:v>15.896036763210304</c:v>
                </c:pt>
                <c:pt idx="301">
                  <c:v>16.064149960470989</c:v>
                </c:pt>
                <c:pt idx="302">
                  <c:v>16.194904669451727</c:v>
                </c:pt>
                <c:pt idx="303">
                  <c:v>16.263395231298574</c:v>
                </c:pt>
                <c:pt idx="304">
                  <c:v>16.369244281425608</c:v>
                </c:pt>
                <c:pt idx="305">
                  <c:v>16.313206549005461</c:v>
                </c:pt>
                <c:pt idx="306">
                  <c:v>16.306980134292168</c:v>
                </c:pt>
                <c:pt idx="307">
                  <c:v>16.35056503728563</c:v>
                </c:pt>
                <c:pt idx="308">
                  <c:v>16.518678234546329</c:v>
                </c:pt>
                <c:pt idx="309">
                  <c:v>16.587168796393339</c:v>
                </c:pt>
                <c:pt idx="310">
                  <c:v>16.630753699386865</c:v>
                </c:pt>
                <c:pt idx="311">
                  <c:v>16.817546140787687</c:v>
                </c:pt>
                <c:pt idx="312">
                  <c:v>16.873583873207863</c:v>
                </c:pt>
                <c:pt idx="313">
                  <c:v>16.668112187666964</c:v>
                </c:pt>
                <c:pt idx="314">
                  <c:v>16.861131043781189</c:v>
                </c:pt>
                <c:pt idx="315">
                  <c:v>17.103961217602361</c:v>
                </c:pt>
                <c:pt idx="316">
                  <c:v>17.122640461742307</c:v>
                </c:pt>
                <c:pt idx="317">
                  <c:v>17.072829144035484</c:v>
                </c:pt>
                <c:pt idx="318">
                  <c:v>17.004338582188517</c:v>
                </c:pt>
                <c:pt idx="319">
                  <c:v>17.340564976710002</c:v>
                </c:pt>
                <c:pt idx="320">
                  <c:v>17.353017806136723</c:v>
                </c:pt>
                <c:pt idx="321">
                  <c:v>17.365470635563309</c:v>
                </c:pt>
                <c:pt idx="322">
                  <c:v>17.346791391423285</c:v>
                </c:pt>
                <c:pt idx="323">
                  <c:v>17.546036662250909</c:v>
                </c:pt>
                <c:pt idx="324">
                  <c:v>17.546036662250909</c:v>
                </c:pt>
                <c:pt idx="325">
                  <c:v>17.496225344544023</c:v>
                </c:pt>
                <c:pt idx="326">
                  <c:v>17.489998929830691</c:v>
                </c:pt>
                <c:pt idx="327">
                  <c:v>17.801319665498731</c:v>
                </c:pt>
                <c:pt idx="328">
                  <c:v>17.589621565244432</c:v>
                </c:pt>
                <c:pt idx="329">
                  <c:v>17.988112106899489</c:v>
                </c:pt>
                <c:pt idx="330">
                  <c:v>17.882263056772317</c:v>
                </c:pt>
                <c:pt idx="331">
                  <c:v>17.981885692186175</c:v>
                </c:pt>
                <c:pt idx="332">
                  <c:v>18.125093230593407</c:v>
                </c:pt>
                <c:pt idx="333">
                  <c:v>18.025470595179613</c:v>
                </c:pt>
                <c:pt idx="334">
                  <c:v>18.14999888944693</c:v>
                </c:pt>
                <c:pt idx="335">
                  <c:v>18.237168695433965</c:v>
                </c:pt>
                <c:pt idx="336">
                  <c:v>18.206036621867089</c:v>
                </c:pt>
                <c:pt idx="337">
                  <c:v>18.081508327599927</c:v>
                </c:pt>
                <c:pt idx="338">
                  <c:v>18.324338501420989</c:v>
                </c:pt>
                <c:pt idx="339">
                  <c:v>18.417734722121427</c:v>
                </c:pt>
                <c:pt idx="340">
                  <c:v>18.461319625114889</c:v>
                </c:pt>
                <c:pt idx="341">
                  <c:v>18.573395089955454</c:v>
                </c:pt>
                <c:pt idx="342">
                  <c:v>18.592074334095532</c:v>
                </c:pt>
                <c:pt idx="343">
                  <c:v>18.704149798936029</c:v>
                </c:pt>
                <c:pt idx="344">
                  <c:v>18.760187531356198</c:v>
                </c:pt>
                <c:pt idx="345">
                  <c:v>18.778866775496361</c:v>
                </c:pt>
                <c:pt idx="346">
                  <c:v>18.704149798936029</c:v>
                </c:pt>
                <c:pt idx="347">
                  <c:v>18.772640360782908</c:v>
                </c:pt>
                <c:pt idx="348">
                  <c:v>18.965659216897109</c:v>
                </c:pt>
                <c:pt idx="349">
                  <c:v>18.953206387470466</c:v>
                </c:pt>
                <c:pt idx="350">
                  <c:v>18.990564875750589</c:v>
                </c:pt>
                <c:pt idx="351">
                  <c:v>19.127545999444635</c:v>
                </c:pt>
                <c:pt idx="352">
                  <c:v>19.034149778744126</c:v>
                </c:pt>
                <c:pt idx="353">
                  <c:v>19.196036561291539</c:v>
                </c:pt>
                <c:pt idx="354">
                  <c:v>19.096413925877766</c:v>
                </c:pt>
                <c:pt idx="355">
                  <c:v>19.158678073011373</c:v>
                </c:pt>
                <c:pt idx="356">
                  <c:v>19.233395049571687</c:v>
                </c:pt>
                <c:pt idx="357">
                  <c:v>19.239621464285065</c:v>
                </c:pt>
                <c:pt idx="358">
                  <c:v>19.469998808679417</c:v>
                </c:pt>
                <c:pt idx="359">
                  <c:v>19.650564835366882</c:v>
                </c:pt>
                <c:pt idx="360">
                  <c:v>19.631885591226883</c:v>
                </c:pt>
                <c:pt idx="361">
                  <c:v>19.650564835366882</c:v>
                </c:pt>
                <c:pt idx="362">
                  <c:v>19.538489370526257</c:v>
                </c:pt>
                <c:pt idx="363">
                  <c:v>19.706602567787044</c:v>
                </c:pt>
                <c:pt idx="364">
                  <c:v>19.706602567787044</c:v>
                </c:pt>
                <c:pt idx="365">
                  <c:v>19.650564835366882</c:v>
                </c:pt>
                <c:pt idx="366">
                  <c:v>19.893395009187952</c:v>
                </c:pt>
                <c:pt idx="367">
                  <c:v>19.71282898250049</c:v>
                </c:pt>
                <c:pt idx="368">
                  <c:v>19.955659156321484</c:v>
                </c:pt>
                <c:pt idx="369">
                  <c:v>19.899621423901316</c:v>
                </c:pt>
                <c:pt idx="370">
                  <c:v>19.949432741608124</c:v>
                </c:pt>
                <c:pt idx="371">
                  <c:v>19.993017644601689</c:v>
                </c:pt>
                <c:pt idx="372">
                  <c:v>20.161130841862473</c:v>
                </c:pt>
                <c:pt idx="373">
                  <c:v>20.179810086002636</c:v>
                </c:pt>
                <c:pt idx="374">
                  <c:v>20.09264028001542</c:v>
                </c:pt>
                <c:pt idx="375">
                  <c:v>20.192262915429279</c:v>
                </c:pt>
                <c:pt idx="376">
                  <c:v>20.235847818422787</c:v>
                </c:pt>
                <c:pt idx="377">
                  <c:v>20.291885550843055</c:v>
                </c:pt>
                <c:pt idx="378">
                  <c:v>20.410187430396906</c:v>
                </c:pt>
                <c:pt idx="379">
                  <c:v>20.260753477276229</c:v>
                </c:pt>
                <c:pt idx="380">
                  <c:v>20.37282894211674</c:v>
                </c:pt>
                <c:pt idx="381">
                  <c:v>20.435093089250326</c:v>
                </c:pt>
                <c:pt idx="382">
                  <c:v>20.522262895237301</c:v>
                </c:pt>
                <c:pt idx="383">
                  <c:v>20.547168554090845</c:v>
                </c:pt>
                <c:pt idx="384">
                  <c:v>20.466225162817153</c:v>
                </c:pt>
                <c:pt idx="385">
                  <c:v>20.379055356830179</c:v>
                </c:pt>
                <c:pt idx="386">
                  <c:v>20.522262895237301</c:v>
                </c:pt>
                <c:pt idx="387">
                  <c:v>20.665470433644703</c:v>
                </c:pt>
                <c:pt idx="388">
                  <c:v>20.578300627657651</c:v>
                </c:pt>
                <c:pt idx="389">
                  <c:v>20.603206286511089</c:v>
                </c:pt>
                <c:pt idx="390">
                  <c:v>20.621885530651191</c:v>
                </c:pt>
                <c:pt idx="391">
                  <c:v>20.659244018931329</c:v>
                </c:pt>
                <c:pt idx="392">
                  <c:v>20.634338360077898</c:v>
                </c:pt>
                <c:pt idx="393">
                  <c:v>20.615659115937817</c:v>
                </c:pt>
                <c:pt idx="394">
                  <c:v>20.758866654345116</c:v>
                </c:pt>
                <c:pt idx="395">
                  <c:v>20.640564774791226</c:v>
                </c:pt>
                <c:pt idx="396">
                  <c:v>20.65301760421799</c:v>
                </c:pt>
                <c:pt idx="397">
                  <c:v>20.783772313198529</c:v>
                </c:pt>
                <c:pt idx="398">
                  <c:v>20.565847798230926</c:v>
                </c:pt>
                <c:pt idx="399">
                  <c:v>20.833583630905427</c:v>
                </c:pt>
                <c:pt idx="400">
                  <c:v>20.70905533663823</c:v>
                </c:pt>
                <c:pt idx="401">
                  <c:v>20.939432681032514</c:v>
                </c:pt>
                <c:pt idx="402">
                  <c:v>20.858489289758889</c:v>
                </c:pt>
                <c:pt idx="403">
                  <c:v>20.976791169312744</c:v>
                </c:pt>
                <c:pt idx="404">
                  <c:v>20.796225142625282</c:v>
                </c:pt>
                <c:pt idx="405">
                  <c:v>20.796225142625282</c:v>
                </c:pt>
                <c:pt idx="406">
                  <c:v>20.846036460332169</c:v>
                </c:pt>
                <c:pt idx="407">
                  <c:v>20.65301760421799</c:v>
                </c:pt>
                <c:pt idx="408">
                  <c:v>20.690376092498145</c:v>
                </c:pt>
                <c:pt idx="409">
                  <c:v>20.846036460332169</c:v>
                </c:pt>
                <c:pt idx="410">
                  <c:v>20.920753436892497</c:v>
                </c:pt>
                <c:pt idx="411">
                  <c:v>20.852262875045529</c:v>
                </c:pt>
                <c:pt idx="412">
                  <c:v>20.690376092498145</c:v>
                </c:pt>
                <c:pt idx="413">
                  <c:v>20.70905533663823</c:v>
                </c:pt>
                <c:pt idx="414">
                  <c:v>20.765093069058491</c:v>
                </c:pt>
                <c:pt idx="415">
                  <c:v>20.640564774791226</c:v>
                </c:pt>
                <c:pt idx="416">
                  <c:v>20.528489309950729</c:v>
                </c:pt>
                <c:pt idx="417">
                  <c:v>20.677923263071431</c:v>
                </c:pt>
                <c:pt idx="418">
                  <c:v>20.665470433644703</c:v>
                </c:pt>
                <c:pt idx="419">
                  <c:v>20.565847798230926</c:v>
                </c:pt>
                <c:pt idx="420">
                  <c:v>20.615659115937817</c:v>
                </c:pt>
                <c:pt idx="421">
                  <c:v>20.503583651097319</c:v>
                </c:pt>
                <c:pt idx="422">
                  <c:v>20.516036480524029</c:v>
                </c:pt>
                <c:pt idx="423">
                  <c:v>20.354149697976659</c:v>
                </c:pt>
                <c:pt idx="424">
                  <c:v>20.441319503963562</c:v>
                </c:pt>
                <c:pt idx="425">
                  <c:v>20.347923283263224</c:v>
                </c:pt>
                <c:pt idx="426">
                  <c:v>20.260753477276229</c:v>
                </c:pt>
                <c:pt idx="427">
                  <c:v>20.40396101568361</c:v>
                </c:pt>
                <c:pt idx="428">
                  <c:v>20.248300647849526</c:v>
                </c:pt>
                <c:pt idx="429">
                  <c:v>20.266979891989589</c:v>
                </c:pt>
                <c:pt idx="430">
                  <c:v>20.37282894211674</c:v>
                </c:pt>
                <c:pt idx="431">
                  <c:v>20.086413865302067</c:v>
                </c:pt>
                <c:pt idx="432">
                  <c:v>20.235847818422787</c:v>
                </c:pt>
                <c:pt idx="433">
                  <c:v>20.123772353582289</c:v>
                </c:pt>
                <c:pt idx="434">
                  <c:v>19.955659156321484</c:v>
                </c:pt>
                <c:pt idx="435">
                  <c:v>19.9183006680414</c:v>
                </c:pt>
                <c:pt idx="436">
                  <c:v>19.9183006680414</c:v>
                </c:pt>
                <c:pt idx="437">
                  <c:v>19.868489350334489</c:v>
                </c:pt>
                <c:pt idx="438">
                  <c:v>19.700376153073769</c:v>
                </c:pt>
                <c:pt idx="439">
                  <c:v>19.694149738360409</c:v>
                </c:pt>
                <c:pt idx="440">
                  <c:v>19.588300688233165</c:v>
                </c:pt>
                <c:pt idx="441">
                  <c:v>19.625659176513427</c:v>
                </c:pt>
                <c:pt idx="442">
                  <c:v>19.594527102946632</c:v>
                </c:pt>
                <c:pt idx="443">
                  <c:v>19.501130882246223</c:v>
                </c:pt>
                <c:pt idx="444">
                  <c:v>19.420187490972527</c:v>
                </c:pt>
                <c:pt idx="445">
                  <c:v>19.420187490972527</c:v>
                </c:pt>
                <c:pt idx="446">
                  <c:v>19.283206367278588</c:v>
                </c:pt>
                <c:pt idx="447">
                  <c:v>19.252074293711786</c:v>
                </c:pt>
                <c:pt idx="448">
                  <c:v>19.139998828871295</c:v>
                </c:pt>
                <c:pt idx="449">
                  <c:v>18.928300728617021</c:v>
                </c:pt>
                <c:pt idx="450">
                  <c:v>18.965659216897109</c:v>
                </c:pt>
                <c:pt idx="451">
                  <c:v>18.778866775496361</c:v>
                </c:pt>
                <c:pt idx="452">
                  <c:v>18.915847899190286</c:v>
                </c:pt>
                <c:pt idx="453">
                  <c:v>18.778866775496361</c:v>
                </c:pt>
                <c:pt idx="454">
                  <c:v>18.704149798936029</c:v>
                </c:pt>
                <c:pt idx="455">
                  <c:v>18.679244140082591</c:v>
                </c:pt>
                <c:pt idx="456">
                  <c:v>18.392829063267989</c:v>
                </c:pt>
                <c:pt idx="457">
                  <c:v>18.305659257280929</c:v>
                </c:pt>
                <c:pt idx="458">
                  <c:v>18.442640380974716</c:v>
                </c:pt>
                <c:pt idx="459">
                  <c:v>18.187357377727079</c:v>
                </c:pt>
                <c:pt idx="460">
                  <c:v>18.125093230593407</c:v>
                </c:pt>
                <c:pt idx="461">
                  <c:v>17.88848947148567</c:v>
                </c:pt>
                <c:pt idx="462">
                  <c:v>17.83867815377889</c:v>
                </c:pt>
                <c:pt idx="463">
                  <c:v>17.670564956518131</c:v>
                </c:pt>
                <c:pt idx="464">
                  <c:v>17.763961177218619</c:v>
                </c:pt>
                <c:pt idx="465">
                  <c:v>17.40282912384361</c:v>
                </c:pt>
                <c:pt idx="466">
                  <c:v>17.396602709130189</c:v>
                </c:pt>
                <c:pt idx="467">
                  <c:v>17.303206488429829</c:v>
                </c:pt>
                <c:pt idx="468">
                  <c:v>17.184904608875993</c:v>
                </c:pt>
                <c:pt idx="469">
                  <c:v>16.948300849768124</c:v>
                </c:pt>
                <c:pt idx="470">
                  <c:v>17.029244241041866</c:v>
                </c:pt>
                <c:pt idx="471">
                  <c:v>16.680565017093755</c:v>
                </c:pt>
                <c:pt idx="472">
                  <c:v>16.568489552253158</c:v>
                </c:pt>
                <c:pt idx="473">
                  <c:v>16.49999899040629</c:v>
                </c:pt>
                <c:pt idx="474">
                  <c:v>16.381697110852503</c:v>
                </c:pt>
                <c:pt idx="475">
                  <c:v>16.300753719578736</c:v>
                </c:pt>
                <c:pt idx="476">
                  <c:v>16.250942401871789</c:v>
                </c:pt>
                <c:pt idx="477">
                  <c:v>16.008112228050781</c:v>
                </c:pt>
                <c:pt idx="478">
                  <c:v>15.889810348496924</c:v>
                </c:pt>
                <c:pt idx="479">
                  <c:v>15.871131104356838</c:v>
                </c:pt>
                <c:pt idx="480">
                  <c:v>15.703017907096095</c:v>
                </c:pt>
                <c:pt idx="481">
                  <c:v>15.497546221555186</c:v>
                </c:pt>
                <c:pt idx="482">
                  <c:v>15.404150000854768</c:v>
                </c:pt>
                <c:pt idx="483">
                  <c:v>15.422829244994857</c:v>
                </c:pt>
                <c:pt idx="484">
                  <c:v>15.192451900600505</c:v>
                </c:pt>
                <c:pt idx="485">
                  <c:v>15.099055679900102</c:v>
                </c:pt>
                <c:pt idx="486">
                  <c:v>14.974527385632868</c:v>
                </c:pt>
                <c:pt idx="487">
                  <c:v>14.899810409072543</c:v>
                </c:pt>
                <c:pt idx="488">
                  <c:v>14.8749047502191</c:v>
                </c:pt>
                <c:pt idx="489">
                  <c:v>14.849999091365676</c:v>
                </c:pt>
                <c:pt idx="490">
                  <c:v>14.694338723531592</c:v>
                </c:pt>
                <c:pt idx="491">
                  <c:v>14.56981042926442</c:v>
                </c:pt>
                <c:pt idx="492">
                  <c:v>14.495093452704102</c:v>
                </c:pt>
                <c:pt idx="493">
                  <c:v>14.482640623277376</c:v>
                </c:pt>
                <c:pt idx="494">
                  <c:v>14.358112329010149</c:v>
                </c:pt>
                <c:pt idx="495">
                  <c:v>14.258489693596374</c:v>
                </c:pt>
                <c:pt idx="496">
                  <c:v>14.121508569902437</c:v>
                </c:pt>
                <c:pt idx="497">
                  <c:v>14.152640643469299</c:v>
                </c:pt>
                <c:pt idx="498">
                  <c:v>13.947168957928332</c:v>
                </c:pt>
                <c:pt idx="499">
                  <c:v>14.096602911049038</c:v>
                </c:pt>
                <c:pt idx="500">
                  <c:v>14.034338763915338</c:v>
                </c:pt>
                <c:pt idx="501">
                  <c:v>13.928489713788295</c:v>
                </c:pt>
                <c:pt idx="502">
                  <c:v>13.86622556665465</c:v>
                </c:pt>
                <c:pt idx="503">
                  <c:v>13.729244442960701</c:v>
                </c:pt>
                <c:pt idx="504">
                  <c:v>13.710565198820619</c:v>
                </c:pt>
                <c:pt idx="505">
                  <c:v>13.704338784107248</c:v>
                </c:pt>
                <c:pt idx="506">
                  <c:v>13.598489733980124</c:v>
                </c:pt>
                <c:pt idx="507">
                  <c:v>13.43660295143275</c:v>
                </c:pt>
                <c:pt idx="508">
                  <c:v>13.598489733980124</c:v>
                </c:pt>
                <c:pt idx="509">
                  <c:v>13.305848242452162</c:v>
                </c:pt>
                <c:pt idx="510">
                  <c:v>13.36188597487242</c:v>
                </c:pt>
                <c:pt idx="511">
                  <c:v>13.262263339458636</c:v>
                </c:pt>
                <c:pt idx="512">
                  <c:v>13.23113126589179</c:v>
                </c:pt>
                <c:pt idx="513">
                  <c:v>13.274716168885359</c:v>
                </c:pt>
                <c:pt idx="514">
                  <c:v>13.206225607038368</c:v>
                </c:pt>
                <c:pt idx="515">
                  <c:v>13.075470898057826</c:v>
                </c:pt>
                <c:pt idx="516">
                  <c:v>13.206225607038368</c:v>
                </c:pt>
                <c:pt idx="517">
                  <c:v>12.982074677357422</c:v>
                </c:pt>
                <c:pt idx="518">
                  <c:v>13.013206750924224</c:v>
                </c:pt>
                <c:pt idx="519">
                  <c:v>12.944716189077234</c:v>
                </c:pt>
                <c:pt idx="520">
                  <c:v>13.019433165637563</c:v>
                </c:pt>
                <c:pt idx="521">
                  <c:v>12.826414309523425</c:v>
                </c:pt>
                <c:pt idx="522">
                  <c:v>12.975848262644073</c:v>
                </c:pt>
                <c:pt idx="523">
                  <c:v>12.975848262644073</c:v>
                </c:pt>
                <c:pt idx="524">
                  <c:v>12.714338844682848</c:v>
                </c:pt>
                <c:pt idx="525">
                  <c:v>12.770376577103129</c:v>
                </c:pt>
                <c:pt idx="526">
                  <c:v>12.851319968376821</c:v>
                </c:pt>
                <c:pt idx="527">
                  <c:v>12.838867138950098</c:v>
                </c:pt>
                <c:pt idx="528">
                  <c:v>12.733018088822963</c:v>
                </c:pt>
                <c:pt idx="529">
                  <c:v>12.552452062135504</c:v>
                </c:pt>
                <c:pt idx="530">
                  <c:v>12.564904891562261</c:v>
                </c:pt>
                <c:pt idx="531">
                  <c:v>12.664527526976</c:v>
                </c:pt>
                <c:pt idx="532">
                  <c:v>12.58981055041567</c:v>
                </c:pt>
                <c:pt idx="533">
                  <c:v>12.396791694301477</c:v>
                </c:pt>
                <c:pt idx="534">
                  <c:v>12.533772817995416</c:v>
                </c:pt>
                <c:pt idx="535">
                  <c:v>12.459055841435086</c:v>
                </c:pt>
                <c:pt idx="536">
                  <c:v>12.191320008760531</c:v>
                </c:pt>
                <c:pt idx="537">
                  <c:v>12.490187915001931</c:v>
                </c:pt>
                <c:pt idx="538">
                  <c:v>12.172640764620485</c:v>
                </c:pt>
                <c:pt idx="539">
                  <c:v>12.365659620734716</c:v>
                </c:pt>
                <c:pt idx="540">
                  <c:v>12.272263400034261</c:v>
                </c:pt>
                <c:pt idx="541">
                  <c:v>12.272263400034261</c:v>
                </c:pt>
                <c:pt idx="542">
                  <c:v>12.216225667613998</c:v>
                </c:pt>
                <c:pt idx="543">
                  <c:v>11.954716249652856</c:v>
                </c:pt>
                <c:pt idx="544">
                  <c:v>12.073018129206712</c:v>
                </c:pt>
                <c:pt idx="545">
                  <c:v>11.948489834939506</c:v>
                </c:pt>
                <c:pt idx="546">
                  <c:v>11.942263420226118</c:v>
                </c:pt>
                <c:pt idx="547">
                  <c:v>11.973395493792939</c:v>
                </c:pt>
                <c:pt idx="548">
                  <c:v>11.792829467105468</c:v>
                </c:pt>
                <c:pt idx="549">
                  <c:v>11.942263420226118</c:v>
                </c:pt>
                <c:pt idx="550">
                  <c:v>11.904904931946005</c:v>
                </c:pt>
                <c:pt idx="551">
                  <c:v>11.867546443665839</c:v>
                </c:pt>
                <c:pt idx="552">
                  <c:v>11.724338905258463</c:v>
                </c:pt>
                <c:pt idx="553">
                  <c:v>11.743018149398525</c:v>
                </c:pt>
                <c:pt idx="554">
                  <c:v>11.755470978825356</c:v>
                </c:pt>
                <c:pt idx="555">
                  <c:v>11.736791734685225</c:v>
                </c:pt>
                <c:pt idx="556">
                  <c:v>11.612263440417998</c:v>
                </c:pt>
                <c:pt idx="557">
                  <c:v>11.711886075831782</c:v>
                </c:pt>
                <c:pt idx="558">
                  <c:v>11.655848343411535</c:v>
                </c:pt>
                <c:pt idx="559">
                  <c:v>11.624716269844734</c:v>
                </c:pt>
                <c:pt idx="560">
                  <c:v>11.487735146150792</c:v>
                </c:pt>
                <c:pt idx="561">
                  <c:v>11.518867219717595</c:v>
                </c:pt>
                <c:pt idx="562">
                  <c:v>11.400565340163739</c:v>
                </c:pt>
                <c:pt idx="563">
                  <c:v>11.437923828443905</c:v>
                </c:pt>
                <c:pt idx="564">
                  <c:v>11.369433266597003</c:v>
                </c:pt>
                <c:pt idx="565">
                  <c:v>11.276037045896523</c:v>
                </c:pt>
                <c:pt idx="566">
                  <c:v>11.163961581056018</c:v>
                </c:pt>
                <c:pt idx="567">
                  <c:v>11.219999313476274</c:v>
                </c:pt>
                <c:pt idx="568">
                  <c:v>11.363206851883623</c:v>
                </c:pt>
                <c:pt idx="569">
                  <c:v>11.319621948890047</c:v>
                </c:pt>
                <c:pt idx="570">
                  <c:v>11.051886116215536</c:v>
                </c:pt>
                <c:pt idx="571">
                  <c:v>11.11415026334914</c:v>
                </c:pt>
                <c:pt idx="572">
                  <c:v>11.064338945642252</c:v>
                </c:pt>
                <c:pt idx="573">
                  <c:v>11.0269804573621</c:v>
                </c:pt>
                <c:pt idx="574">
                  <c:v>11.170187995769423</c:v>
                </c:pt>
                <c:pt idx="575">
                  <c:v>11.095471019209098</c:v>
                </c:pt>
                <c:pt idx="576">
                  <c:v>10.98339555436857</c:v>
                </c:pt>
                <c:pt idx="577">
                  <c:v>11.051886116215536</c:v>
                </c:pt>
                <c:pt idx="578">
                  <c:v>10.85886726010135</c:v>
                </c:pt>
                <c:pt idx="579">
                  <c:v>10.8339616012479</c:v>
                </c:pt>
                <c:pt idx="580">
                  <c:v>10.927357821948316</c:v>
                </c:pt>
                <c:pt idx="581">
                  <c:v>10.734338965834068</c:v>
                </c:pt>
                <c:pt idx="582">
                  <c:v>10.541320109719907</c:v>
                </c:pt>
                <c:pt idx="583">
                  <c:v>10.852640845388066</c:v>
                </c:pt>
                <c:pt idx="584">
                  <c:v>10.578678598000105</c:v>
                </c:pt>
                <c:pt idx="585">
                  <c:v>10.802829527681126</c:v>
                </c:pt>
                <c:pt idx="586">
                  <c:v>10.416791815452722</c:v>
                </c:pt>
                <c:pt idx="587">
                  <c:v>10.522640865579859</c:v>
                </c:pt>
                <c:pt idx="588">
                  <c:v>10.659621989273797</c:v>
                </c:pt>
                <c:pt idx="589">
                  <c:v>10.647169159847071</c:v>
                </c:pt>
                <c:pt idx="590">
                  <c:v>10.640942745133698</c:v>
                </c:pt>
                <c:pt idx="591">
                  <c:v>10.460376718446286</c:v>
                </c:pt>
                <c:pt idx="592">
                  <c:v>10.416791815452722</c:v>
                </c:pt>
                <c:pt idx="593">
                  <c:v>10.149055982778203</c:v>
                </c:pt>
                <c:pt idx="594">
                  <c:v>10.366980497745871</c:v>
                </c:pt>
                <c:pt idx="595">
                  <c:v>10.435471059592805</c:v>
                </c:pt>
                <c:pt idx="596">
                  <c:v>10.149055982778203</c:v>
                </c:pt>
                <c:pt idx="597">
                  <c:v>10.342074838892406</c:v>
                </c:pt>
                <c:pt idx="598">
                  <c:v>10.286037106472145</c:v>
                </c:pt>
                <c:pt idx="599">
                  <c:v>9.9996220296575444</c:v>
                </c:pt>
                <c:pt idx="600">
                  <c:v>9.9622635413773803</c:v>
                </c:pt>
                <c:pt idx="601">
                  <c:v>9.9871692002308219</c:v>
                </c:pt>
                <c:pt idx="602">
                  <c:v>10.18018805634502</c:v>
                </c:pt>
                <c:pt idx="603">
                  <c:v>10.0556597620778</c:v>
                </c:pt>
                <c:pt idx="604">
                  <c:v>10.080565420931237</c:v>
                </c:pt>
                <c:pt idx="605">
                  <c:v>9.9622635413773803</c:v>
                </c:pt>
                <c:pt idx="606">
                  <c:v>9.9435842972373454</c:v>
                </c:pt>
                <c:pt idx="607">
                  <c:v>9.8190560029700826</c:v>
                </c:pt>
                <c:pt idx="608">
                  <c:v>9.7692446852631925</c:v>
                </c:pt>
                <c:pt idx="609">
                  <c:v>9.8875465648170859</c:v>
                </c:pt>
                <c:pt idx="610">
                  <c:v>9.7256597822696698</c:v>
                </c:pt>
                <c:pt idx="611">
                  <c:v>9.7194333675563058</c:v>
                </c:pt>
                <c:pt idx="612">
                  <c:v>9.794150344116618</c:v>
                </c:pt>
                <c:pt idx="613">
                  <c:v>9.7816975146899647</c:v>
                </c:pt>
                <c:pt idx="614">
                  <c:v>9.7256597822696698</c:v>
                </c:pt>
                <c:pt idx="615">
                  <c:v>9.7879239294032683</c:v>
                </c:pt>
                <c:pt idx="616">
                  <c:v>9.6322635615692533</c:v>
                </c:pt>
                <c:pt idx="617">
                  <c:v>9.4579239495951484</c:v>
                </c:pt>
                <c:pt idx="618">
                  <c:v>9.4828296084486325</c:v>
                </c:pt>
                <c:pt idx="619">
                  <c:v>9.5637729997223211</c:v>
                </c:pt>
                <c:pt idx="620">
                  <c:v>9.4018862171749582</c:v>
                </c:pt>
                <c:pt idx="621">
                  <c:v>9.2462258493408385</c:v>
                </c:pt>
                <c:pt idx="622">
                  <c:v>9.3333956553279567</c:v>
                </c:pt>
                <c:pt idx="623">
                  <c:v>9.3333956553279567</c:v>
                </c:pt>
                <c:pt idx="624">
                  <c:v>9.4143390466016257</c:v>
                </c:pt>
                <c:pt idx="625">
                  <c:v>9.1777352874939204</c:v>
                </c:pt>
                <c:pt idx="626">
                  <c:v>9.1715088727805512</c:v>
                </c:pt>
                <c:pt idx="627">
                  <c:v>9.1777352874939204</c:v>
                </c:pt>
                <c:pt idx="628">
                  <c:v>9.2337730199141479</c:v>
                </c:pt>
                <c:pt idx="629">
                  <c:v>9.2462258493408385</c:v>
                </c:pt>
                <c:pt idx="630">
                  <c:v>8.9784900166664112</c:v>
                </c:pt>
                <c:pt idx="631">
                  <c:v>9.1839617022072719</c:v>
                </c:pt>
                <c:pt idx="632">
                  <c:v>9.2026409463473566</c:v>
                </c:pt>
                <c:pt idx="633">
                  <c:v>9.0407541637999689</c:v>
                </c:pt>
                <c:pt idx="634">
                  <c:v>9.1652824580672387</c:v>
                </c:pt>
                <c:pt idx="635">
                  <c:v>9.0283013343732499</c:v>
                </c:pt>
                <c:pt idx="636">
                  <c:v>9.0718862373668294</c:v>
                </c:pt>
                <c:pt idx="637">
                  <c:v>8.8664145518259385</c:v>
                </c:pt>
                <c:pt idx="638">
                  <c:v>9.0407541637999689</c:v>
                </c:pt>
                <c:pt idx="639">
                  <c:v>8.8975466253926747</c:v>
                </c:pt>
                <c:pt idx="640">
                  <c:v>8.6235843780048267</c:v>
                </c:pt>
                <c:pt idx="641">
                  <c:v>8.8228296488323448</c:v>
                </c:pt>
                <c:pt idx="642">
                  <c:v>8.9349051136728139</c:v>
                </c:pt>
                <c:pt idx="643">
                  <c:v>8.6360372074315155</c:v>
                </c:pt>
                <c:pt idx="644">
                  <c:v>8.698301354565098</c:v>
                </c:pt>
                <c:pt idx="645">
                  <c:v>8.7979239899788393</c:v>
                </c:pt>
                <c:pt idx="646">
                  <c:v>8.8415088929724188</c:v>
                </c:pt>
                <c:pt idx="647">
                  <c:v>8.6796221104250506</c:v>
                </c:pt>
                <c:pt idx="648">
                  <c:v>8.5924523044380248</c:v>
                </c:pt>
                <c:pt idx="649">
                  <c:v>8.6609428662849748</c:v>
                </c:pt>
                <c:pt idx="650">
                  <c:v>8.6422636221448439</c:v>
                </c:pt>
                <c:pt idx="651">
                  <c:v>8.5924523044380248</c:v>
                </c:pt>
                <c:pt idx="652">
                  <c:v>8.2188674216362863</c:v>
                </c:pt>
                <c:pt idx="653">
                  <c:v>8.5239617425909682</c:v>
                </c:pt>
                <c:pt idx="654">
                  <c:v>8.5799994750112702</c:v>
                </c:pt>
                <c:pt idx="655">
                  <c:v>8.5675466455845548</c:v>
                </c:pt>
                <c:pt idx="656">
                  <c:v>8.4928296690242266</c:v>
                </c:pt>
                <c:pt idx="657">
                  <c:v>8.3620749600436568</c:v>
                </c:pt>
                <c:pt idx="658">
                  <c:v>8.2686787393432191</c:v>
                </c:pt>
                <c:pt idx="659">
                  <c:v>8.4305655218906086</c:v>
                </c:pt>
                <c:pt idx="660">
                  <c:v>8.1316976156493048</c:v>
                </c:pt>
                <c:pt idx="661">
                  <c:v>8.1316976156493048</c:v>
                </c:pt>
                <c:pt idx="662">
                  <c:v>8.4118862777505257</c:v>
                </c:pt>
                <c:pt idx="663">
                  <c:v>8.2998108129100299</c:v>
                </c:pt>
                <c:pt idx="664">
                  <c:v>8.5239617425909682</c:v>
                </c:pt>
                <c:pt idx="665">
                  <c:v>8.0756598832290862</c:v>
                </c:pt>
                <c:pt idx="666">
                  <c:v>8.0320749802354889</c:v>
                </c:pt>
                <c:pt idx="667">
                  <c:v>7.9511315889618324</c:v>
                </c:pt>
                <c:pt idx="668">
                  <c:v>8.1441504450759989</c:v>
                </c:pt>
                <c:pt idx="669">
                  <c:v>8.1254712009359249</c:v>
                </c:pt>
                <c:pt idx="670">
                  <c:v>8.1503768597894091</c:v>
                </c:pt>
                <c:pt idx="671">
                  <c:v>8.0258485655221516</c:v>
                </c:pt>
                <c:pt idx="672">
                  <c:v>8.0569806390890211</c:v>
                </c:pt>
                <c:pt idx="673">
                  <c:v>7.8266032946946336</c:v>
                </c:pt>
                <c:pt idx="674">
                  <c:v>7.7767919769877167</c:v>
                </c:pt>
                <c:pt idx="675">
                  <c:v>7.9573580036751821</c:v>
                </c:pt>
                <c:pt idx="676">
                  <c:v>7.9884900772419876</c:v>
                </c:pt>
                <c:pt idx="677">
                  <c:v>7.745659903420913</c:v>
                </c:pt>
                <c:pt idx="678">
                  <c:v>7.6896221710006891</c:v>
                </c:pt>
                <c:pt idx="679">
                  <c:v>7.7332070739942118</c:v>
                </c:pt>
                <c:pt idx="680">
                  <c:v>7.7518863181342725</c:v>
                </c:pt>
                <c:pt idx="681">
                  <c:v>7.5090561443132033</c:v>
                </c:pt>
                <c:pt idx="682">
                  <c:v>7.7518863181342725</c:v>
                </c:pt>
                <c:pt idx="683">
                  <c:v>7.6958485857140424</c:v>
                </c:pt>
                <c:pt idx="684">
                  <c:v>7.7954712211277855</c:v>
                </c:pt>
                <c:pt idx="685">
                  <c:v>7.5650938767334308</c:v>
                </c:pt>
                <c:pt idx="686">
                  <c:v>7.7207542445674502</c:v>
                </c:pt>
                <c:pt idx="687">
                  <c:v>7.4966033148864923</c:v>
                </c:pt>
                <c:pt idx="688">
                  <c:v>7.6584900974338614</c:v>
                </c:pt>
                <c:pt idx="689">
                  <c:v>7.5339618031666431</c:v>
                </c:pt>
                <c:pt idx="690">
                  <c:v>7.6833957562872852</c:v>
                </c:pt>
                <c:pt idx="691">
                  <c:v>7.5152825590265415</c:v>
                </c:pt>
                <c:pt idx="692">
                  <c:v>7.5837731208735528</c:v>
                </c:pt>
                <c:pt idx="693">
                  <c:v>7.4592448266063105</c:v>
                </c:pt>
                <c:pt idx="694">
                  <c:v>7.5650938767334308</c:v>
                </c:pt>
                <c:pt idx="695">
                  <c:v>7.4218863383261455</c:v>
                </c:pt>
                <c:pt idx="696">
                  <c:v>7.4343391677528734</c:v>
                </c:pt>
                <c:pt idx="697">
                  <c:v>7.3347165323390762</c:v>
                </c:pt>
                <c:pt idx="698">
                  <c:v>7.3969806794726862</c:v>
                </c:pt>
                <c:pt idx="699">
                  <c:v>7.4281127530395086</c:v>
                </c:pt>
                <c:pt idx="700">
                  <c:v>7.2226410674986008</c:v>
                </c:pt>
                <c:pt idx="701">
                  <c:v>7.2911316293455695</c:v>
                </c:pt>
                <c:pt idx="702">
                  <c:v>7.0732071143779534</c:v>
                </c:pt>
                <c:pt idx="703">
                  <c:v>7.3347165323390762</c:v>
                </c:pt>
                <c:pt idx="704">
                  <c:v>7.1416976762249096</c:v>
                </c:pt>
                <c:pt idx="705">
                  <c:v>7.2288674822119798</c:v>
                </c:pt>
                <c:pt idx="706">
                  <c:v>7.0918863585180034</c:v>
                </c:pt>
                <c:pt idx="707">
                  <c:v>6.9486788201107323</c:v>
                </c:pt>
                <c:pt idx="708">
                  <c:v>7.0607542849512175</c:v>
                </c:pt>
                <c:pt idx="709">
                  <c:v>7.1479240909382655</c:v>
                </c:pt>
                <c:pt idx="710">
                  <c:v>7.0233957966710525</c:v>
                </c:pt>
                <c:pt idx="711">
                  <c:v>7.0358486260977742</c:v>
                </c:pt>
                <c:pt idx="712">
                  <c:v>6.9798108936775334</c:v>
                </c:pt>
                <c:pt idx="713">
                  <c:v>7.0358486260977742</c:v>
                </c:pt>
                <c:pt idx="714">
                  <c:v>7.0233957966710525</c:v>
                </c:pt>
                <c:pt idx="715">
                  <c:v>7.0669806996645788</c:v>
                </c:pt>
                <c:pt idx="716">
                  <c:v>7.0109429672443309</c:v>
                </c:pt>
                <c:pt idx="717">
                  <c:v>6.7432071345698423</c:v>
                </c:pt>
                <c:pt idx="718">
                  <c:v>6.7120750610030075</c:v>
                </c:pt>
                <c:pt idx="719">
                  <c:v>6.9735844789641694</c:v>
                </c:pt>
                <c:pt idx="720">
                  <c:v>6.7307543051430923</c:v>
                </c:pt>
                <c:pt idx="721">
                  <c:v>6.7494335492831814</c:v>
                </c:pt>
                <c:pt idx="722">
                  <c:v>6.9424524053973808</c:v>
                </c:pt>
                <c:pt idx="723">
                  <c:v>6.9050939171171963</c:v>
                </c:pt>
                <c:pt idx="724">
                  <c:v>6.8241505258434803</c:v>
                </c:pt>
                <c:pt idx="725">
                  <c:v>6.7245278904297265</c:v>
                </c:pt>
                <c:pt idx="726">
                  <c:v>6.5626411078823494</c:v>
                </c:pt>
                <c:pt idx="727">
                  <c:v>6.8241505258434803</c:v>
                </c:pt>
                <c:pt idx="728">
                  <c:v>6.7681127934232572</c:v>
                </c:pt>
                <c:pt idx="729">
                  <c:v>6.6933958168629255</c:v>
                </c:pt>
                <c:pt idx="730">
                  <c:v>6.50660337546213</c:v>
                </c:pt>
                <c:pt idx="731">
                  <c:v>6.7120750610030075</c:v>
                </c:pt>
                <c:pt idx="732">
                  <c:v>6.5813203520224324</c:v>
                </c:pt>
                <c:pt idx="733">
                  <c:v>6.5875467667357688</c:v>
                </c:pt>
                <c:pt idx="734">
                  <c:v>6.4256599841884103</c:v>
                </c:pt>
                <c:pt idx="735">
                  <c:v>6.5501882784556038</c:v>
                </c:pt>
                <c:pt idx="736">
                  <c:v>6.5688675225957045</c:v>
                </c:pt>
                <c:pt idx="737">
                  <c:v>6.4256599841884103</c:v>
                </c:pt>
                <c:pt idx="738">
                  <c:v>6.5626411078823494</c:v>
                </c:pt>
                <c:pt idx="739">
                  <c:v>6.5128297901754619</c:v>
                </c:pt>
                <c:pt idx="740">
                  <c:v>6.5564146931689855</c:v>
                </c:pt>
                <c:pt idx="741">
                  <c:v>6.3945279106216057</c:v>
                </c:pt>
                <c:pt idx="742">
                  <c:v>6.3260373487746362</c:v>
                </c:pt>
                <c:pt idx="743">
                  <c:v>6.4318863989017734</c:v>
                </c:pt>
                <c:pt idx="744">
                  <c:v>6.2513203722143134</c:v>
                </c:pt>
                <c:pt idx="745">
                  <c:v>6.3322637634879984</c:v>
                </c:pt>
                <c:pt idx="746">
                  <c:v>6.1952826397940575</c:v>
                </c:pt>
                <c:pt idx="747">
                  <c:v>6.1143392485203645</c:v>
                </c:pt>
                <c:pt idx="748">
                  <c:v>6.4256599841884103</c:v>
                </c:pt>
                <c:pt idx="749">
                  <c:v>6.1267920779470755</c:v>
                </c:pt>
                <c:pt idx="750">
                  <c:v>6.1766033956540038</c:v>
                </c:pt>
                <c:pt idx="751">
                  <c:v>6.3633958370547816</c:v>
                </c:pt>
                <c:pt idx="752">
                  <c:v>6.1267920779470755</c:v>
                </c:pt>
                <c:pt idx="753">
                  <c:v>6.2201882986474768</c:v>
                </c:pt>
                <c:pt idx="754">
                  <c:v>6.1081128338069766</c:v>
                </c:pt>
                <c:pt idx="755">
                  <c:v>6.2015090545074187</c:v>
                </c:pt>
                <c:pt idx="756">
                  <c:v>6.1641505662272014</c:v>
                </c:pt>
                <c:pt idx="757">
                  <c:v>6.1392449073738113</c:v>
                </c:pt>
                <c:pt idx="758">
                  <c:v>5.9835845395397689</c:v>
                </c:pt>
                <c:pt idx="759">
                  <c:v>5.9399996365462631</c:v>
                </c:pt>
                <c:pt idx="760">
                  <c:v>6.0147166131065735</c:v>
                </c:pt>
                <c:pt idx="761">
                  <c:v>6.1579241515138845</c:v>
                </c:pt>
                <c:pt idx="762">
                  <c:v>5.9088675629794585</c:v>
                </c:pt>
                <c:pt idx="763">
                  <c:v>6.0645279308134645</c:v>
                </c:pt>
                <c:pt idx="764">
                  <c:v>5.9960373689665065</c:v>
                </c:pt>
                <c:pt idx="765">
                  <c:v>6.0458486866733994</c:v>
                </c:pt>
                <c:pt idx="766">
                  <c:v>5.8403770011324889</c:v>
                </c:pt>
                <c:pt idx="767">
                  <c:v>5.9711317101130872</c:v>
                </c:pt>
                <c:pt idx="768">
                  <c:v>5.8341505864191285</c:v>
                </c:pt>
                <c:pt idx="769">
                  <c:v>5.8777354894126539</c:v>
                </c:pt>
                <c:pt idx="770">
                  <c:v>5.8839619041260152</c:v>
                </c:pt>
                <c:pt idx="771">
                  <c:v>5.7532071951454524</c:v>
                </c:pt>
                <c:pt idx="772">
                  <c:v>5.921320392406197</c:v>
                </c:pt>
                <c:pt idx="773">
                  <c:v>5.8279241717057335</c:v>
                </c:pt>
                <c:pt idx="774">
                  <c:v>5.8466034158458733</c:v>
                </c:pt>
                <c:pt idx="775">
                  <c:v>5.8279241717057335</c:v>
                </c:pt>
                <c:pt idx="776">
                  <c:v>5.8030185128523284</c:v>
                </c:pt>
                <c:pt idx="777">
                  <c:v>5.6722638038717514</c:v>
                </c:pt>
                <c:pt idx="778">
                  <c:v>5.7033958774385445</c:v>
                </c:pt>
                <c:pt idx="779">
                  <c:v>5.8279241717057335</c:v>
                </c:pt>
                <c:pt idx="780">
                  <c:v>5.8154713422790456</c:v>
                </c:pt>
              </c:numCache>
            </c:numRef>
          </c:yVal>
          <c:smooth val="1"/>
        </c:ser>
        <c:ser>
          <c:idx val="1"/>
          <c:order val="1"/>
          <c:tx>
            <c:strRef>
              <c:f>'CAb (2) Rot'!$H$2</c:f>
              <c:strCache>
                <c:ptCount val="1"/>
                <c:pt idx="0">
                  <c:v>CAb (2)</c:v>
                </c:pt>
              </c:strCache>
            </c:strRef>
          </c:tx>
          <c:marker>
            <c:symbol val="none"/>
          </c:marker>
          <c:xVal>
            <c:numRef>
              <c:f>'CAb (2) Rot'!$I$13:$I$913</c:f>
              <c:numCache>
                <c:formatCode>0.0000%</c:formatCode>
                <c:ptCount val="901"/>
                <c:pt idx="0">
                  <c:v>-1.3513513513513598E-6</c:v>
                </c:pt>
                <c:pt idx="1">
                  <c:v>-1.2837837837837905E-5</c:v>
                </c:pt>
                <c:pt idx="2">
                  <c:v>1.3513513513513598E-6</c:v>
                </c:pt>
                <c:pt idx="3">
                  <c:v>2.1621621621621753E-5</c:v>
                </c:pt>
                <c:pt idx="4">
                  <c:v>2.2972972972973274E-5</c:v>
                </c:pt>
                <c:pt idx="5">
                  <c:v>2.8040540540540655E-5</c:v>
                </c:pt>
                <c:pt idx="6">
                  <c:v>3.4459459459459631E-5</c:v>
                </c:pt>
                <c:pt idx="7">
                  <c:v>3.8175675675675945E-5</c:v>
                </c:pt>
                <c:pt idx="8">
                  <c:v>5.608108108108135E-5</c:v>
                </c:pt>
                <c:pt idx="9">
                  <c:v>6.6554054054054093E-5</c:v>
                </c:pt>
                <c:pt idx="10">
                  <c:v>7.2972972972973354E-5</c:v>
                </c:pt>
                <c:pt idx="11">
                  <c:v>7.804054054054084E-5</c:v>
                </c:pt>
                <c:pt idx="12">
                  <c:v>1.0472972972972972E-4</c:v>
                </c:pt>
                <c:pt idx="13">
                  <c:v>9.6959459459460161E-5</c:v>
                </c:pt>
                <c:pt idx="14">
                  <c:v>1.111486486486491E-4</c:v>
                </c:pt>
                <c:pt idx="15">
                  <c:v>1.162162162162169E-4</c:v>
                </c:pt>
                <c:pt idx="16">
                  <c:v>1.2263513513513521E-4</c:v>
                </c:pt>
                <c:pt idx="17">
                  <c:v>1.3412162162162222E-4</c:v>
                </c:pt>
                <c:pt idx="18">
                  <c:v>1.4189189189189248E-4</c:v>
                </c:pt>
                <c:pt idx="19">
                  <c:v>1.4932432432432461E-4</c:v>
                </c:pt>
                <c:pt idx="20">
                  <c:v>1.4932432432432461E-4</c:v>
                </c:pt>
                <c:pt idx="21">
                  <c:v>1.6216216216216275E-4</c:v>
                </c:pt>
                <c:pt idx="22">
                  <c:v>1.6351351351351421E-4</c:v>
                </c:pt>
                <c:pt idx="23">
                  <c:v>1.7871621621621641E-4</c:v>
                </c:pt>
                <c:pt idx="24">
                  <c:v>1.9054054054054126E-4</c:v>
                </c:pt>
                <c:pt idx="25">
                  <c:v>1.9932432432432534E-4</c:v>
                </c:pt>
                <c:pt idx="26">
                  <c:v>2.1081081081081096E-4</c:v>
                </c:pt>
                <c:pt idx="27">
                  <c:v>2.2094594594594596E-4</c:v>
                </c:pt>
                <c:pt idx="28">
                  <c:v>2.1351351351351356E-4</c:v>
                </c:pt>
                <c:pt idx="29">
                  <c:v>2.3141891891891888E-4</c:v>
                </c:pt>
                <c:pt idx="30">
                  <c:v>2.4020270270270406E-4</c:v>
                </c:pt>
                <c:pt idx="31">
                  <c:v>2.375E-4</c:v>
                </c:pt>
                <c:pt idx="32">
                  <c:v>2.4898648648648649E-4</c:v>
                </c:pt>
                <c:pt idx="33">
                  <c:v>2.6081081081081209E-4</c:v>
                </c:pt>
                <c:pt idx="34">
                  <c:v>2.6959459459459492E-4</c:v>
                </c:pt>
                <c:pt idx="35">
                  <c:v>2.7972972972973274E-4</c:v>
                </c:pt>
                <c:pt idx="36">
                  <c:v>2.8885135135135211E-4</c:v>
                </c:pt>
                <c:pt idx="37">
                  <c:v>3.0168918918919041E-4</c:v>
                </c:pt>
                <c:pt idx="38">
                  <c:v>3.0168918918919041E-4</c:v>
                </c:pt>
                <c:pt idx="39">
                  <c:v>3.040540540540561E-4</c:v>
                </c:pt>
                <c:pt idx="40">
                  <c:v>3.3716216216216256E-4</c:v>
                </c:pt>
                <c:pt idx="41">
                  <c:v>3.3716216216216256E-4</c:v>
                </c:pt>
                <c:pt idx="42">
                  <c:v>3.3851351351351391E-4</c:v>
                </c:pt>
                <c:pt idx="43">
                  <c:v>3.4763513513513708E-4</c:v>
                </c:pt>
                <c:pt idx="44">
                  <c:v>3.5912162162162289E-4</c:v>
                </c:pt>
                <c:pt idx="45">
                  <c:v>3.6418918918919177E-4</c:v>
                </c:pt>
                <c:pt idx="46">
                  <c:v>3.7060810810811022E-4</c:v>
                </c:pt>
                <c:pt idx="47">
                  <c:v>3.7702702702702872E-4</c:v>
                </c:pt>
                <c:pt idx="48">
                  <c:v>3.9222972972973222E-4</c:v>
                </c:pt>
                <c:pt idx="49">
                  <c:v>3.9729729729729888E-4</c:v>
                </c:pt>
                <c:pt idx="50">
                  <c:v>4.0878378378378377E-4</c:v>
                </c:pt>
                <c:pt idx="51">
                  <c:v>4.1655405405405406E-4</c:v>
                </c:pt>
                <c:pt idx="52">
                  <c:v>4.2432432432432836E-4</c:v>
                </c:pt>
                <c:pt idx="53">
                  <c:v>4.3445945945945973E-4</c:v>
                </c:pt>
                <c:pt idx="54">
                  <c:v>4.3952702702702704E-4</c:v>
                </c:pt>
                <c:pt idx="55">
                  <c:v>4.4594594594594831E-4</c:v>
                </c:pt>
                <c:pt idx="56">
                  <c:v>4.5472972972972973E-4</c:v>
                </c:pt>
                <c:pt idx="57">
                  <c:v>4.6891891891892107E-4</c:v>
                </c:pt>
                <c:pt idx="58">
                  <c:v>4.7398648648649022E-4</c:v>
                </c:pt>
                <c:pt idx="59">
                  <c:v>4.8175675675675677E-4</c:v>
                </c:pt>
                <c:pt idx="60">
                  <c:v>4.9189189189189188E-4</c:v>
                </c:pt>
                <c:pt idx="61">
                  <c:v>5.0202702702702704E-4</c:v>
                </c:pt>
                <c:pt idx="62">
                  <c:v>5.047297297297317E-4</c:v>
                </c:pt>
                <c:pt idx="63">
                  <c:v>5.1114864864864858E-4</c:v>
                </c:pt>
                <c:pt idx="64">
                  <c:v>5.2770270270270333E-4</c:v>
                </c:pt>
                <c:pt idx="65">
                  <c:v>5.3648648648648692E-4</c:v>
                </c:pt>
                <c:pt idx="66">
                  <c:v>5.3648648648648692E-4</c:v>
                </c:pt>
                <c:pt idx="67">
                  <c:v>5.5709459459459508E-4</c:v>
                </c:pt>
                <c:pt idx="68">
                  <c:v>5.5067567567567571E-4</c:v>
                </c:pt>
                <c:pt idx="69">
                  <c:v>5.6858108108108105E-4</c:v>
                </c:pt>
                <c:pt idx="70">
                  <c:v>5.7229729729729728E-4</c:v>
                </c:pt>
                <c:pt idx="71">
                  <c:v>5.7871621621622023E-4</c:v>
                </c:pt>
                <c:pt idx="72">
                  <c:v>5.9527027027027433E-4</c:v>
                </c:pt>
                <c:pt idx="73">
                  <c:v>6.1216216216216572E-4</c:v>
                </c:pt>
                <c:pt idx="74">
                  <c:v>6.1452702702702701E-4</c:v>
                </c:pt>
                <c:pt idx="75">
                  <c:v>6.1317567567567587E-4</c:v>
                </c:pt>
                <c:pt idx="76">
                  <c:v>6.3885135135135194E-4</c:v>
                </c:pt>
                <c:pt idx="77">
                  <c:v>6.3243243243243485E-4</c:v>
                </c:pt>
                <c:pt idx="78">
                  <c:v>6.4391891891892354E-4</c:v>
                </c:pt>
                <c:pt idx="79">
                  <c:v>6.5168918918919198E-4</c:v>
                </c:pt>
                <c:pt idx="80">
                  <c:v>6.5033783783783933E-4</c:v>
                </c:pt>
                <c:pt idx="81">
                  <c:v>6.6689189189189158E-4</c:v>
                </c:pt>
                <c:pt idx="82">
                  <c:v>6.7972972972973205E-4</c:v>
                </c:pt>
                <c:pt idx="83">
                  <c:v>6.7702702702702934E-4</c:v>
                </c:pt>
                <c:pt idx="84">
                  <c:v>7.0270270270270292E-4</c:v>
                </c:pt>
                <c:pt idx="85">
                  <c:v>7.1047297297297505E-4</c:v>
                </c:pt>
                <c:pt idx="86">
                  <c:v>7.1418918918919204E-4</c:v>
                </c:pt>
                <c:pt idx="87">
                  <c:v>7.168918918918916E-4</c:v>
                </c:pt>
                <c:pt idx="88">
                  <c:v>7.2432432432432926E-4</c:v>
                </c:pt>
                <c:pt idx="89">
                  <c:v>7.3074324324324527E-4</c:v>
                </c:pt>
                <c:pt idx="90">
                  <c:v>7.4121621621622087E-4</c:v>
                </c:pt>
                <c:pt idx="91">
                  <c:v>7.6148648648648794E-4</c:v>
                </c:pt>
                <c:pt idx="92">
                  <c:v>7.6418918918919217E-4</c:v>
                </c:pt>
                <c:pt idx="93">
                  <c:v>7.7060810810811241E-4</c:v>
                </c:pt>
                <c:pt idx="94">
                  <c:v>7.8310810810811276E-4</c:v>
                </c:pt>
                <c:pt idx="95">
                  <c:v>7.908783783783849E-4</c:v>
                </c:pt>
                <c:pt idx="96">
                  <c:v>7.9594594594594944E-4</c:v>
                </c:pt>
                <c:pt idx="97">
                  <c:v>7.9864864864865139E-4</c:v>
                </c:pt>
                <c:pt idx="98">
                  <c:v>8.1655405405405977E-4</c:v>
                </c:pt>
                <c:pt idx="99">
                  <c:v>8.1891891891892497E-4</c:v>
                </c:pt>
                <c:pt idx="100">
                  <c:v>8.2533783783783794E-4</c:v>
                </c:pt>
                <c:pt idx="101">
                  <c:v>8.368243243243301E-4</c:v>
                </c:pt>
                <c:pt idx="102">
                  <c:v>8.4459459459459952E-4</c:v>
                </c:pt>
                <c:pt idx="103">
                  <c:v>8.4189189189189226E-4</c:v>
                </c:pt>
                <c:pt idx="104">
                  <c:v>8.6486486486486507E-4</c:v>
                </c:pt>
                <c:pt idx="105">
                  <c:v>8.6756756756757169E-4</c:v>
                </c:pt>
                <c:pt idx="106">
                  <c:v>8.7770270270270262E-4</c:v>
                </c:pt>
                <c:pt idx="107">
                  <c:v>8.9560810810811273E-4</c:v>
                </c:pt>
                <c:pt idx="108">
                  <c:v>8.9831081081081262E-4</c:v>
                </c:pt>
                <c:pt idx="109">
                  <c:v>9.070945945945999E-4</c:v>
                </c:pt>
                <c:pt idx="110">
                  <c:v>9.070945945945999E-4</c:v>
                </c:pt>
                <c:pt idx="111">
                  <c:v>9.1858108108108468E-4</c:v>
                </c:pt>
                <c:pt idx="112">
                  <c:v>9.2635135135135248E-4</c:v>
                </c:pt>
                <c:pt idx="113">
                  <c:v>9.3918918918918948E-4</c:v>
                </c:pt>
                <c:pt idx="114">
                  <c:v>9.4560810810811254E-4</c:v>
                </c:pt>
                <c:pt idx="115">
                  <c:v>9.5945945945946631E-4</c:v>
                </c:pt>
                <c:pt idx="116">
                  <c:v>9.621621621621623E-4</c:v>
                </c:pt>
                <c:pt idx="117">
                  <c:v>9.7601351351351564E-4</c:v>
                </c:pt>
                <c:pt idx="118">
                  <c:v>9.8141891891892572E-4</c:v>
                </c:pt>
                <c:pt idx="119">
                  <c:v>9.8783783783783804E-4</c:v>
                </c:pt>
                <c:pt idx="120">
                  <c:v>9.9391891891892586E-4</c:v>
                </c:pt>
                <c:pt idx="121">
                  <c:v>1.0067567567567622E-3</c:v>
                </c:pt>
                <c:pt idx="122">
                  <c:v>1.0182432432432461E-3</c:v>
                </c:pt>
                <c:pt idx="123">
                  <c:v>1.0260135135135209E-3</c:v>
                </c:pt>
                <c:pt idx="124">
                  <c:v>1.0260135135135209E-3</c:v>
                </c:pt>
                <c:pt idx="125">
                  <c:v>1.0324324324324323E-3</c:v>
                </c:pt>
                <c:pt idx="126">
                  <c:v>1.0425675675675731E-3</c:v>
                </c:pt>
                <c:pt idx="127">
                  <c:v>1.0540540540540579E-3</c:v>
                </c:pt>
                <c:pt idx="128">
                  <c:v>1.0618243243243244E-3</c:v>
                </c:pt>
                <c:pt idx="129">
                  <c:v>1.0746621621621621E-3</c:v>
                </c:pt>
                <c:pt idx="130">
                  <c:v>1.0770270270270281E-3</c:v>
                </c:pt>
                <c:pt idx="131">
                  <c:v>1.0925675675675728E-3</c:v>
                </c:pt>
                <c:pt idx="132">
                  <c:v>1.1050675675675727E-3</c:v>
                </c:pt>
                <c:pt idx="133">
                  <c:v>1.1000000000000046E-3</c:v>
                </c:pt>
                <c:pt idx="134">
                  <c:v>1.1128378378378438E-3</c:v>
                </c:pt>
                <c:pt idx="135">
                  <c:v>1.1229729729729761E-3</c:v>
                </c:pt>
                <c:pt idx="136">
                  <c:v>1.1270270270270269E-3</c:v>
                </c:pt>
                <c:pt idx="137">
                  <c:v>1.1358108108108157E-3</c:v>
                </c:pt>
                <c:pt idx="138">
                  <c:v>1.1320945945945981E-3</c:v>
                </c:pt>
                <c:pt idx="139">
                  <c:v>1.1564189189189268E-3</c:v>
                </c:pt>
                <c:pt idx="140">
                  <c:v>1.1628378378378433E-3</c:v>
                </c:pt>
                <c:pt idx="141">
                  <c:v>1.1729729729729787E-3</c:v>
                </c:pt>
                <c:pt idx="142">
                  <c:v>1.1793918918918964E-3</c:v>
                </c:pt>
                <c:pt idx="143">
                  <c:v>1.1871621621621661E-3</c:v>
                </c:pt>
                <c:pt idx="144">
                  <c:v>1.2087837837837841E-3</c:v>
                </c:pt>
                <c:pt idx="145">
                  <c:v>1.2101351351351361E-3</c:v>
                </c:pt>
                <c:pt idx="146">
                  <c:v>1.2175675675675701E-3</c:v>
                </c:pt>
                <c:pt idx="147">
                  <c:v>1.2226351351351361E-3</c:v>
                </c:pt>
                <c:pt idx="148">
                  <c:v>1.226689189189189E-3</c:v>
                </c:pt>
                <c:pt idx="149">
                  <c:v>1.2510135135135186E-3</c:v>
                </c:pt>
                <c:pt idx="150">
                  <c:v>1.24695945945946E-3</c:v>
                </c:pt>
                <c:pt idx="151">
                  <c:v>1.2520270270270281E-3</c:v>
                </c:pt>
                <c:pt idx="152">
                  <c:v>1.2611486486486501E-3</c:v>
                </c:pt>
                <c:pt idx="153">
                  <c:v>1.2739864864864865E-3</c:v>
                </c:pt>
                <c:pt idx="154">
                  <c:v>1.2763513513513567E-3</c:v>
                </c:pt>
                <c:pt idx="155">
                  <c:v>1.2905405405405474E-3</c:v>
                </c:pt>
                <c:pt idx="156">
                  <c:v>1.3006756756756761E-3</c:v>
                </c:pt>
                <c:pt idx="157">
                  <c:v>1.3070945945945947E-3</c:v>
                </c:pt>
                <c:pt idx="158">
                  <c:v>1.3172297297297342E-3</c:v>
                </c:pt>
                <c:pt idx="159">
                  <c:v>1.3277027027027073E-3</c:v>
                </c:pt>
                <c:pt idx="160">
                  <c:v>1.3314189189189249E-3</c:v>
                </c:pt>
                <c:pt idx="161">
                  <c:v>1.3429054054054097E-3</c:v>
                </c:pt>
                <c:pt idx="162">
                  <c:v>1.3429054054054097E-3</c:v>
                </c:pt>
                <c:pt idx="163">
                  <c:v>1.3479729729729741E-3</c:v>
                </c:pt>
                <c:pt idx="164">
                  <c:v>1.3685810810810876E-3</c:v>
                </c:pt>
                <c:pt idx="165">
                  <c:v>1.3787162162162225E-3</c:v>
                </c:pt>
                <c:pt idx="166">
                  <c:v>1.3864864864864932E-3</c:v>
                </c:pt>
                <c:pt idx="167">
                  <c:v>1.3915540540540541E-3</c:v>
                </c:pt>
                <c:pt idx="168">
                  <c:v>1.414527027027028E-3</c:v>
                </c:pt>
                <c:pt idx="169">
                  <c:v>1.4104729729729761E-3</c:v>
                </c:pt>
                <c:pt idx="170">
                  <c:v>1.4118243243243238E-3</c:v>
                </c:pt>
                <c:pt idx="171">
                  <c:v>1.4219594594594594E-3</c:v>
                </c:pt>
                <c:pt idx="172">
                  <c:v>1.4462837837837907E-3</c:v>
                </c:pt>
                <c:pt idx="173">
                  <c:v>1.4513513513513521E-3</c:v>
                </c:pt>
                <c:pt idx="174">
                  <c:v>1.4513513513513521E-3</c:v>
                </c:pt>
                <c:pt idx="175">
                  <c:v>1.4655405405405448E-3</c:v>
                </c:pt>
                <c:pt idx="176">
                  <c:v>1.4618243243243239E-3</c:v>
                </c:pt>
                <c:pt idx="177">
                  <c:v>1.468243243243248E-3</c:v>
                </c:pt>
                <c:pt idx="178">
                  <c:v>1.4783783783783801E-3</c:v>
                </c:pt>
                <c:pt idx="179">
                  <c:v>1.4949324324324323E-3</c:v>
                </c:pt>
                <c:pt idx="180">
                  <c:v>1.5050675675675727E-3</c:v>
                </c:pt>
                <c:pt idx="181">
                  <c:v>1.5114864864864865E-3</c:v>
                </c:pt>
                <c:pt idx="182">
                  <c:v>1.5216216216216221E-3</c:v>
                </c:pt>
                <c:pt idx="183">
                  <c:v>1.5395270270270281E-3</c:v>
                </c:pt>
                <c:pt idx="184">
                  <c:v>1.5331081081081119E-3</c:v>
                </c:pt>
                <c:pt idx="185">
                  <c:v>1.5408783783783801E-3</c:v>
                </c:pt>
                <c:pt idx="186">
                  <c:v>1.5564189189189272E-3</c:v>
                </c:pt>
                <c:pt idx="187">
                  <c:v>1.5614864864864901E-3</c:v>
                </c:pt>
                <c:pt idx="188">
                  <c:v>1.5652027027027084E-3</c:v>
                </c:pt>
                <c:pt idx="189">
                  <c:v>1.5780405405405498E-3</c:v>
                </c:pt>
                <c:pt idx="190">
                  <c:v>1.5908783783783833E-3</c:v>
                </c:pt>
                <c:pt idx="191">
                  <c:v>1.5959459459459499E-3</c:v>
                </c:pt>
                <c:pt idx="192">
                  <c:v>1.5959459459459499E-3</c:v>
                </c:pt>
                <c:pt idx="193">
                  <c:v>1.6111486486486521E-3</c:v>
                </c:pt>
                <c:pt idx="194">
                  <c:v>1.6097972972972973E-3</c:v>
                </c:pt>
                <c:pt idx="195">
                  <c:v>1.6175675675675731E-3</c:v>
                </c:pt>
                <c:pt idx="196">
                  <c:v>1.6456081081081101E-3</c:v>
                </c:pt>
                <c:pt idx="197">
                  <c:v>1.6442567567567679E-3</c:v>
                </c:pt>
                <c:pt idx="198">
                  <c:v>1.6483108108108202E-3</c:v>
                </c:pt>
                <c:pt idx="199">
                  <c:v>1.6611486486486538E-3</c:v>
                </c:pt>
                <c:pt idx="200">
                  <c:v>1.6662162162162251E-3</c:v>
                </c:pt>
                <c:pt idx="201">
                  <c:v>1.6790540540540541E-3</c:v>
                </c:pt>
                <c:pt idx="202">
                  <c:v>1.6800675675675782E-3</c:v>
                </c:pt>
                <c:pt idx="203">
                  <c:v>1.7030405405405458E-3</c:v>
                </c:pt>
                <c:pt idx="204">
                  <c:v>1.7070945945945944E-3</c:v>
                </c:pt>
                <c:pt idx="205">
                  <c:v>1.7094594594594594E-3</c:v>
                </c:pt>
                <c:pt idx="206">
                  <c:v>1.7185810810810861E-3</c:v>
                </c:pt>
                <c:pt idx="207">
                  <c:v>1.7300675675675746E-3</c:v>
                </c:pt>
                <c:pt idx="208">
                  <c:v>1.7337837837837883E-3</c:v>
                </c:pt>
                <c:pt idx="209">
                  <c:v>1.7567567567567646E-3</c:v>
                </c:pt>
                <c:pt idx="210">
                  <c:v>1.7466216216216266E-3</c:v>
                </c:pt>
                <c:pt idx="211">
                  <c:v>1.7645270270270318E-3</c:v>
                </c:pt>
                <c:pt idx="212">
                  <c:v>1.768243243243249E-3</c:v>
                </c:pt>
                <c:pt idx="213">
                  <c:v>1.7760135135135231E-3</c:v>
                </c:pt>
                <c:pt idx="214">
                  <c:v>1.7837837837837893E-3</c:v>
                </c:pt>
                <c:pt idx="215">
                  <c:v>1.7989864864864913E-3</c:v>
                </c:pt>
                <c:pt idx="216">
                  <c:v>1.8118243243243244E-3</c:v>
                </c:pt>
                <c:pt idx="217">
                  <c:v>1.8131756756756797E-3</c:v>
                </c:pt>
                <c:pt idx="218">
                  <c:v>1.8104729729729791E-3</c:v>
                </c:pt>
                <c:pt idx="219">
                  <c:v>1.8283783783783847E-3</c:v>
                </c:pt>
                <c:pt idx="220">
                  <c:v>1.8361486486486544E-3</c:v>
                </c:pt>
                <c:pt idx="221">
                  <c:v>1.8476351351351381E-3</c:v>
                </c:pt>
                <c:pt idx="222">
                  <c:v>1.8554054054054081E-3</c:v>
                </c:pt>
                <c:pt idx="223">
                  <c:v>1.8554054054054081E-3</c:v>
                </c:pt>
                <c:pt idx="224">
                  <c:v>1.8706081081081153E-3</c:v>
                </c:pt>
                <c:pt idx="225">
                  <c:v>1.8692567567567661E-3</c:v>
                </c:pt>
                <c:pt idx="226">
                  <c:v>1.8885135135135245E-3</c:v>
                </c:pt>
                <c:pt idx="227">
                  <c:v>1.8922297297297387E-3</c:v>
                </c:pt>
                <c:pt idx="228">
                  <c:v>1.9077702702702721E-3</c:v>
                </c:pt>
                <c:pt idx="229">
                  <c:v>1.9141891891891951E-3</c:v>
                </c:pt>
                <c:pt idx="230">
                  <c:v>1.9152027027027104E-3</c:v>
                </c:pt>
                <c:pt idx="231">
                  <c:v>1.9293918918918968E-3</c:v>
                </c:pt>
                <c:pt idx="232">
                  <c:v>1.9371621621621677E-3</c:v>
                </c:pt>
                <c:pt idx="233">
                  <c:v>1.9459459459459537E-3</c:v>
                </c:pt>
                <c:pt idx="234">
                  <c:v>1.9601351351351435E-3</c:v>
                </c:pt>
                <c:pt idx="235">
                  <c:v>1.9638513513513594E-3</c:v>
                </c:pt>
                <c:pt idx="236">
                  <c:v>1.9739864864864944E-3</c:v>
                </c:pt>
                <c:pt idx="237">
                  <c:v>1.9844594594594675E-3</c:v>
                </c:pt>
                <c:pt idx="238">
                  <c:v>1.9854729729729807E-3</c:v>
                </c:pt>
                <c:pt idx="239">
                  <c:v>2.002027027027039E-3</c:v>
                </c:pt>
                <c:pt idx="240">
                  <c:v>2.0084459459459459E-3</c:v>
                </c:pt>
                <c:pt idx="241">
                  <c:v>2.002027027027039E-3</c:v>
                </c:pt>
                <c:pt idx="242">
                  <c:v>2.021283783783784E-3</c:v>
                </c:pt>
                <c:pt idx="243">
                  <c:v>2.0341216216216338E-3</c:v>
                </c:pt>
                <c:pt idx="244">
                  <c:v>2.0253378378378519E-3</c:v>
                </c:pt>
                <c:pt idx="245">
                  <c:v>2.040540540540552E-3</c:v>
                </c:pt>
                <c:pt idx="246">
                  <c:v>2.0520270270270292E-3</c:v>
                </c:pt>
                <c:pt idx="247">
                  <c:v>2.0608108108108188E-3</c:v>
                </c:pt>
                <c:pt idx="248">
                  <c:v>2.072297297297309E-3</c:v>
                </c:pt>
                <c:pt idx="249">
                  <c:v>2.0814189189189212E-3</c:v>
                </c:pt>
                <c:pt idx="250">
                  <c:v>2.089189189189189E-3</c:v>
                </c:pt>
                <c:pt idx="251">
                  <c:v>2.0966216216216252E-3</c:v>
                </c:pt>
                <c:pt idx="252">
                  <c:v>2.1043918918919155E-3</c:v>
                </c:pt>
                <c:pt idx="253">
                  <c:v>2.114527027027044E-3</c:v>
                </c:pt>
                <c:pt idx="254">
                  <c:v>2.1260135135135142E-3</c:v>
                </c:pt>
                <c:pt idx="255">
                  <c:v>2.1324324324324341E-3</c:v>
                </c:pt>
                <c:pt idx="256">
                  <c:v>2.1364864864864882E-3</c:v>
                </c:pt>
                <c:pt idx="257">
                  <c:v>2.1439189189189326E-3</c:v>
                </c:pt>
                <c:pt idx="258">
                  <c:v>2.1631756756756867E-3</c:v>
                </c:pt>
                <c:pt idx="259">
                  <c:v>2.1618243243243292E-3</c:v>
                </c:pt>
                <c:pt idx="260">
                  <c:v>2.1773648648648692E-3</c:v>
                </c:pt>
                <c:pt idx="261">
                  <c:v>2.1847972972973244E-3</c:v>
                </c:pt>
                <c:pt idx="262">
                  <c:v>2.1912162162162191E-3</c:v>
                </c:pt>
                <c:pt idx="263">
                  <c:v>2.201351351351374E-3</c:v>
                </c:pt>
                <c:pt idx="264">
                  <c:v>2.2077702702702866E-3</c:v>
                </c:pt>
                <c:pt idx="265">
                  <c:v>2.2091216216216401E-3</c:v>
                </c:pt>
                <c:pt idx="266">
                  <c:v>2.2219594594594591E-3</c:v>
                </c:pt>
                <c:pt idx="267">
                  <c:v>2.2385135135135218E-3</c:v>
                </c:pt>
                <c:pt idx="268">
                  <c:v>2.2540540540540552E-3</c:v>
                </c:pt>
                <c:pt idx="269">
                  <c:v>2.2540540540540552E-3</c:v>
                </c:pt>
                <c:pt idx="270">
                  <c:v>2.2577702702702837E-3</c:v>
                </c:pt>
                <c:pt idx="271">
                  <c:v>2.2692567567567717E-3</c:v>
                </c:pt>
                <c:pt idx="272">
                  <c:v>2.2706081081081083E-3</c:v>
                </c:pt>
                <c:pt idx="273">
                  <c:v>2.289527027027049E-3</c:v>
                </c:pt>
                <c:pt idx="274">
                  <c:v>2.2972972972973211E-3</c:v>
                </c:pt>
                <c:pt idx="275">
                  <c:v>2.287162162162181E-3</c:v>
                </c:pt>
                <c:pt idx="276">
                  <c:v>2.3010135135135136E-3</c:v>
                </c:pt>
                <c:pt idx="277">
                  <c:v>2.3202702702702712E-3</c:v>
                </c:pt>
                <c:pt idx="278">
                  <c:v>2.3395270270270292E-3</c:v>
                </c:pt>
                <c:pt idx="279">
                  <c:v>2.3317567567567592E-3</c:v>
                </c:pt>
                <c:pt idx="280">
                  <c:v>2.3472972972973208E-3</c:v>
                </c:pt>
                <c:pt idx="281">
                  <c:v>2.3472972972973208E-3</c:v>
                </c:pt>
                <c:pt idx="282">
                  <c:v>2.3675675675675898E-3</c:v>
                </c:pt>
                <c:pt idx="283">
                  <c:v>2.3625E-3</c:v>
                </c:pt>
                <c:pt idx="284">
                  <c:v>2.3712837837837827E-3</c:v>
                </c:pt>
                <c:pt idx="285">
                  <c:v>2.3831081081081081E-3</c:v>
                </c:pt>
                <c:pt idx="286">
                  <c:v>2.4060810810810811E-3</c:v>
                </c:pt>
                <c:pt idx="287">
                  <c:v>2.3841216216216347E-3</c:v>
                </c:pt>
                <c:pt idx="288">
                  <c:v>2.4084459459459491E-3</c:v>
                </c:pt>
                <c:pt idx="289">
                  <c:v>2.4263513513513675E-3</c:v>
                </c:pt>
                <c:pt idx="290">
                  <c:v>2.4185810810810897E-3</c:v>
                </c:pt>
                <c:pt idx="291">
                  <c:v>2.4391891891891878E-3</c:v>
                </c:pt>
                <c:pt idx="292">
                  <c:v>2.4469594594594595E-3</c:v>
                </c:pt>
                <c:pt idx="293">
                  <c:v>2.4469594594594595E-3</c:v>
                </c:pt>
                <c:pt idx="294">
                  <c:v>2.4672297297297393E-3</c:v>
                </c:pt>
                <c:pt idx="295">
                  <c:v>2.4722972972972992E-3</c:v>
                </c:pt>
                <c:pt idx="296">
                  <c:v>2.4814189189189192E-3</c:v>
                </c:pt>
                <c:pt idx="297">
                  <c:v>2.4915540540540542E-3</c:v>
                </c:pt>
                <c:pt idx="298">
                  <c:v>2.4888513513513688E-3</c:v>
                </c:pt>
                <c:pt idx="299">
                  <c:v>2.5016891891891887E-3</c:v>
                </c:pt>
                <c:pt idx="300">
                  <c:v>2.5145270270270437E-3</c:v>
                </c:pt>
                <c:pt idx="301">
                  <c:v>2.5195945945946001E-3</c:v>
                </c:pt>
                <c:pt idx="302">
                  <c:v>2.540202702702716E-3</c:v>
                </c:pt>
                <c:pt idx="303">
                  <c:v>2.540202702702716E-3</c:v>
                </c:pt>
                <c:pt idx="304">
                  <c:v>2.5489864864865E-3</c:v>
                </c:pt>
                <c:pt idx="305">
                  <c:v>2.5618243243243242E-3</c:v>
                </c:pt>
                <c:pt idx="306">
                  <c:v>2.5695945945946076E-3</c:v>
                </c:pt>
                <c:pt idx="307">
                  <c:v>2.5746621621621632E-3</c:v>
                </c:pt>
                <c:pt idx="308">
                  <c:v>2.5875000000000134E-3</c:v>
                </c:pt>
                <c:pt idx="309">
                  <c:v>2.5847972972973241E-3</c:v>
                </c:pt>
                <c:pt idx="310">
                  <c:v>2.6027027027027186E-3</c:v>
                </c:pt>
                <c:pt idx="311">
                  <c:v>2.6104729729729812E-3</c:v>
                </c:pt>
                <c:pt idx="312">
                  <c:v>2.6128378378378401E-3</c:v>
                </c:pt>
                <c:pt idx="313">
                  <c:v>2.6192567567567661E-3</c:v>
                </c:pt>
                <c:pt idx="314">
                  <c:v>2.6307432432432442E-3</c:v>
                </c:pt>
                <c:pt idx="315">
                  <c:v>2.635810810810811E-3</c:v>
                </c:pt>
                <c:pt idx="316">
                  <c:v>2.6628378378378494E-3</c:v>
                </c:pt>
                <c:pt idx="317">
                  <c:v>2.6550675675675846E-3</c:v>
                </c:pt>
                <c:pt idx="318">
                  <c:v>2.6614864864864954E-3</c:v>
                </c:pt>
                <c:pt idx="319">
                  <c:v>2.6692567567567676E-3</c:v>
                </c:pt>
                <c:pt idx="320">
                  <c:v>2.6807432432432452E-3</c:v>
                </c:pt>
                <c:pt idx="321">
                  <c:v>2.6908783783783801E-3</c:v>
                </c:pt>
                <c:pt idx="322">
                  <c:v>2.6996621621621641E-3</c:v>
                </c:pt>
                <c:pt idx="323">
                  <c:v>2.7060810810810945E-3</c:v>
                </c:pt>
                <c:pt idx="324">
                  <c:v>2.7152027027027128E-3</c:v>
                </c:pt>
                <c:pt idx="325">
                  <c:v>2.7202702702702826E-3</c:v>
                </c:pt>
                <c:pt idx="326">
                  <c:v>2.7317567567567689E-3</c:v>
                </c:pt>
                <c:pt idx="327">
                  <c:v>2.7432432432432452E-3</c:v>
                </c:pt>
                <c:pt idx="328">
                  <c:v>2.740540540540562E-3</c:v>
                </c:pt>
                <c:pt idx="329">
                  <c:v>2.7560810810810916E-3</c:v>
                </c:pt>
                <c:pt idx="330">
                  <c:v>2.761148648648661E-3</c:v>
                </c:pt>
                <c:pt idx="331">
                  <c:v>2.7726351351351347E-3</c:v>
                </c:pt>
                <c:pt idx="332">
                  <c:v>2.7841216216216444E-3</c:v>
                </c:pt>
                <c:pt idx="333">
                  <c:v>2.7868243243243337E-3</c:v>
                </c:pt>
                <c:pt idx="334">
                  <c:v>2.7969594594594595E-3</c:v>
                </c:pt>
                <c:pt idx="335">
                  <c:v>2.8070945945946053E-3</c:v>
                </c:pt>
                <c:pt idx="336">
                  <c:v>2.8277027027027203E-3</c:v>
                </c:pt>
                <c:pt idx="337">
                  <c:v>2.8057432432432431E-3</c:v>
                </c:pt>
                <c:pt idx="338">
                  <c:v>2.8364864864864866E-3</c:v>
                </c:pt>
                <c:pt idx="339">
                  <c:v>2.8456081081081083E-3</c:v>
                </c:pt>
                <c:pt idx="340">
                  <c:v>2.8341216216216315E-3</c:v>
                </c:pt>
                <c:pt idx="341">
                  <c:v>2.8570945945946002E-3</c:v>
                </c:pt>
                <c:pt idx="342">
                  <c:v>2.8685810810810961E-3</c:v>
                </c:pt>
                <c:pt idx="343">
                  <c:v>2.8722972972973076E-3</c:v>
                </c:pt>
                <c:pt idx="344">
                  <c:v>2.8875000000000103E-3</c:v>
                </c:pt>
                <c:pt idx="345">
                  <c:v>2.8939189189189202E-3</c:v>
                </c:pt>
                <c:pt idx="346">
                  <c:v>2.9145270270270426E-3</c:v>
                </c:pt>
                <c:pt idx="347">
                  <c:v>2.9030405405405502E-3</c:v>
                </c:pt>
                <c:pt idx="348">
                  <c:v>2.9158783783783792E-3</c:v>
                </c:pt>
                <c:pt idx="349">
                  <c:v>2.9310810810810892E-3</c:v>
                </c:pt>
                <c:pt idx="350">
                  <c:v>2.9439189189189312E-3</c:v>
                </c:pt>
                <c:pt idx="351">
                  <c:v>2.9398648648648637E-3</c:v>
                </c:pt>
                <c:pt idx="352">
                  <c:v>2.9577702702702812E-3</c:v>
                </c:pt>
                <c:pt idx="353">
                  <c:v>2.9591216216216343E-3</c:v>
                </c:pt>
                <c:pt idx="354">
                  <c:v>2.9641891891891889E-3</c:v>
                </c:pt>
                <c:pt idx="355">
                  <c:v>2.9668918918919038E-3</c:v>
                </c:pt>
                <c:pt idx="356">
                  <c:v>2.9898648648648651E-3</c:v>
                </c:pt>
                <c:pt idx="357">
                  <c:v>2.9962837837837837E-3</c:v>
                </c:pt>
                <c:pt idx="358">
                  <c:v>2.9962837837837837E-3</c:v>
                </c:pt>
                <c:pt idx="359">
                  <c:v>3.010135135135135E-3</c:v>
                </c:pt>
                <c:pt idx="360">
                  <c:v>3.0179054054054054E-3</c:v>
                </c:pt>
                <c:pt idx="361">
                  <c:v>3.0256756756756754E-3</c:v>
                </c:pt>
                <c:pt idx="362">
                  <c:v>3.0371621621621747E-3</c:v>
                </c:pt>
                <c:pt idx="363">
                  <c:v>3.0422297297297298E-3</c:v>
                </c:pt>
                <c:pt idx="364">
                  <c:v>3.0371621621621747E-3</c:v>
                </c:pt>
                <c:pt idx="365">
                  <c:v>3.0550675675675835E-3</c:v>
                </c:pt>
                <c:pt idx="366">
                  <c:v>3.0753378378378512E-3</c:v>
                </c:pt>
                <c:pt idx="367">
                  <c:v>3.0753378378378512E-3</c:v>
                </c:pt>
                <c:pt idx="368">
                  <c:v>3.0881756756756871E-3</c:v>
                </c:pt>
                <c:pt idx="369">
                  <c:v>3.1023648648648692E-3</c:v>
                </c:pt>
                <c:pt idx="370">
                  <c:v>3.1087837837837852E-3</c:v>
                </c:pt>
                <c:pt idx="371">
                  <c:v>3.1097972972973231E-3</c:v>
                </c:pt>
                <c:pt idx="372">
                  <c:v>3.1239864864865043E-3</c:v>
                </c:pt>
                <c:pt idx="373">
                  <c:v>3.1317567567567717E-3</c:v>
                </c:pt>
                <c:pt idx="374">
                  <c:v>3.1445945945946111E-3</c:v>
                </c:pt>
                <c:pt idx="375">
                  <c:v>3.1391891891891887E-3</c:v>
                </c:pt>
                <c:pt idx="376">
                  <c:v>3.1584459459459459E-3</c:v>
                </c:pt>
                <c:pt idx="377">
                  <c:v>3.1597972972973198E-3</c:v>
                </c:pt>
                <c:pt idx="378">
                  <c:v>3.167567567567595E-3</c:v>
                </c:pt>
                <c:pt idx="379">
                  <c:v>3.1699324324324495E-3</c:v>
                </c:pt>
                <c:pt idx="380">
                  <c:v>3.2020270270270452E-3</c:v>
                </c:pt>
                <c:pt idx="381">
                  <c:v>3.2084459459459586E-3</c:v>
                </c:pt>
                <c:pt idx="382">
                  <c:v>3.2033783783783974E-3</c:v>
                </c:pt>
                <c:pt idx="383">
                  <c:v>3.2121621621621706E-3</c:v>
                </c:pt>
                <c:pt idx="384">
                  <c:v>3.2236486486486599E-3</c:v>
                </c:pt>
                <c:pt idx="385">
                  <c:v>3.2351351351351402E-3</c:v>
                </c:pt>
                <c:pt idx="386">
                  <c:v>3.2364864864864872E-3</c:v>
                </c:pt>
                <c:pt idx="387">
                  <c:v>3.2452702702702846E-3</c:v>
                </c:pt>
                <c:pt idx="388">
                  <c:v>3.2672297297297436E-3</c:v>
                </c:pt>
                <c:pt idx="389">
                  <c:v>3.2658783783783875E-3</c:v>
                </c:pt>
                <c:pt idx="390">
                  <c:v>3.2695945945946121E-3</c:v>
                </c:pt>
                <c:pt idx="391">
                  <c:v>3.2915540540540658E-3</c:v>
                </c:pt>
                <c:pt idx="392">
                  <c:v>3.2787162162162303E-3</c:v>
                </c:pt>
                <c:pt idx="393">
                  <c:v>3.2966216216216309E-3</c:v>
                </c:pt>
                <c:pt idx="394">
                  <c:v>3.3040540540540601E-3</c:v>
                </c:pt>
                <c:pt idx="395">
                  <c:v>3.3219594594594594E-3</c:v>
                </c:pt>
                <c:pt idx="396">
                  <c:v>3.3297297297297398E-3</c:v>
                </c:pt>
                <c:pt idx="397">
                  <c:v>3.3412162162162252E-3</c:v>
                </c:pt>
                <c:pt idx="398">
                  <c:v>3.3449324324324472E-3</c:v>
                </c:pt>
                <c:pt idx="399">
                  <c:v>3.3476351351351351E-3</c:v>
                </c:pt>
                <c:pt idx="400">
                  <c:v>3.3655405405405535E-3</c:v>
                </c:pt>
                <c:pt idx="401">
                  <c:v>3.3668918918918992E-3</c:v>
                </c:pt>
                <c:pt idx="402">
                  <c:v>3.3743243243243332E-3</c:v>
                </c:pt>
                <c:pt idx="403">
                  <c:v>3.3807432432432431E-3</c:v>
                </c:pt>
                <c:pt idx="404">
                  <c:v>3.3986486486486485E-3</c:v>
                </c:pt>
                <c:pt idx="405">
                  <c:v>3.402702702702716E-3</c:v>
                </c:pt>
                <c:pt idx="406">
                  <c:v>3.4243243243243402E-3</c:v>
                </c:pt>
                <c:pt idx="407">
                  <c:v>3.4206081081081079E-3</c:v>
                </c:pt>
                <c:pt idx="408">
                  <c:v>3.4307432432432441E-3</c:v>
                </c:pt>
                <c:pt idx="409">
                  <c:v>3.4395270270270429E-3</c:v>
                </c:pt>
                <c:pt idx="410">
                  <c:v>3.4486486486486486E-3</c:v>
                </c:pt>
                <c:pt idx="411">
                  <c:v>3.4716216216216242E-3</c:v>
                </c:pt>
                <c:pt idx="412">
                  <c:v>3.4614864864864949E-3</c:v>
                </c:pt>
                <c:pt idx="413">
                  <c:v>3.4729729729729812E-3</c:v>
                </c:pt>
                <c:pt idx="414">
                  <c:v>3.4817567567567717E-3</c:v>
                </c:pt>
                <c:pt idx="415">
                  <c:v>3.4895270270270473E-3</c:v>
                </c:pt>
                <c:pt idx="416">
                  <c:v>3.5023648648648646E-3</c:v>
                </c:pt>
                <c:pt idx="417">
                  <c:v>3.4918918918919011E-3</c:v>
                </c:pt>
                <c:pt idx="418">
                  <c:v>3.5111486486486482E-3</c:v>
                </c:pt>
                <c:pt idx="419">
                  <c:v>3.5202702702702812E-3</c:v>
                </c:pt>
                <c:pt idx="420">
                  <c:v>3.5354729729729839E-3</c:v>
                </c:pt>
                <c:pt idx="421">
                  <c:v>3.5418918918919103E-3</c:v>
                </c:pt>
                <c:pt idx="422">
                  <c:v>3.5483108108108259E-3</c:v>
                </c:pt>
                <c:pt idx="423">
                  <c:v>3.5533783783783936E-3</c:v>
                </c:pt>
                <c:pt idx="424">
                  <c:v>3.5777027027027218E-3</c:v>
                </c:pt>
                <c:pt idx="425">
                  <c:v>3.5790540540540602E-3</c:v>
                </c:pt>
                <c:pt idx="426">
                  <c:v>3.5966216216216252E-3</c:v>
                </c:pt>
                <c:pt idx="427">
                  <c:v>3.591554054054064E-3</c:v>
                </c:pt>
                <c:pt idx="428">
                  <c:v>3.6006756756756801E-3</c:v>
                </c:pt>
                <c:pt idx="429">
                  <c:v>3.6006756756756801E-3</c:v>
                </c:pt>
                <c:pt idx="430">
                  <c:v>3.6094594594594611E-3</c:v>
                </c:pt>
                <c:pt idx="431">
                  <c:v>3.6273648648648808E-3</c:v>
                </c:pt>
                <c:pt idx="432">
                  <c:v>3.6452702702702827E-3</c:v>
                </c:pt>
                <c:pt idx="433">
                  <c:v>3.6364864864864882E-3</c:v>
                </c:pt>
                <c:pt idx="434">
                  <c:v>3.6493243243243424E-3</c:v>
                </c:pt>
                <c:pt idx="435">
                  <c:v>3.656756756756769E-3</c:v>
                </c:pt>
                <c:pt idx="436">
                  <c:v>3.6682432432432492E-3</c:v>
                </c:pt>
                <c:pt idx="437">
                  <c:v>3.6797297297297394E-3</c:v>
                </c:pt>
                <c:pt idx="438">
                  <c:v>3.6837837837838E-3</c:v>
                </c:pt>
                <c:pt idx="439">
                  <c:v>3.6925675675675883E-3</c:v>
                </c:pt>
                <c:pt idx="440">
                  <c:v>3.7027027027027233E-3</c:v>
                </c:pt>
                <c:pt idx="441">
                  <c:v>3.7219594594594652E-3</c:v>
                </c:pt>
                <c:pt idx="442">
                  <c:v>3.7182432432432432E-3</c:v>
                </c:pt>
                <c:pt idx="443">
                  <c:v>3.7320945945946045E-3</c:v>
                </c:pt>
                <c:pt idx="444">
                  <c:v>3.736148648648649E-3</c:v>
                </c:pt>
                <c:pt idx="445">
                  <c:v>3.7476351351351457E-3</c:v>
                </c:pt>
                <c:pt idx="446">
                  <c:v>3.7527027027027199E-3</c:v>
                </c:pt>
                <c:pt idx="447">
                  <c:v>3.7614864864865013E-3</c:v>
                </c:pt>
                <c:pt idx="448">
                  <c:v>3.766554054054069E-3</c:v>
                </c:pt>
                <c:pt idx="449">
                  <c:v>3.785810810810824E-3</c:v>
                </c:pt>
                <c:pt idx="450">
                  <c:v>3.7922297297297352E-3</c:v>
                </c:pt>
                <c:pt idx="451">
                  <c:v>3.7935810810811057E-3</c:v>
                </c:pt>
                <c:pt idx="452">
                  <c:v>3.8000000000000052E-3</c:v>
                </c:pt>
                <c:pt idx="453">
                  <c:v>3.8013513513513717E-3</c:v>
                </c:pt>
                <c:pt idx="454">
                  <c:v>3.8243243243243396E-3</c:v>
                </c:pt>
                <c:pt idx="455">
                  <c:v>3.8216216216216329E-3</c:v>
                </c:pt>
                <c:pt idx="456">
                  <c:v>3.8344594594594593E-3</c:v>
                </c:pt>
                <c:pt idx="457">
                  <c:v>3.8395270270270431E-3</c:v>
                </c:pt>
                <c:pt idx="458">
                  <c:v>3.8625000000000079E-3</c:v>
                </c:pt>
                <c:pt idx="459">
                  <c:v>3.8675675675675942E-3</c:v>
                </c:pt>
                <c:pt idx="460">
                  <c:v>3.8716216216216292E-3</c:v>
                </c:pt>
                <c:pt idx="461">
                  <c:v>3.8804054054054058E-3</c:v>
                </c:pt>
                <c:pt idx="462">
                  <c:v>3.890540540540552E-3</c:v>
                </c:pt>
                <c:pt idx="463">
                  <c:v>3.8945945945946048E-3</c:v>
                </c:pt>
                <c:pt idx="464">
                  <c:v>3.9020270270270422E-3</c:v>
                </c:pt>
                <c:pt idx="465">
                  <c:v>3.9135135135135142E-3</c:v>
                </c:pt>
                <c:pt idx="466">
                  <c:v>3.9212837837837838E-3</c:v>
                </c:pt>
                <c:pt idx="467">
                  <c:v>3.9304054054054051E-3</c:v>
                </c:pt>
                <c:pt idx="468">
                  <c:v>3.9314189189189191E-3</c:v>
                </c:pt>
                <c:pt idx="469">
                  <c:v>3.9456081081081082E-3</c:v>
                </c:pt>
                <c:pt idx="470">
                  <c:v>3.9442567567567728E-3</c:v>
                </c:pt>
                <c:pt idx="471">
                  <c:v>3.9533783783783812E-3</c:v>
                </c:pt>
                <c:pt idx="472">
                  <c:v>3.9763513513513685E-3</c:v>
                </c:pt>
                <c:pt idx="473">
                  <c:v>3.9827702702702802E-3</c:v>
                </c:pt>
                <c:pt idx="474">
                  <c:v>3.9827702702702802E-3</c:v>
                </c:pt>
                <c:pt idx="475">
                  <c:v>3.9993243243243246E-3</c:v>
                </c:pt>
                <c:pt idx="476">
                  <c:v>4.0067567567567556E-3</c:v>
                </c:pt>
                <c:pt idx="477">
                  <c:v>4.0185810810810813E-3</c:v>
                </c:pt>
                <c:pt idx="478">
                  <c:v>4.0209459459459446E-3</c:v>
                </c:pt>
                <c:pt idx="479">
                  <c:v>4.0324324324324404E-3</c:v>
                </c:pt>
                <c:pt idx="480">
                  <c:v>4.0439189189189146E-3</c:v>
                </c:pt>
                <c:pt idx="481">
                  <c:v>4.0415540540540539E-3</c:v>
                </c:pt>
                <c:pt idx="482">
                  <c:v>4.0604729729729729E-3</c:v>
                </c:pt>
                <c:pt idx="483">
                  <c:v>4.0645270270270265E-3</c:v>
                </c:pt>
                <c:pt idx="484">
                  <c:v>4.070945945945946E-3</c:v>
                </c:pt>
                <c:pt idx="485">
                  <c:v>4.0834459459459464E-3</c:v>
                </c:pt>
                <c:pt idx="486">
                  <c:v>4.0912162162162168E-3</c:v>
                </c:pt>
                <c:pt idx="487">
                  <c:v>4.1003378378378381E-3</c:v>
                </c:pt>
                <c:pt idx="488">
                  <c:v>4.1077702702702655E-3</c:v>
                </c:pt>
                <c:pt idx="489">
                  <c:v>4.1118243243243452E-3</c:v>
                </c:pt>
                <c:pt idx="490">
                  <c:v>4.1128378378378246E-3</c:v>
                </c:pt>
                <c:pt idx="491">
                  <c:v>4.1422297297297487E-3</c:v>
                </c:pt>
                <c:pt idx="492">
                  <c:v>4.1449324324324315E-3</c:v>
                </c:pt>
                <c:pt idx="493">
                  <c:v>4.1550675675675677E-3</c:v>
                </c:pt>
                <c:pt idx="494">
                  <c:v>4.1577702702702696E-3</c:v>
                </c:pt>
                <c:pt idx="495">
                  <c:v>4.1743243243243452E-3</c:v>
                </c:pt>
                <c:pt idx="496">
                  <c:v>4.1770270270270271E-3</c:v>
                </c:pt>
                <c:pt idx="497">
                  <c:v>4.1807432432432534E-3</c:v>
                </c:pt>
                <c:pt idx="498">
                  <c:v>4.1858108108108107E-3</c:v>
                </c:pt>
                <c:pt idx="499">
                  <c:v>4.2010135135135407E-3</c:v>
                </c:pt>
                <c:pt idx="500">
                  <c:v>4.215202702702734E-3</c:v>
                </c:pt>
                <c:pt idx="501">
                  <c:v>4.2138513513513519E-3</c:v>
                </c:pt>
                <c:pt idx="502">
                  <c:v>4.2253378378378365E-3</c:v>
                </c:pt>
                <c:pt idx="503">
                  <c:v>4.2381756756756823E-3</c:v>
                </c:pt>
                <c:pt idx="504">
                  <c:v>4.2496621621622129E-3</c:v>
                </c:pt>
                <c:pt idx="505">
                  <c:v>4.2624999999999998E-3</c:v>
                </c:pt>
                <c:pt idx="506">
                  <c:v>4.2702702702702823E-3</c:v>
                </c:pt>
                <c:pt idx="507">
                  <c:v>4.2712837837838441E-3</c:v>
                </c:pt>
                <c:pt idx="508">
                  <c:v>4.2763513513513823E-3</c:v>
                </c:pt>
                <c:pt idx="509">
                  <c:v>4.2868243243243528E-3</c:v>
                </c:pt>
                <c:pt idx="510">
                  <c:v>4.3047297297297334E-3</c:v>
                </c:pt>
                <c:pt idx="511">
                  <c:v>4.3084459459459459E-3</c:v>
                </c:pt>
                <c:pt idx="512">
                  <c:v>4.3111486486486494E-3</c:v>
                </c:pt>
                <c:pt idx="513">
                  <c:v>4.3351351351351404E-3</c:v>
                </c:pt>
                <c:pt idx="514">
                  <c:v>4.3263513513513534E-3</c:v>
                </c:pt>
                <c:pt idx="515">
                  <c:v>4.3351351351351404E-3</c:v>
                </c:pt>
                <c:pt idx="516">
                  <c:v>4.3442567567567566E-3</c:v>
                </c:pt>
                <c:pt idx="517">
                  <c:v>4.3520270270270269E-3</c:v>
                </c:pt>
                <c:pt idx="518">
                  <c:v>4.3685810810810809E-3</c:v>
                </c:pt>
                <c:pt idx="519">
                  <c:v>4.3773648648648879E-3</c:v>
                </c:pt>
                <c:pt idx="520">
                  <c:v>4.3939189189189055E-3</c:v>
                </c:pt>
                <c:pt idx="521">
                  <c:v>4.3929054054054053E-3</c:v>
                </c:pt>
                <c:pt idx="522">
                  <c:v>4.4003378378378423E-3</c:v>
                </c:pt>
                <c:pt idx="523">
                  <c:v>4.4054054054054074E-3</c:v>
                </c:pt>
                <c:pt idx="524">
                  <c:v>4.414527027027027E-3</c:v>
                </c:pt>
                <c:pt idx="525">
                  <c:v>4.4287162162162065E-3</c:v>
                </c:pt>
                <c:pt idx="526">
                  <c:v>4.4233108108108123E-3</c:v>
                </c:pt>
                <c:pt idx="527">
                  <c:v>4.4375000000000013E-3</c:v>
                </c:pt>
                <c:pt idx="528">
                  <c:v>4.4503378378378394E-3</c:v>
                </c:pt>
                <c:pt idx="529">
                  <c:v>4.4554054054054123E-3</c:v>
                </c:pt>
                <c:pt idx="530">
                  <c:v>4.4641891891891924E-3</c:v>
                </c:pt>
                <c:pt idx="531">
                  <c:v>4.4695945945946187E-3</c:v>
                </c:pt>
                <c:pt idx="532">
                  <c:v>4.4783783783783997E-3</c:v>
                </c:pt>
                <c:pt idx="533">
                  <c:v>4.4935810810810923E-3</c:v>
                </c:pt>
                <c:pt idx="534">
                  <c:v>4.4976351351351434E-3</c:v>
                </c:pt>
                <c:pt idx="535">
                  <c:v>4.5104729729729728E-3</c:v>
                </c:pt>
                <c:pt idx="536">
                  <c:v>4.5192567567567564E-3</c:v>
                </c:pt>
                <c:pt idx="537">
                  <c:v>4.5179054054054046E-3</c:v>
                </c:pt>
                <c:pt idx="538">
                  <c:v>4.5435810810810833E-3</c:v>
                </c:pt>
                <c:pt idx="539">
                  <c:v>4.5398648648648909E-3</c:v>
                </c:pt>
                <c:pt idx="540">
                  <c:v>4.5523648648648834E-3</c:v>
                </c:pt>
                <c:pt idx="541">
                  <c:v>4.5564189189189188E-3</c:v>
                </c:pt>
                <c:pt idx="542">
                  <c:v>4.5652027027027224E-3</c:v>
                </c:pt>
                <c:pt idx="543">
                  <c:v>4.574324324324348E-3</c:v>
                </c:pt>
                <c:pt idx="544">
                  <c:v>4.5895270270270294E-3</c:v>
                </c:pt>
                <c:pt idx="545">
                  <c:v>4.5871621621621922E-3</c:v>
                </c:pt>
                <c:pt idx="546">
                  <c:v>4.6152027027027134E-3</c:v>
                </c:pt>
                <c:pt idx="547">
                  <c:v>4.6074324324324404E-3</c:v>
                </c:pt>
                <c:pt idx="548">
                  <c:v>4.6239864864864692E-3</c:v>
                </c:pt>
                <c:pt idx="549">
                  <c:v>4.6341216216216324E-3</c:v>
                </c:pt>
                <c:pt idx="550">
                  <c:v>4.6341216216216324E-3</c:v>
                </c:pt>
                <c:pt idx="551">
                  <c:v>4.6381756756756773E-3</c:v>
                </c:pt>
                <c:pt idx="552">
                  <c:v>4.6520270270270269E-3</c:v>
                </c:pt>
                <c:pt idx="553">
                  <c:v>4.6533783783783804E-3</c:v>
                </c:pt>
                <c:pt idx="554">
                  <c:v>4.667567567567546E-3</c:v>
                </c:pt>
                <c:pt idx="555">
                  <c:v>4.6739864864864863E-3</c:v>
                </c:pt>
                <c:pt idx="556">
                  <c:v>4.6868243243243434E-3</c:v>
                </c:pt>
                <c:pt idx="557">
                  <c:v>4.6983108108108107E-3</c:v>
                </c:pt>
                <c:pt idx="558">
                  <c:v>4.7057432432432633E-3</c:v>
                </c:pt>
                <c:pt idx="559">
                  <c:v>4.7148648648648733E-3</c:v>
                </c:pt>
                <c:pt idx="560">
                  <c:v>4.7135135135135137E-3</c:v>
                </c:pt>
                <c:pt idx="561">
                  <c:v>4.7300675675675703E-3</c:v>
                </c:pt>
                <c:pt idx="562">
                  <c:v>4.7415540540540584E-3</c:v>
                </c:pt>
                <c:pt idx="563">
                  <c:v>4.7581081081081123E-3</c:v>
                </c:pt>
                <c:pt idx="564">
                  <c:v>4.7466216216216642E-3</c:v>
                </c:pt>
                <c:pt idx="565">
                  <c:v>4.7722972972973161E-3</c:v>
                </c:pt>
                <c:pt idx="566">
                  <c:v>4.7672297297297423E-3</c:v>
                </c:pt>
                <c:pt idx="567">
                  <c:v>4.7824324324324515E-3</c:v>
                </c:pt>
                <c:pt idx="568">
                  <c:v>4.7902027027027401E-3</c:v>
                </c:pt>
                <c:pt idx="569">
                  <c:v>4.80304054054054E-3</c:v>
                </c:pt>
                <c:pt idx="570">
                  <c:v>4.7979729729729723E-3</c:v>
                </c:pt>
                <c:pt idx="571">
                  <c:v>4.8145270270270272E-3</c:v>
                </c:pt>
                <c:pt idx="572">
                  <c:v>4.8219594594594555E-3</c:v>
                </c:pt>
                <c:pt idx="573">
                  <c:v>4.8324324324324434E-3</c:v>
                </c:pt>
                <c:pt idx="574">
                  <c:v>4.8361486486486523E-3</c:v>
                </c:pt>
                <c:pt idx="575">
                  <c:v>4.8476351351351404E-3</c:v>
                </c:pt>
                <c:pt idx="576">
                  <c:v>4.8591216216216492E-3</c:v>
                </c:pt>
                <c:pt idx="577">
                  <c:v>4.8733108108108113E-3</c:v>
                </c:pt>
                <c:pt idx="578">
                  <c:v>4.8655405405405375E-3</c:v>
                </c:pt>
                <c:pt idx="579">
                  <c:v>4.8807432432432622E-3</c:v>
                </c:pt>
                <c:pt idx="580">
                  <c:v>4.8871621621621912E-3</c:v>
                </c:pt>
                <c:pt idx="581">
                  <c:v>4.894932432432433E-3</c:v>
                </c:pt>
                <c:pt idx="582">
                  <c:v>4.9064189189189193E-3</c:v>
                </c:pt>
                <c:pt idx="583">
                  <c:v>4.9165540540540538E-3</c:v>
                </c:pt>
                <c:pt idx="584">
                  <c:v>4.9229729729729733E-3</c:v>
                </c:pt>
                <c:pt idx="585">
                  <c:v>4.9307432432432801E-3</c:v>
                </c:pt>
                <c:pt idx="586">
                  <c:v>4.9500000000000134E-3</c:v>
                </c:pt>
                <c:pt idx="587">
                  <c:v>4.956418918918919E-3</c:v>
                </c:pt>
                <c:pt idx="588">
                  <c:v>4.9587837837838256E-3</c:v>
                </c:pt>
                <c:pt idx="589">
                  <c:v>4.9624999999999999E-3</c:v>
                </c:pt>
                <c:pt idx="590">
                  <c:v>4.9716216216216759E-3</c:v>
                </c:pt>
                <c:pt idx="591">
                  <c:v>4.9729729729729834E-3</c:v>
                </c:pt>
                <c:pt idx="592">
                  <c:v>4.9918918918919163E-3</c:v>
                </c:pt>
                <c:pt idx="593">
                  <c:v>4.9959459459459473E-3</c:v>
                </c:pt>
                <c:pt idx="594">
                  <c:v>5.006081081081107E-3</c:v>
                </c:pt>
                <c:pt idx="595">
                  <c:v>5.0087837837838201E-3</c:v>
                </c:pt>
                <c:pt idx="596">
                  <c:v>5.0033783783783904E-3</c:v>
                </c:pt>
                <c:pt idx="597">
                  <c:v>5.0212837837838274E-3</c:v>
                </c:pt>
                <c:pt idx="598">
                  <c:v>5.0432432432432756E-3</c:v>
                </c:pt>
                <c:pt idx="599">
                  <c:v>5.0445945945946135E-3</c:v>
                </c:pt>
                <c:pt idx="600">
                  <c:v>5.0635135135135134E-3</c:v>
                </c:pt>
                <c:pt idx="601">
                  <c:v>5.0699324324324424E-3</c:v>
                </c:pt>
                <c:pt idx="602">
                  <c:v>5.0750000000000187E-3</c:v>
                </c:pt>
                <c:pt idx="603">
                  <c:v>5.0841216216216435E-3</c:v>
                </c:pt>
                <c:pt idx="604">
                  <c:v>5.0929054054054054E-3</c:v>
                </c:pt>
                <c:pt idx="605">
                  <c:v>5.1006756756756784E-3</c:v>
                </c:pt>
                <c:pt idx="606">
                  <c:v>5.1020270270270294E-3</c:v>
                </c:pt>
                <c:pt idx="607">
                  <c:v>5.1108108108108095E-3</c:v>
                </c:pt>
                <c:pt idx="608">
                  <c:v>5.1287162162161936E-3</c:v>
                </c:pt>
                <c:pt idx="609">
                  <c:v>5.1364864864864874E-3</c:v>
                </c:pt>
                <c:pt idx="610">
                  <c:v>5.1442567567567465E-3</c:v>
                </c:pt>
                <c:pt idx="611">
                  <c:v>5.1493243243243541E-3</c:v>
                </c:pt>
                <c:pt idx="612">
                  <c:v>5.1608108108108066E-3</c:v>
                </c:pt>
                <c:pt idx="613">
                  <c:v>5.1594594594594591E-3</c:v>
                </c:pt>
                <c:pt idx="614">
                  <c:v>5.1658783783783777E-3</c:v>
                </c:pt>
                <c:pt idx="615">
                  <c:v>5.1888513513513512E-3</c:v>
                </c:pt>
                <c:pt idx="616">
                  <c:v>5.1861486486486493E-3</c:v>
                </c:pt>
                <c:pt idx="617">
                  <c:v>5.1966216216216519E-3</c:v>
                </c:pt>
                <c:pt idx="618">
                  <c:v>5.2040540540540707E-3</c:v>
                </c:pt>
                <c:pt idx="619">
                  <c:v>5.2246621621621957E-3</c:v>
                </c:pt>
                <c:pt idx="620">
                  <c:v>5.2260135135135336E-3</c:v>
                </c:pt>
                <c:pt idx="621">
                  <c:v>5.247635135135157E-3</c:v>
                </c:pt>
                <c:pt idx="622">
                  <c:v>5.2449324324324404E-3</c:v>
                </c:pt>
                <c:pt idx="623">
                  <c:v>5.2500000000000133E-3</c:v>
                </c:pt>
                <c:pt idx="624">
                  <c:v>5.2527027027027308E-3</c:v>
                </c:pt>
                <c:pt idx="625">
                  <c:v>5.2604729729729734E-3</c:v>
                </c:pt>
                <c:pt idx="626">
                  <c:v>5.2807432432432728E-3</c:v>
                </c:pt>
                <c:pt idx="627">
                  <c:v>5.2729729729729833E-3</c:v>
                </c:pt>
                <c:pt idx="628">
                  <c:v>5.2962837837838353E-3</c:v>
                </c:pt>
                <c:pt idx="629">
                  <c:v>5.2949324324324323E-3</c:v>
                </c:pt>
                <c:pt idx="630">
                  <c:v>5.3077702702702696E-3</c:v>
                </c:pt>
                <c:pt idx="631">
                  <c:v>5.3165540540540583E-3</c:v>
                </c:pt>
                <c:pt idx="632">
                  <c:v>5.3256756756756814E-3</c:v>
                </c:pt>
                <c:pt idx="633">
                  <c:v>5.3331081081081358E-3</c:v>
                </c:pt>
                <c:pt idx="634">
                  <c:v>5.3435810810810924E-3</c:v>
                </c:pt>
                <c:pt idx="635">
                  <c:v>5.3587837837838154E-3</c:v>
                </c:pt>
                <c:pt idx="636">
                  <c:v>5.3780405405405504E-3</c:v>
                </c:pt>
                <c:pt idx="637">
                  <c:v>5.3766891891892238E-3</c:v>
                </c:pt>
                <c:pt idx="638">
                  <c:v>5.3702702702702713E-3</c:v>
                </c:pt>
                <c:pt idx="639">
                  <c:v>5.3895270270270324E-3</c:v>
                </c:pt>
                <c:pt idx="640">
                  <c:v>5.386824324324354E-3</c:v>
                </c:pt>
                <c:pt idx="641">
                  <c:v>5.4033783783783923E-3</c:v>
                </c:pt>
                <c:pt idx="642">
                  <c:v>5.4148648648648734E-3</c:v>
                </c:pt>
                <c:pt idx="643">
                  <c:v>5.4239864864864861E-3</c:v>
                </c:pt>
                <c:pt idx="644">
                  <c:v>5.431418918918937E-3</c:v>
                </c:pt>
                <c:pt idx="645">
                  <c:v>5.439189189189223E-3</c:v>
                </c:pt>
                <c:pt idx="646">
                  <c:v>5.4432432432432879E-3</c:v>
                </c:pt>
                <c:pt idx="647">
                  <c:v>5.4597972972972994E-3</c:v>
                </c:pt>
                <c:pt idx="648">
                  <c:v>5.4648648648648714E-3</c:v>
                </c:pt>
                <c:pt idx="649">
                  <c:v>5.4635135135135317E-3</c:v>
                </c:pt>
                <c:pt idx="650">
                  <c:v>5.4736486486486931E-3</c:v>
                </c:pt>
                <c:pt idx="651">
                  <c:v>5.4864864864864913E-3</c:v>
                </c:pt>
                <c:pt idx="652">
                  <c:v>5.4942567567567565E-3</c:v>
                </c:pt>
                <c:pt idx="653">
                  <c:v>5.5006756756756934E-3</c:v>
                </c:pt>
                <c:pt idx="654">
                  <c:v>5.5158783783783782E-3</c:v>
                </c:pt>
                <c:pt idx="655">
                  <c:v>5.5195945945946219E-3</c:v>
                </c:pt>
                <c:pt idx="656">
                  <c:v>5.5300675675675724E-3</c:v>
                </c:pt>
                <c:pt idx="657">
                  <c:v>5.5402027027027425E-3</c:v>
                </c:pt>
                <c:pt idx="658">
                  <c:v>5.564527027027027E-3</c:v>
                </c:pt>
                <c:pt idx="659">
                  <c:v>5.550337837837838E-3</c:v>
                </c:pt>
                <c:pt idx="660">
                  <c:v>5.5695945945946164E-3</c:v>
                </c:pt>
                <c:pt idx="661">
                  <c:v>5.5773648648648911E-3</c:v>
                </c:pt>
                <c:pt idx="662">
                  <c:v>5.5783783783783904E-3</c:v>
                </c:pt>
                <c:pt idx="663">
                  <c:v>5.5861486486486721E-3</c:v>
                </c:pt>
                <c:pt idx="664">
                  <c:v>5.5847972972972977E-3</c:v>
                </c:pt>
                <c:pt idx="665">
                  <c:v>5.6003378378378377E-3</c:v>
                </c:pt>
                <c:pt idx="666">
                  <c:v>5.6091216216216482E-3</c:v>
                </c:pt>
                <c:pt idx="667">
                  <c:v>5.6168918918918934E-3</c:v>
                </c:pt>
                <c:pt idx="668">
                  <c:v>5.6307432432432698E-3</c:v>
                </c:pt>
                <c:pt idx="669">
                  <c:v>5.642567567567567E-3</c:v>
                </c:pt>
                <c:pt idx="670">
                  <c:v>5.6476351351351433E-3</c:v>
                </c:pt>
                <c:pt idx="671">
                  <c:v>5.6614864864864859E-3</c:v>
                </c:pt>
                <c:pt idx="672">
                  <c:v>5.6628378378378265E-3</c:v>
                </c:pt>
                <c:pt idx="673">
                  <c:v>5.6834459459459453E-3</c:v>
                </c:pt>
                <c:pt idx="674">
                  <c:v>5.6793918918919195E-3</c:v>
                </c:pt>
                <c:pt idx="675">
                  <c:v>5.6834459459459453E-3</c:v>
                </c:pt>
                <c:pt idx="676">
                  <c:v>5.7010135135135455E-3</c:v>
                </c:pt>
                <c:pt idx="677">
                  <c:v>5.7138513513513524E-3</c:v>
                </c:pt>
                <c:pt idx="678">
                  <c:v>5.7216216216216609E-3</c:v>
                </c:pt>
                <c:pt idx="679">
                  <c:v>5.7293918918919174E-3</c:v>
                </c:pt>
                <c:pt idx="680">
                  <c:v>5.7189189189189166E-3</c:v>
                </c:pt>
                <c:pt idx="681">
                  <c:v>5.7445945945946144E-3</c:v>
                </c:pt>
                <c:pt idx="682">
                  <c:v>5.7560810810811042E-3</c:v>
                </c:pt>
                <c:pt idx="683">
                  <c:v>5.7587837837838225E-3</c:v>
                </c:pt>
                <c:pt idx="684">
                  <c:v>5.7739864864864874E-3</c:v>
                </c:pt>
                <c:pt idx="685">
                  <c:v>5.7766891891892335E-3</c:v>
                </c:pt>
                <c:pt idx="686">
                  <c:v>5.7831081081081348E-3</c:v>
                </c:pt>
                <c:pt idx="687">
                  <c:v>5.7905405405405414E-3</c:v>
                </c:pt>
                <c:pt idx="688">
                  <c:v>5.7983108108108109E-3</c:v>
                </c:pt>
                <c:pt idx="689">
                  <c:v>5.8111486486486534E-3</c:v>
                </c:pt>
                <c:pt idx="690">
                  <c:v>5.8226351351351414E-3</c:v>
                </c:pt>
                <c:pt idx="691">
                  <c:v>5.8327702702702698E-3</c:v>
                </c:pt>
                <c:pt idx="692">
                  <c:v>5.8314189189189189E-3</c:v>
                </c:pt>
                <c:pt idx="693">
                  <c:v>5.8418918918919146E-3</c:v>
                </c:pt>
                <c:pt idx="694">
                  <c:v>5.8520270270270274E-3</c:v>
                </c:pt>
                <c:pt idx="695">
                  <c:v>5.8648648648648664E-3</c:v>
                </c:pt>
                <c:pt idx="696">
                  <c:v>5.8787162162162159E-3</c:v>
                </c:pt>
                <c:pt idx="697">
                  <c:v>5.8837837837838235E-3</c:v>
                </c:pt>
                <c:pt idx="698">
                  <c:v>5.8709459459459464E-3</c:v>
                </c:pt>
                <c:pt idx="699">
                  <c:v>5.8888513513513513E-3</c:v>
                </c:pt>
                <c:pt idx="700">
                  <c:v>5.9030405405405524E-3</c:v>
                </c:pt>
                <c:pt idx="701">
                  <c:v>5.9222972972973152E-3</c:v>
                </c:pt>
                <c:pt idx="702">
                  <c:v>5.9195945945946316E-3</c:v>
                </c:pt>
                <c:pt idx="703">
                  <c:v>5.9297297297297592E-3</c:v>
                </c:pt>
                <c:pt idx="704">
                  <c:v>5.9503378378378382E-3</c:v>
                </c:pt>
                <c:pt idx="705">
                  <c:v>5.9466216216216717E-3</c:v>
                </c:pt>
                <c:pt idx="706">
                  <c:v>5.9554054054054084E-3</c:v>
                </c:pt>
                <c:pt idx="707">
                  <c:v>5.9695945945946261E-3</c:v>
                </c:pt>
                <c:pt idx="708">
                  <c:v>5.9682432432432769E-3</c:v>
                </c:pt>
                <c:pt idx="709">
                  <c:v>5.9719594594594833E-3</c:v>
                </c:pt>
                <c:pt idx="710">
                  <c:v>6.0000000000000114E-3</c:v>
                </c:pt>
                <c:pt idx="711">
                  <c:v>5.9989864864864869E-3</c:v>
                </c:pt>
                <c:pt idx="712">
                  <c:v>6.0064189189189187E-3</c:v>
                </c:pt>
                <c:pt idx="713">
                  <c:v>6.0206081081081312E-3</c:v>
                </c:pt>
                <c:pt idx="714">
                  <c:v>6.0243243243243462E-3</c:v>
                </c:pt>
                <c:pt idx="715">
                  <c:v>6.0219594594594595E-3</c:v>
                </c:pt>
                <c:pt idx="716">
                  <c:v>6.0486486486486767E-3</c:v>
                </c:pt>
                <c:pt idx="717">
                  <c:v>6.0486486486486767E-3</c:v>
                </c:pt>
                <c:pt idx="718">
                  <c:v>6.0587837837838242E-3</c:v>
                </c:pt>
                <c:pt idx="719">
                  <c:v>6.0587837837838242E-3</c:v>
                </c:pt>
                <c:pt idx="720">
                  <c:v>6.0665540540540564E-3</c:v>
                </c:pt>
                <c:pt idx="721">
                  <c:v>6.0820945945946206E-3</c:v>
                </c:pt>
                <c:pt idx="722">
                  <c:v>6.0908783783783782E-3</c:v>
                </c:pt>
                <c:pt idx="723">
                  <c:v>6.0871621621621953E-3</c:v>
                </c:pt>
                <c:pt idx="724">
                  <c:v>6.1074324324324331E-3</c:v>
                </c:pt>
                <c:pt idx="725">
                  <c:v>6.1239864864864775E-3</c:v>
                </c:pt>
                <c:pt idx="726">
                  <c:v>6.1290540540540539E-3</c:v>
                </c:pt>
                <c:pt idx="727">
                  <c:v>6.1381756756756804E-3</c:v>
                </c:pt>
                <c:pt idx="728">
                  <c:v>6.1469594594594588E-3</c:v>
                </c:pt>
                <c:pt idx="729">
                  <c:v>6.1408783783783814E-3</c:v>
                </c:pt>
                <c:pt idx="730">
                  <c:v>6.1648648648648654E-3</c:v>
                </c:pt>
                <c:pt idx="731">
                  <c:v>6.1712837837838413E-3</c:v>
                </c:pt>
                <c:pt idx="732">
                  <c:v>6.1689189189188982E-3</c:v>
                </c:pt>
                <c:pt idx="733">
                  <c:v>6.1790540540540752E-3</c:v>
                </c:pt>
                <c:pt idx="734">
                  <c:v>6.1993243243243547E-3</c:v>
                </c:pt>
                <c:pt idx="735">
                  <c:v>6.1993243243243547E-3</c:v>
                </c:pt>
                <c:pt idx="736">
                  <c:v>6.2006756756756952E-3</c:v>
                </c:pt>
                <c:pt idx="737">
                  <c:v>6.2172297297297535E-3</c:v>
                </c:pt>
                <c:pt idx="738">
                  <c:v>6.2287162162162155E-3</c:v>
                </c:pt>
                <c:pt idx="739">
                  <c:v>6.2327702702702804E-3</c:v>
                </c:pt>
                <c:pt idx="740">
                  <c:v>6.241554054054077E-3</c:v>
                </c:pt>
                <c:pt idx="741">
                  <c:v>6.2581081081081293E-3</c:v>
                </c:pt>
                <c:pt idx="742">
                  <c:v>6.2581081081081293E-3</c:v>
                </c:pt>
                <c:pt idx="743">
                  <c:v>6.2645270270270271E-3</c:v>
                </c:pt>
                <c:pt idx="744">
                  <c:v>6.2773648648648947E-3</c:v>
                </c:pt>
                <c:pt idx="745">
                  <c:v>6.2888513513513792E-3</c:v>
                </c:pt>
                <c:pt idx="746">
                  <c:v>6.2915540540540594E-3</c:v>
                </c:pt>
                <c:pt idx="747">
                  <c:v>6.2952702702702814E-3</c:v>
                </c:pt>
                <c:pt idx="748">
                  <c:v>6.3043918918919105E-3</c:v>
                </c:pt>
                <c:pt idx="749">
                  <c:v>6.3168918918919117E-3</c:v>
                </c:pt>
                <c:pt idx="750">
                  <c:v>6.3273648648648814E-3</c:v>
                </c:pt>
                <c:pt idx="751">
                  <c:v>6.3398648648648947E-3</c:v>
                </c:pt>
                <c:pt idx="752">
                  <c:v>6.3374999999999994E-3</c:v>
                </c:pt>
                <c:pt idx="753">
                  <c:v>6.356756756756757E-3</c:v>
                </c:pt>
                <c:pt idx="754">
                  <c:v>6.3631756756756764E-3</c:v>
                </c:pt>
                <c:pt idx="755">
                  <c:v>6.3719594594594808E-3</c:v>
                </c:pt>
                <c:pt idx="756">
                  <c:v>6.3770270270270294E-3</c:v>
                </c:pt>
                <c:pt idx="757">
                  <c:v>6.3834459459459463E-3</c:v>
                </c:pt>
                <c:pt idx="758">
                  <c:v>6.3949324324324326E-3</c:v>
                </c:pt>
                <c:pt idx="759">
                  <c:v>6.4013513513513877E-3</c:v>
                </c:pt>
                <c:pt idx="760">
                  <c:v>6.4155405405405402E-3</c:v>
                </c:pt>
                <c:pt idx="761">
                  <c:v>6.4229729729729729E-3</c:v>
                </c:pt>
                <c:pt idx="762">
                  <c:v>6.4293918918919236E-3</c:v>
                </c:pt>
                <c:pt idx="763">
                  <c:v>6.4344594594594809E-3</c:v>
                </c:pt>
                <c:pt idx="764">
                  <c:v>6.4435810810811091E-3</c:v>
                </c:pt>
                <c:pt idx="765">
                  <c:v>6.4537162162162168E-3</c:v>
                </c:pt>
                <c:pt idx="766">
                  <c:v>6.458783783783833E-3</c:v>
                </c:pt>
                <c:pt idx="767">
                  <c:v>6.4550675675675694E-3</c:v>
                </c:pt>
                <c:pt idx="768">
                  <c:v>6.4743243243243608E-3</c:v>
                </c:pt>
                <c:pt idx="769">
                  <c:v>6.4881756756756904E-3</c:v>
                </c:pt>
                <c:pt idx="770">
                  <c:v>6.4831081081081435E-3</c:v>
                </c:pt>
                <c:pt idx="771">
                  <c:v>6.5047297297297487E-3</c:v>
                </c:pt>
                <c:pt idx="772">
                  <c:v>6.5162162162162168E-3</c:v>
                </c:pt>
                <c:pt idx="773">
                  <c:v>6.5152027027027401E-3</c:v>
                </c:pt>
                <c:pt idx="774">
                  <c:v>6.5304054054054258E-3</c:v>
                </c:pt>
                <c:pt idx="775">
                  <c:v>6.5317567567567594E-3</c:v>
                </c:pt>
                <c:pt idx="776">
                  <c:v>6.5510135135135429E-3</c:v>
                </c:pt>
                <c:pt idx="777">
                  <c:v>6.5533783783783914E-3</c:v>
                </c:pt>
                <c:pt idx="778">
                  <c:v>6.5685810810810824E-3</c:v>
                </c:pt>
                <c:pt idx="779">
                  <c:v>6.5625000000000024E-3</c:v>
                </c:pt>
                <c:pt idx="780">
                  <c:v>6.5790540540540841E-3</c:v>
                </c:pt>
                <c:pt idx="781">
                  <c:v>6.5854729729729914E-3</c:v>
                </c:pt>
                <c:pt idx="782">
                  <c:v>6.6033783783783833E-3</c:v>
                </c:pt>
                <c:pt idx="783">
                  <c:v>6.5979729729729736E-3</c:v>
                </c:pt>
                <c:pt idx="784">
                  <c:v>6.6222972972972971E-3</c:v>
                </c:pt>
                <c:pt idx="785">
                  <c:v>6.6185810810810812E-3</c:v>
                </c:pt>
                <c:pt idx="786">
                  <c:v>6.6337837837838276E-3</c:v>
                </c:pt>
                <c:pt idx="787">
                  <c:v>6.6402027027027376E-3</c:v>
                </c:pt>
                <c:pt idx="788">
                  <c:v>6.6429054054054073E-3</c:v>
                </c:pt>
                <c:pt idx="789">
                  <c:v>6.653040540540541E-3</c:v>
                </c:pt>
                <c:pt idx="790">
                  <c:v>6.6658783783783791E-3</c:v>
                </c:pt>
                <c:pt idx="791">
                  <c:v>6.6746621621622025E-3</c:v>
                </c:pt>
                <c:pt idx="792">
                  <c:v>6.6810810810811073E-3</c:v>
                </c:pt>
                <c:pt idx="793">
                  <c:v>6.6925675675675676E-3</c:v>
                </c:pt>
                <c:pt idx="794">
                  <c:v>6.7040540540540539E-3</c:v>
                </c:pt>
                <c:pt idx="795">
                  <c:v>6.7104729729729733E-3</c:v>
                </c:pt>
                <c:pt idx="796">
                  <c:v>6.711824324324359E-3</c:v>
                </c:pt>
                <c:pt idx="797">
                  <c:v>6.7195945945946293E-3</c:v>
                </c:pt>
                <c:pt idx="798">
                  <c:v>6.743918918918919E-3</c:v>
                </c:pt>
                <c:pt idx="799">
                  <c:v>6.7503378378378394E-3</c:v>
                </c:pt>
                <c:pt idx="800">
                  <c:v>6.7604729729729834E-3</c:v>
                </c:pt>
                <c:pt idx="801">
                  <c:v>6.7564189189189194E-3</c:v>
                </c:pt>
                <c:pt idx="802">
                  <c:v>6.7668918918919125E-3</c:v>
                </c:pt>
                <c:pt idx="803">
                  <c:v>6.7679054054054074E-3</c:v>
                </c:pt>
                <c:pt idx="804">
                  <c:v>6.7820945945946242E-3</c:v>
                </c:pt>
                <c:pt idx="805">
                  <c:v>6.7962837837838392E-3</c:v>
                </c:pt>
                <c:pt idx="806">
                  <c:v>6.7986486486486782E-3</c:v>
                </c:pt>
                <c:pt idx="807">
                  <c:v>6.8152027027027322E-3</c:v>
                </c:pt>
                <c:pt idx="808">
                  <c:v>6.8192567567567563E-3</c:v>
                </c:pt>
                <c:pt idx="809">
                  <c:v>6.8266891891892141E-3</c:v>
                </c:pt>
                <c:pt idx="810">
                  <c:v>6.8371621621621977E-3</c:v>
                </c:pt>
                <c:pt idx="811">
                  <c:v>6.8358108108108112E-3</c:v>
                </c:pt>
                <c:pt idx="812">
                  <c:v>6.8459459459459474E-3</c:v>
                </c:pt>
                <c:pt idx="813">
                  <c:v>6.8537162162162065E-3</c:v>
                </c:pt>
                <c:pt idx="814">
                  <c:v>6.8665540540540594E-3</c:v>
                </c:pt>
                <c:pt idx="815">
                  <c:v>6.8652027027027301E-3</c:v>
                </c:pt>
                <c:pt idx="816">
                  <c:v>6.8804054054054124E-3</c:v>
                </c:pt>
                <c:pt idx="817">
                  <c:v>6.8854729729729914E-3</c:v>
                </c:pt>
                <c:pt idx="818">
                  <c:v>6.8996621621622099E-3</c:v>
                </c:pt>
                <c:pt idx="819">
                  <c:v>6.913851351351372E-3</c:v>
                </c:pt>
                <c:pt idx="820">
                  <c:v>6.9239864864864874E-3</c:v>
                </c:pt>
                <c:pt idx="821">
                  <c:v>6.9304054054054294E-3</c:v>
                </c:pt>
                <c:pt idx="822">
                  <c:v>6.9368243243243706E-3</c:v>
                </c:pt>
                <c:pt idx="823">
                  <c:v>6.945608108108149E-3</c:v>
                </c:pt>
                <c:pt idx="824">
                  <c:v>6.9496621621622243E-3</c:v>
                </c:pt>
                <c:pt idx="825">
                  <c:v>6.9557432432432774E-3</c:v>
                </c:pt>
                <c:pt idx="826">
                  <c:v>6.9662162162162158E-3</c:v>
                </c:pt>
                <c:pt idx="827">
                  <c:v>6.9672297297297542E-3</c:v>
                </c:pt>
                <c:pt idx="828">
                  <c:v>6.9800675675675879E-3</c:v>
                </c:pt>
                <c:pt idx="829">
                  <c:v>7.0030405405405623E-3</c:v>
                </c:pt>
                <c:pt idx="830">
                  <c:v>7.0020270270270404E-3</c:v>
                </c:pt>
                <c:pt idx="831">
                  <c:v>7.0094594594594835E-3</c:v>
                </c:pt>
                <c:pt idx="832">
                  <c:v>7.0250000000000104E-3</c:v>
                </c:pt>
                <c:pt idx="833">
                  <c:v>7.0300675675675824E-3</c:v>
                </c:pt>
                <c:pt idx="834">
                  <c:v>7.0300675675675824E-3</c:v>
                </c:pt>
                <c:pt idx="835">
                  <c:v>7.0452702702702734E-3</c:v>
                </c:pt>
                <c:pt idx="836">
                  <c:v>7.0567567567567571E-3</c:v>
                </c:pt>
                <c:pt idx="837">
                  <c:v>7.0722972972973221E-3</c:v>
                </c:pt>
                <c:pt idx="838">
                  <c:v>7.0787162162162156E-3</c:v>
                </c:pt>
                <c:pt idx="839">
                  <c:v>7.0797297297297722E-3</c:v>
                </c:pt>
                <c:pt idx="840">
                  <c:v>7.0939189189189195E-3</c:v>
                </c:pt>
                <c:pt idx="841">
                  <c:v>7.1027027027027274E-3</c:v>
                </c:pt>
                <c:pt idx="842">
                  <c:v>7.101689189189222E-3</c:v>
                </c:pt>
                <c:pt idx="843">
                  <c:v>7.1104729729729813E-3</c:v>
                </c:pt>
                <c:pt idx="844">
                  <c:v>7.1131756756756762E-3</c:v>
                </c:pt>
                <c:pt idx="845">
                  <c:v>7.136148648648674E-3</c:v>
                </c:pt>
                <c:pt idx="846">
                  <c:v>7.1310810810811106E-3</c:v>
                </c:pt>
                <c:pt idx="847">
                  <c:v>7.1449324324324324E-3</c:v>
                </c:pt>
                <c:pt idx="848">
                  <c:v>7.1604729729729723E-3</c:v>
                </c:pt>
                <c:pt idx="849">
                  <c:v>7.1604729729729723E-3</c:v>
                </c:pt>
                <c:pt idx="850">
                  <c:v>7.1706081081081468E-3</c:v>
                </c:pt>
                <c:pt idx="851">
                  <c:v>7.1807432432432709E-3</c:v>
                </c:pt>
                <c:pt idx="852">
                  <c:v>7.18209459459462E-3</c:v>
                </c:pt>
                <c:pt idx="853">
                  <c:v>7.2013513513513872E-3</c:v>
                </c:pt>
                <c:pt idx="854">
                  <c:v>7.1959459459459453E-3</c:v>
                </c:pt>
                <c:pt idx="855">
                  <c:v>7.212837837837837E-3</c:v>
                </c:pt>
                <c:pt idx="856">
                  <c:v>7.2192567567567574E-3</c:v>
                </c:pt>
                <c:pt idx="857">
                  <c:v>7.2280405405405514E-3</c:v>
                </c:pt>
                <c:pt idx="858">
                  <c:v>7.2358108108108114E-3</c:v>
                </c:pt>
                <c:pt idx="859">
                  <c:v>7.2486486486486867E-3</c:v>
                </c:pt>
                <c:pt idx="860">
                  <c:v>7.2675675675675684E-3</c:v>
                </c:pt>
                <c:pt idx="861">
                  <c:v>7.2638513513513534E-3</c:v>
                </c:pt>
                <c:pt idx="862">
                  <c:v>7.2753378378378414E-3</c:v>
                </c:pt>
                <c:pt idx="863">
                  <c:v>7.2905405405405514E-3</c:v>
                </c:pt>
                <c:pt idx="864">
                  <c:v>7.2854729729729924E-3</c:v>
                </c:pt>
                <c:pt idx="865">
                  <c:v>7.3020270270270334E-3</c:v>
                </c:pt>
                <c:pt idx="866">
                  <c:v>7.3074324324324414E-3</c:v>
                </c:pt>
                <c:pt idx="867">
                  <c:v>7.3189189189189156E-3</c:v>
                </c:pt>
                <c:pt idx="868">
                  <c:v>7.3189189189189156E-3</c:v>
                </c:pt>
                <c:pt idx="869">
                  <c:v>7.3304054054054114E-3</c:v>
                </c:pt>
                <c:pt idx="870">
                  <c:v>7.3364864864864914E-3</c:v>
                </c:pt>
                <c:pt idx="871">
                  <c:v>7.3533783783783814E-3</c:v>
                </c:pt>
                <c:pt idx="872">
                  <c:v>7.3608108108108106E-3</c:v>
                </c:pt>
                <c:pt idx="873">
                  <c:v>7.3648648648648694E-3</c:v>
                </c:pt>
                <c:pt idx="874">
                  <c:v>7.38277027027027E-3</c:v>
                </c:pt>
                <c:pt idx="875">
                  <c:v>7.38277027027027E-3</c:v>
                </c:pt>
                <c:pt idx="876">
                  <c:v>7.3915540540540735E-3</c:v>
                </c:pt>
                <c:pt idx="877">
                  <c:v>7.4006756756757027E-3</c:v>
                </c:pt>
                <c:pt idx="878">
                  <c:v>7.4057432432432816E-3</c:v>
                </c:pt>
                <c:pt idx="879">
                  <c:v>7.4185810810811006E-3</c:v>
                </c:pt>
                <c:pt idx="880">
                  <c:v>7.4287162162162065E-3</c:v>
                </c:pt>
                <c:pt idx="881">
                  <c:v>7.4287162162162065E-3</c:v>
                </c:pt>
                <c:pt idx="882">
                  <c:v>7.4388513513513853E-3</c:v>
                </c:pt>
                <c:pt idx="883">
                  <c:v>7.4361486486486843E-3</c:v>
                </c:pt>
                <c:pt idx="884">
                  <c:v>7.4540540540540736E-3</c:v>
                </c:pt>
                <c:pt idx="885">
                  <c:v>7.4682432432432808E-3</c:v>
                </c:pt>
                <c:pt idx="886">
                  <c:v>7.4733108108108355E-3</c:v>
                </c:pt>
                <c:pt idx="887">
                  <c:v>7.4810810810811241E-3</c:v>
                </c:pt>
                <c:pt idx="888">
                  <c:v>7.4925675675675714E-3</c:v>
                </c:pt>
                <c:pt idx="889">
                  <c:v>7.5040540540540594E-3</c:v>
                </c:pt>
                <c:pt idx="890">
                  <c:v>7.5243243243243475E-3</c:v>
                </c:pt>
                <c:pt idx="891">
                  <c:v>7.5233108108108109E-3</c:v>
                </c:pt>
                <c:pt idx="892">
                  <c:v>7.5141891891892078E-3</c:v>
                </c:pt>
                <c:pt idx="893">
                  <c:v>7.5334459459459524E-3</c:v>
                </c:pt>
                <c:pt idx="894">
                  <c:v>7.5398648648649013E-3</c:v>
                </c:pt>
                <c:pt idx="895">
                  <c:v>7.547635135135157E-3</c:v>
                </c:pt>
                <c:pt idx="896">
                  <c:v>7.5614864864864883E-3</c:v>
                </c:pt>
                <c:pt idx="897">
                  <c:v>7.5679054054054052E-3</c:v>
                </c:pt>
                <c:pt idx="898">
                  <c:v>7.5780405405405605E-3</c:v>
                </c:pt>
                <c:pt idx="899">
                  <c:v>7.582094594594628E-3</c:v>
                </c:pt>
                <c:pt idx="900">
                  <c:v>7.6023648648648893E-3</c:v>
                </c:pt>
              </c:numCache>
            </c:numRef>
          </c:xVal>
          <c:yVal>
            <c:numRef>
              <c:f>'CAb (2) Rot'!$H$13:$H$913</c:f>
              <c:numCache>
                <c:formatCode>0.00</c:formatCode>
                <c:ptCount val="901"/>
                <c:pt idx="0">
                  <c:v>0.61641505662272733</c:v>
                </c:pt>
                <c:pt idx="1">
                  <c:v>0.82188674216363389</c:v>
                </c:pt>
                <c:pt idx="2">
                  <c:v>0.84679240101707764</c:v>
                </c:pt>
                <c:pt idx="3">
                  <c:v>0.80943391273691156</c:v>
                </c:pt>
                <c:pt idx="4">
                  <c:v>0.89660371872396416</c:v>
                </c:pt>
                <c:pt idx="5">
                  <c:v>0.88415088929724006</c:v>
                </c:pt>
                <c:pt idx="6">
                  <c:v>0.94018862171749018</c:v>
                </c:pt>
                <c:pt idx="7">
                  <c:v>0.90905654815068559</c:v>
                </c:pt>
                <c:pt idx="8">
                  <c:v>0.9899999394243798</c:v>
                </c:pt>
                <c:pt idx="9">
                  <c:v>0.9899999394243798</c:v>
                </c:pt>
                <c:pt idx="10">
                  <c:v>1.0086791835644557</c:v>
                </c:pt>
                <c:pt idx="11">
                  <c:v>0.97132069528429565</c:v>
                </c:pt>
                <c:pt idx="12">
                  <c:v>1.1207546484049538</c:v>
                </c:pt>
                <c:pt idx="13">
                  <c:v>1.1518867219717666</c:v>
                </c:pt>
                <c:pt idx="14">
                  <c:v>1.1954716249652861</c:v>
                </c:pt>
                <c:pt idx="15">
                  <c:v>1.1207546484049538</c:v>
                </c:pt>
                <c:pt idx="16">
                  <c:v>1.2203772838187301</c:v>
                </c:pt>
                <c:pt idx="17">
                  <c:v>1.2577357720988938</c:v>
                </c:pt>
                <c:pt idx="18">
                  <c:v>1.2390565279588157</c:v>
                </c:pt>
                <c:pt idx="19">
                  <c:v>1.2515093573855274</c:v>
                </c:pt>
                <c:pt idx="20">
                  <c:v>1.3137735045191419</c:v>
                </c:pt>
                <c:pt idx="21">
                  <c:v>1.4009433105061895</c:v>
                </c:pt>
                <c:pt idx="22">
                  <c:v>1.3324527486592261</c:v>
                </c:pt>
                <c:pt idx="23">
                  <c:v>1.4133961399329158</c:v>
                </c:pt>
                <c:pt idx="24">
                  <c:v>1.4445282134997162</c:v>
                </c:pt>
                <c:pt idx="25">
                  <c:v>1.3884904810794718</c:v>
                </c:pt>
                <c:pt idx="26">
                  <c:v>1.450754628213081</c:v>
                </c:pt>
                <c:pt idx="27">
                  <c:v>1.4320753840729978</c:v>
                </c:pt>
                <c:pt idx="28">
                  <c:v>1.450754628213081</c:v>
                </c:pt>
                <c:pt idx="29">
                  <c:v>1.5192451900600499</c:v>
                </c:pt>
                <c:pt idx="30">
                  <c:v>1.5005659459199678</c:v>
                </c:pt>
                <c:pt idx="31">
                  <c:v>1.6313206549005459</c:v>
                </c:pt>
                <c:pt idx="32">
                  <c:v>1.6188678254738289</c:v>
                </c:pt>
                <c:pt idx="33">
                  <c:v>1.6686791431807155</c:v>
                </c:pt>
                <c:pt idx="34">
                  <c:v>1.6562263137539894</c:v>
                </c:pt>
                <c:pt idx="35">
                  <c:v>1.7683017785944806</c:v>
                </c:pt>
                <c:pt idx="36">
                  <c:v>1.7060376314608763</c:v>
                </c:pt>
                <c:pt idx="37">
                  <c:v>1.7060376314608763</c:v>
                </c:pt>
                <c:pt idx="38">
                  <c:v>1.7683017785944806</c:v>
                </c:pt>
                <c:pt idx="39">
                  <c:v>1.8679244140082578</c:v>
                </c:pt>
                <c:pt idx="40">
                  <c:v>1.811886681588011</c:v>
                </c:pt>
                <c:pt idx="41">
                  <c:v>1.8679244140082578</c:v>
                </c:pt>
                <c:pt idx="42">
                  <c:v>1.8305659257280975</c:v>
                </c:pt>
                <c:pt idx="43">
                  <c:v>1.9737734641353941</c:v>
                </c:pt>
                <c:pt idx="44">
                  <c:v>1.8990564875750631</c:v>
                </c:pt>
                <c:pt idx="45">
                  <c:v>1.9737734641353941</c:v>
                </c:pt>
                <c:pt idx="46">
                  <c:v>1.9737734641353941</c:v>
                </c:pt>
                <c:pt idx="47">
                  <c:v>2.0111319524155662</c:v>
                </c:pt>
                <c:pt idx="48">
                  <c:v>2.0858489289758775</c:v>
                </c:pt>
                <c:pt idx="49">
                  <c:v>2.1232074172560602</c:v>
                </c:pt>
                <c:pt idx="50">
                  <c:v>2.1169810025427012</c:v>
                </c:pt>
                <c:pt idx="51">
                  <c:v>2.1730187349629411</c:v>
                </c:pt>
                <c:pt idx="52">
                  <c:v>2.2352828820965498</c:v>
                </c:pt>
                <c:pt idx="53">
                  <c:v>2.2726413703767148</c:v>
                </c:pt>
                <c:pt idx="54">
                  <c:v>2.2664149556633602</c:v>
                </c:pt>
                <c:pt idx="55">
                  <c:v>2.2788677850900756</c:v>
                </c:pt>
                <c:pt idx="56">
                  <c:v>2.2539621262366332</c:v>
                </c:pt>
                <c:pt idx="57">
                  <c:v>2.3473583469370451</c:v>
                </c:pt>
                <c:pt idx="58">
                  <c:v>2.3784904205038355</c:v>
                </c:pt>
                <c:pt idx="59">
                  <c:v>2.3847168352172101</c:v>
                </c:pt>
                <c:pt idx="60">
                  <c:v>2.4469809823508188</c:v>
                </c:pt>
                <c:pt idx="61">
                  <c:v>2.5403772030512397</c:v>
                </c:pt>
                <c:pt idx="62">
                  <c:v>2.5777356913314002</c:v>
                </c:pt>
                <c:pt idx="63">
                  <c:v>2.4656602264909013</c:v>
                </c:pt>
                <c:pt idx="64">
                  <c:v>2.6275470090382838</c:v>
                </c:pt>
                <c:pt idx="65">
                  <c:v>2.6337734237516437</c:v>
                </c:pt>
                <c:pt idx="66">
                  <c:v>2.6524526678917195</c:v>
                </c:pt>
                <c:pt idx="67">
                  <c:v>2.6524526678917195</c:v>
                </c:pt>
                <c:pt idx="68">
                  <c:v>2.6898111561718951</c:v>
                </c:pt>
                <c:pt idx="69">
                  <c:v>2.6649054973184487</c:v>
                </c:pt>
                <c:pt idx="70">
                  <c:v>2.8516979387192727</c:v>
                </c:pt>
                <c:pt idx="71">
                  <c:v>2.7707545474455952</c:v>
                </c:pt>
                <c:pt idx="72">
                  <c:v>2.8766035975727187</c:v>
                </c:pt>
                <c:pt idx="73">
                  <c:v>2.8392451092925377</c:v>
                </c:pt>
                <c:pt idx="74">
                  <c:v>2.9575469888464099</c:v>
                </c:pt>
                <c:pt idx="75">
                  <c:v>2.9762262329864932</c:v>
                </c:pt>
                <c:pt idx="76">
                  <c:v>2.9575469888464099</c:v>
                </c:pt>
                <c:pt idx="77">
                  <c:v>2.9949054771265748</c:v>
                </c:pt>
                <c:pt idx="78">
                  <c:v>3.0011318918399472</c:v>
                </c:pt>
                <c:pt idx="79">
                  <c:v>3.1443394302472356</c:v>
                </c:pt>
                <c:pt idx="80">
                  <c:v>3.1381130155338748</c:v>
                </c:pt>
                <c:pt idx="81">
                  <c:v>3.1630186743873212</c:v>
                </c:pt>
                <c:pt idx="82">
                  <c:v>3.2501884803743701</c:v>
                </c:pt>
                <c:pt idx="83">
                  <c:v>3.306226212794618</c:v>
                </c:pt>
                <c:pt idx="84">
                  <c:v>3.2501884803743701</c:v>
                </c:pt>
                <c:pt idx="85">
                  <c:v>3.306226212794618</c:v>
                </c:pt>
                <c:pt idx="86">
                  <c:v>3.3871696040683088</c:v>
                </c:pt>
                <c:pt idx="87">
                  <c:v>3.5054714836221637</c:v>
                </c:pt>
                <c:pt idx="88">
                  <c:v>3.5428299719023388</c:v>
                </c:pt>
                <c:pt idx="89">
                  <c:v>3.5428299719023388</c:v>
                </c:pt>
                <c:pt idx="90">
                  <c:v>3.5615092160424244</c:v>
                </c:pt>
                <c:pt idx="91">
                  <c:v>3.53660355718897</c:v>
                </c:pt>
                <c:pt idx="92">
                  <c:v>3.6611318514562043</c:v>
                </c:pt>
                <c:pt idx="93">
                  <c:v>3.6237733631760252</c:v>
                </c:pt>
                <c:pt idx="94">
                  <c:v>3.6798110955962677</c:v>
                </c:pt>
                <c:pt idx="95">
                  <c:v>3.7296224133031468</c:v>
                </c:pt>
                <c:pt idx="96">
                  <c:v>3.7918865604367653</c:v>
                </c:pt>
                <c:pt idx="97">
                  <c:v>3.8354714634302769</c:v>
                </c:pt>
                <c:pt idx="98">
                  <c:v>3.8603771222837349</c:v>
                </c:pt>
                <c:pt idx="99">
                  <c:v>3.8666035369970957</c:v>
                </c:pt>
                <c:pt idx="100">
                  <c:v>3.9973582459776802</c:v>
                </c:pt>
                <c:pt idx="101">
                  <c:v>3.9537733429841482</c:v>
                </c:pt>
                <c:pt idx="102">
                  <c:v>4.09075446667807</c:v>
                </c:pt>
                <c:pt idx="103">
                  <c:v>4.0720752225380048</c:v>
                </c:pt>
                <c:pt idx="104">
                  <c:v>4.0720752225380048</c:v>
                </c:pt>
                <c:pt idx="105">
                  <c:v>4.2215091756586824</c:v>
                </c:pt>
                <c:pt idx="106">
                  <c:v>4.1654714432383999</c:v>
                </c:pt>
                <c:pt idx="107">
                  <c:v>4.1716978579517781</c:v>
                </c:pt>
                <c:pt idx="108">
                  <c:v>4.2339620050853934</c:v>
                </c:pt>
                <c:pt idx="109">
                  <c:v>4.3522638846392434</c:v>
                </c:pt>
                <c:pt idx="110">
                  <c:v>4.3833959582060356</c:v>
                </c:pt>
                <c:pt idx="111">
                  <c:v>4.40207520234613</c:v>
                </c:pt>
                <c:pt idx="112">
                  <c:v>4.4643393494797365</c:v>
                </c:pt>
                <c:pt idx="113">
                  <c:v>4.5888676437469558</c:v>
                </c:pt>
                <c:pt idx="114">
                  <c:v>4.4332072759129506</c:v>
                </c:pt>
                <c:pt idx="115">
                  <c:v>4.6137733026003991</c:v>
                </c:pt>
                <c:pt idx="116">
                  <c:v>4.6386789614538424</c:v>
                </c:pt>
                <c:pt idx="117">
                  <c:v>4.7009431085874516</c:v>
                </c:pt>
                <c:pt idx="118">
                  <c:v>4.7320751821542766</c:v>
                </c:pt>
                <c:pt idx="119">
                  <c:v>4.6884902791607255</c:v>
                </c:pt>
                <c:pt idx="120">
                  <c:v>4.8815091352749365</c:v>
                </c:pt>
                <c:pt idx="121">
                  <c:v>4.8815091352749365</c:v>
                </c:pt>
                <c:pt idx="122">
                  <c:v>4.9811317706886902</c:v>
                </c:pt>
                <c:pt idx="123">
                  <c:v>4.9126412088417224</c:v>
                </c:pt>
                <c:pt idx="124">
                  <c:v>4.9562261118352504</c:v>
                </c:pt>
                <c:pt idx="125">
                  <c:v>5.0433959178222985</c:v>
                </c:pt>
                <c:pt idx="126">
                  <c:v>5.0122638442554885</c:v>
                </c:pt>
                <c:pt idx="127">
                  <c:v>5.0683015766757142</c:v>
                </c:pt>
                <c:pt idx="128">
                  <c:v>5.2550940180765675</c:v>
                </c:pt>
                <c:pt idx="129">
                  <c:v>5.2177355297963759</c:v>
                </c:pt>
                <c:pt idx="130">
                  <c:v>5.3111317504968145</c:v>
                </c:pt>
                <c:pt idx="131">
                  <c:v>5.3858487270571462</c:v>
                </c:pt>
                <c:pt idx="132">
                  <c:v>5.3173581652101793</c:v>
                </c:pt>
                <c:pt idx="133">
                  <c:v>5.3671694829170633</c:v>
                </c:pt>
                <c:pt idx="134">
                  <c:v>5.5601883390312308</c:v>
                </c:pt>
                <c:pt idx="135">
                  <c:v>5.4169808006239455</c:v>
                </c:pt>
                <c:pt idx="136">
                  <c:v>5.5041506066109749</c:v>
                </c:pt>
                <c:pt idx="137">
                  <c:v>5.6162260714514955</c:v>
                </c:pt>
                <c:pt idx="138">
                  <c:v>5.5913204125980593</c:v>
                </c:pt>
                <c:pt idx="139">
                  <c:v>5.7718864392855185</c:v>
                </c:pt>
                <c:pt idx="140">
                  <c:v>5.7967920981389724</c:v>
                </c:pt>
                <c:pt idx="141">
                  <c:v>5.7407543657187148</c:v>
                </c:pt>
                <c:pt idx="142">
                  <c:v>6.0084901983932424</c:v>
                </c:pt>
                <c:pt idx="143">
                  <c:v>5.9399996365462631</c:v>
                </c:pt>
                <c:pt idx="144">
                  <c:v>6.0583015161001175</c:v>
                </c:pt>
                <c:pt idx="145">
                  <c:v>5.9960373689665065</c:v>
                </c:pt>
                <c:pt idx="146">
                  <c:v>6.1516977368005321</c:v>
                </c:pt>
                <c:pt idx="147">
                  <c:v>6.245093957500945</c:v>
                </c:pt>
                <c:pt idx="148">
                  <c:v>6.2575467869276684</c:v>
                </c:pt>
                <c:pt idx="149">
                  <c:v>6.3198109340612758</c:v>
                </c:pt>
                <c:pt idx="150">
                  <c:v>6.2762260310677513</c:v>
                </c:pt>
                <c:pt idx="151">
                  <c:v>6.438112813615132</c:v>
                </c:pt>
                <c:pt idx="152">
                  <c:v>6.4194335694750455</c:v>
                </c:pt>
                <c:pt idx="153">
                  <c:v>6.4692448871819384</c:v>
                </c:pt>
                <c:pt idx="154">
                  <c:v>6.6062260108758784</c:v>
                </c:pt>
                <c:pt idx="155">
                  <c:v>6.6933958168629255</c:v>
                </c:pt>
                <c:pt idx="156">
                  <c:v>6.6871694021495713</c:v>
                </c:pt>
                <c:pt idx="157">
                  <c:v>6.6809429874362056</c:v>
                </c:pt>
                <c:pt idx="158">
                  <c:v>6.8116976964167835</c:v>
                </c:pt>
                <c:pt idx="159">
                  <c:v>6.8428297699835881</c:v>
                </c:pt>
                <c:pt idx="160">
                  <c:v>6.8552825994103097</c:v>
                </c:pt>
                <c:pt idx="161">
                  <c:v>6.9673580642508064</c:v>
                </c:pt>
                <c:pt idx="162">
                  <c:v>6.8677354288370083</c:v>
                </c:pt>
                <c:pt idx="163">
                  <c:v>7.0856599438046883</c:v>
                </c:pt>
                <c:pt idx="164">
                  <c:v>7.1479240909382655</c:v>
                </c:pt>
                <c:pt idx="165">
                  <c:v>7.1852825792184136</c:v>
                </c:pt>
                <c:pt idx="166">
                  <c:v>7.3222637029123945</c:v>
                </c:pt>
                <c:pt idx="167">
                  <c:v>7.3347165323390762</c:v>
                </c:pt>
                <c:pt idx="168">
                  <c:v>7.4530184118929519</c:v>
                </c:pt>
                <c:pt idx="169">
                  <c:v>7.4716976560330535</c:v>
                </c:pt>
                <c:pt idx="170">
                  <c:v>7.5588674620200873</c:v>
                </c:pt>
                <c:pt idx="171">
                  <c:v>7.5837731208735528</c:v>
                </c:pt>
                <c:pt idx="172">
                  <c:v>7.6460372680071345</c:v>
                </c:pt>
                <c:pt idx="173">
                  <c:v>7.7332070739942118</c:v>
                </c:pt>
                <c:pt idx="174">
                  <c:v>7.7581127328476374</c:v>
                </c:pt>
                <c:pt idx="175">
                  <c:v>7.8079240505545044</c:v>
                </c:pt>
                <c:pt idx="176">
                  <c:v>7.9324523448217414</c:v>
                </c:pt>
                <c:pt idx="177">
                  <c:v>7.9573580036751821</c:v>
                </c:pt>
                <c:pt idx="178">
                  <c:v>8.0881127126557519</c:v>
                </c:pt>
                <c:pt idx="179">
                  <c:v>8.1130183715092041</c:v>
                </c:pt>
                <c:pt idx="180">
                  <c:v>8.1815089333561719</c:v>
                </c:pt>
                <c:pt idx="181">
                  <c:v>8.2749051540565439</c:v>
                </c:pt>
                <c:pt idx="182">
                  <c:v>8.2499994952031432</c:v>
                </c:pt>
                <c:pt idx="183">
                  <c:v>8.4181126924638789</c:v>
                </c:pt>
                <c:pt idx="184">
                  <c:v>8.4866032543108556</c:v>
                </c:pt>
                <c:pt idx="185">
                  <c:v>8.4616975954574247</c:v>
                </c:pt>
                <c:pt idx="186">
                  <c:v>8.4679240101707709</c:v>
                </c:pt>
                <c:pt idx="187">
                  <c:v>8.6484900368582398</c:v>
                </c:pt>
                <c:pt idx="188">
                  <c:v>8.6049051338647118</c:v>
                </c:pt>
                <c:pt idx="189">
                  <c:v>8.773018331125451</c:v>
                </c:pt>
                <c:pt idx="190">
                  <c:v>8.7356598428453047</c:v>
                </c:pt>
                <c:pt idx="191">
                  <c:v>8.8415088929724188</c:v>
                </c:pt>
                <c:pt idx="192">
                  <c:v>8.9224522842461536</c:v>
                </c:pt>
                <c:pt idx="193">
                  <c:v>9.0096220902331687</c:v>
                </c:pt>
                <c:pt idx="194">
                  <c:v>9.0283013343732499</c:v>
                </c:pt>
                <c:pt idx="195">
                  <c:v>9.1715088727805512</c:v>
                </c:pt>
                <c:pt idx="196">
                  <c:v>9.2150937757740685</c:v>
                </c:pt>
                <c:pt idx="197">
                  <c:v>9.2462258493408385</c:v>
                </c:pt>
                <c:pt idx="198">
                  <c:v>9.3956598024615747</c:v>
                </c:pt>
                <c:pt idx="199">
                  <c:v>9.4890560231619894</c:v>
                </c:pt>
                <c:pt idx="200">
                  <c:v>9.4703767790218709</c:v>
                </c:pt>
                <c:pt idx="201">
                  <c:v>9.5762258291490063</c:v>
                </c:pt>
                <c:pt idx="202">
                  <c:v>9.6384899762826208</c:v>
                </c:pt>
                <c:pt idx="203">
                  <c:v>9.7567918558364717</c:v>
                </c:pt>
                <c:pt idx="204">
                  <c:v>9.7754710999765511</c:v>
                </c:pt>
                <c:pt idx="205">
                  <c:v>9.9124522236705008</c:v>
                </c:pt>
                <c:pt idx="206">
                  <c:v>9.937357882523937</c:v>
                </c:pt>
                <c:pt idx="207">
                  <c:v>10.03075410322435</c:v>
                </c:pt>
                <c:pt idx="208">
                  <c:v>9.9747163708041047</c:v>
                </c:pt>
                <c:pt idx="209">
                  <c:v>10.080565420931237</c:v>
                </c:pt>
                <c:pt idx="210">
                  <c:v>10.074339006217873</c:v>
                </c:pt>
                <c:pt idx="211">
                  <c:v>10.317169180038949</c:v>
                </c:pt>
                <c:pt idx="212">
                  <c:v>10.286037106472145</c:v>
                </c:pt>
                <c:pt idx="213">
                  <c:v>10.454150303732888</c:v>
                </c:pt>
                <c:pt idx="214">
                  <c:v>10.522640865579859</c:v>
                </c:pt>
                <c:pt idx="215">
                  <c:v>10.491508792013049</c:v>
                </c:pt>
                <c:pt idx="216">
                  <c:v>10.547546524433304</c:v>
                </c:pt>
                <c:pt idx="217">
                  <c:v>10.6907540628406</c:v>
                </c:pt>
                <c:pt idx="218">
                  <c:v>10.771697454114292</c:v>
                </c:pt>
                <c:pt idx="219">
                  <c:v>10.75301820997422</c:v>
                </c:pt>
                <c:pt idx="220">
                  <c:v>10.777923868827653</c:v>
                </c:pt>
                <c:pt idx="221">
                  <c:v>11.002074798508676</c:v>
                </c:pt>
                <c:pt idx="222">
                  <c:v>11.008301213222005</c:v>
                </c:pt>
                <c:pt idx="223">
                  <c:v>11.045659701502171</c:v>
                </c:pt>
                <c:pt idx="224">
                  <c:v>11.25735780175644</c:v>
                </c:pt>
                <c:pt idx="225">
                  <c:v>11.151508751629304</c:v>
                </c:pt>
                <c:pt idx="226">
                  <c:v>11.294716290036604</c:v>
                </c:pt>
                <c:pt idx="227">
                  <c:v>11.319621948890047</c:v>
                </c:pt>
                <c:pt idx="228">
                  <c:v>11.525093634430956</c:v>
                </c:pt>
                <c:pt idx="229">
                  <c:v>11.363206851883623</c:v>
                </c:pt>
                <c:pt idx="230">
                  <c:v>11.686980416978352</c:v>
                </c:pt>
                <c:pt idx="231">
                  <c:v>11.686980416978352</c:v>
                </c:pt>
                <c:pt idx="232">
                  <c:v>11.823961540672268</c:v>
                </c:pt>
                <c:pt idx="233">
                  <c:v>11.805282296532253</c:v>
                </c:pt>
                <c:pt idx="234">
                  <c:v>11.954716249652856</c:v>
                </c:pt>
                <c:pt idx="235">
                  <c:v>11.886225687805887</c:v>
                </c:pt>
                <c:pt idx="236">
                  <c:v>12.048112470353248</c:v>
                </c:pt>
                <c:pt idx="237">
                  <c:v>12.203772838187326</c:v>
                </c:pt>
                <c:pt idx="238">
                  <c:v>12.216225667613998</c:v>
                </c:pt>
                <c:pt idx="239">
                  <c:v>12.427923767868281</c:v>
                </c:pt>
                <c:pt idx="240">
                  <c:v>12.378112450161394</c:v>
                </c:pt>
                <c:pt idx="241">
                  <c:v>12.415470938441572</c:v>
                </c:pt>
                <c:pt idx="242">
                  <c:v>12.539999232708812</c:v>
                </c:pt>
                <c:pt idx="243">
                  <c:v>12.490187915001931</c:v>
                </c:pt>
                <c:pt idx="244">
                  <c:v>12.614716209269124</c:v>
                </c:pt>
                <c:pt idx="245">
                  <c:v>12.708112429969518</c:v>
                </c:pt>
                <c:pt idx="246">
                  <c:v>12.78905582124322</c:v>
                </c:pt>
                <c:pt idx="247">
                  <c:v>12.919810530223804</c:v>
                </c:pt>
                <c:pt idx="248">
                  <c:v>12.907357700797068</c:v>
                </c:pt>
                <c:pt idx="249">
                  <c:v>12.963395433217316</c:v>
                </c:pt>
                <c:pt idx="250">
                  <c:v>13.106602971624653</c:v>
                </c:pt>
                <c:pt idx="251">
                  <c:v>13.193772777611667</c:v>
                </c:pt>
                <c:pt idx="252">
                  <c:v>13.199999192325029</c:v>
                </c:pt>
                <c:pt idx="253">
                  <c:v>13.249810510031915</c:v>
                </c:pt>
                <c:pt idx="254">
                  <c:v>13.368112389585772</c:v>
                </c:pt>
                <c:pt idx="255">
                  <c:v>13.380565219012524</c:v>
                </c:pt>
                <c:pt idx="256">
                  <c:v>13.473961439712907</c:v>
                </c:pt>
                <c:pt idx="257">
                  <c:v>13.648301051686998</c:v>
                </c:pt>
                <c:pt idx="258">
                  <c:v>13.598489733980124</c:v>
                </c:pt>
                <c:pt idx="259">
                  <c:v>13.735470857674066</c:v>
                </c:pt>
                <c:pt idx="260">
                  <c:v>13.86622556665465</c:v>
                </c:pt>
                <c:pt idx="261">
                  <c:v>13.909810469648166</c:v>
                </c:pt>
                <c:pt idx="262">
                  <c:v>13.853772737227974</c:v>
                </c:pt>
                <c:pt idx="263">
                  <c:v>13.847546322514559</c:v>
                </c:pt>
                <c:pt idx="264">
                  <c:v>14.127734984615797</c:v>
                </c:pt>
                <c:pt idx="265">
                  <c:v>14.252263278883024</c:v>
                </c:pt>
                <c:pt idx="266">
                  <c:v>14.233584034742977</c:v>
                </c:pt>
                <c:pt idx="267">
                  <c:v>14.401697232003718</c:v>
                </c:pt>
                <c:pt idx="268">
                  <c:v>14.457734964423976</c:v>
                </c:pt>
                <c:pt idx="269">
                  <c:v>14.432829305570468</c:v>
                </c:pt>
                <c:pt idx="270">
                  <c:v>14.432829305570468</c:v>
                </c:pt>
                <c:pt idx="271">
                  <c:v>14.420376476143757</c:v>
                </c:pt>
                <c:pt idx="272">
                  <c:v>14.594716088117861</c:v>
                </c:pt>
                <c:pt idx="273">
                  <c:v>14.644527405824748</c:v>
                </c:pt>
                <c:pt idx="274">
                  <c:v>14.756602870665303</c:v>
                </c:pt>
                <c:pt idx="275">
                  <c:v>14.775282114805366</c:v>
                </c:pt>
                <c:pt idx="276">
                  <c:v>14.837546261938979</c:v>
                </c:pt>
                <c:pt idx="277">
                  <c:v>15.043017947479843</c:v>
                </c:pt>
                <c:pt idx="278">
                  <c:v>15.011885873913039</c:v>
                </c:pt>
                <c:pt idx="279">
                  <c:v>15.173772656460422</c:v>
                </c:pt>
                <c:pt idx="280">
                  <c:v>15.204904730027225</c:v>
                </c:pt>
                <c:pt idx="281">
                  <c:v>15.285848121300917</c:v>
                </c:pt>
                <c:pt idx="282">
                  <c:v>15.329433024294454</c:v>
                </c:pt>
                <c:pt idx="283">
                  <c:v>15.379244342001366</c:v>
                </c:pt>
                <c:pt idx="284">
                  <c:v>15.453961318561674</c:v>
                </c:pt>
                <c:pt idx="285">
                  <c:v>15.572263198115515</c:v>
                </c:pt>
                <c:pt idx="286">
                  <c:v>15.422829244994857</c:v>
                </c:pt>
                <c:pt idx="287">
                  <c:v>15.572263198115515</c:v>
                </c:pt>
                <c:pt idx="288">
                  <c:v>15.715470736522816</c:v>
                </c:pt>
                <c:pt idx="289">
                  <c:v>15.902263177923652</c:v>
                </c:pt>
                <c:pt idx="290">
                  <c:v>15.665659418815979</c:v>
                </c:pt>
                <c:pt idx="291">
                  <c:v>15.95207449563053</c:v>
                </c:pt>
                <c:pt idx="292">
                  <c:v>16.03924430161759</c:v>
                </c:pt>
                <c:pt idx="293">
                  <c:v>16.064149960470989</c:v>
                </c:pt>
                <c:pt idx="294">
                  <c:v>16.064149960470989</c:v>
                </c:pt>
                <c:pt idx="295">
                  <c:v>16.08282920461102</c:v>
                </c:pt>
                <c:pt idx="296">
                  <c:v>16.288300890151895</c:v>
                </c:pt>
                <c:pt idx="297">
                  <c:v>16.219810328305048</c:v>
                </c:pt>
                <c:pt idx="298">
                  <c:v>16.319432963718821</c:v>
                </c:pt>
                <c:pt idx="299">
                  <c:v>16.319432963718821</c:v>
                </c:pt>
                <c:pt idx="300">
                  <c:v>16.331885793145652</c:v>
                </c:pt>
                <c:pt idx="301">
                  <c:v>16.562263137539805</c:v>
                </c:pt>
                <c:pt idx="302">
                  <c:v>16.394149940279089</c:v>
                </c:pt>
                <c:pt idx="303">
                  <c:v>16.630753699386865</c:v>
                </c:pt>
                <c:pt idx="304">
                  <c:v>16.773961237794165</c:v>
                </c:pt>
                <c:pt idx="305">
                  <c:v>16.699244261233829</c:v>
                </c:pt>
                <c:pt idx="306">
                  <c:v>16.705470675947101</c:v>
                </c:pt>
                <c:pt idx="307">
                  <c:v>16.879810287921217</c:v>
                </c:pt>
                <c:pt idx="308">
                  <c:v>16.898489532061223</c:v>
                </c:pt>
                <c:pt idx="309">
                  <c:v>16.998112167475089</c:v>
                </c:pt>
                <c:pt idx="310">
                  <c:v>16.917168776201535</c:v>
                </c:pt>
                <c:pt idx="311">
                  <c:v>17.029244241041866</c:v>
                </c:pt>
                <c:pt idx="312">
                  <c:v>17.178678194162618</c:v>
                </c:pt>
                <c:pt idx="313">
                  <c:v>17.166225364735887</c:v>
                </c:pt>
                <c:pt idx="314">
                  <c:v>17.228489511869416</c:v>
                </c:pt>
                <c:pt idx="315">
                  <c:v>17.23471592658289</c:v>
                </c:pt>
                <c:pt idx="316">
                  <c:v>17.440187612123676</c:v>
                </c:pt>
                <c:pt idx="317">
                  <c:v>17.340564976710002</c:v>
                </c:pt>
                <c:pt idx="318">
                  <c:v>17.346791391423285</c:v>
                </c:pt>
                <c:pt idx="319">
                  <c:v>17.365470635563309</c:v>
                </c:pt>
                <c:pt idx="320">
                  <c:v>17.40905553855697</c:v>
                </c:pt>
                <c:pt idx="321">
                  <c:v>17.471319685690581</c:v>
                </c:pt>
                <c:pt idx="322">
                  <c:v>17.471319685690581</c:v>
                </c:pt>
                <c:pt idx="323">
                  <c:v>17.645659297664682</c:v>
                </c:pt>
                <c:pt idx="324">
                  <c:v>17.720376274224897</c:v>
                </c:pt>
                <c:pt idx="325">
                  <c:v>17.639432882951223</c:v>
                </c:pt>
                <c:pt idx="326">
                  <c:v>17.745281933078459</c:v>
                </c:pt>
                <c:pt idx="327">
                  <c:v>17.720376274224897</c:v>
                </c:pt>
                <c:pt idx="328">
                  <c:v>17.894715886199119</c:v>
                </c:pt>
                <c:pt idx="329">
                  <c:v>17.988112106899489</c:v>
                </c:pt>
                <c:pt idx="330">
                  <c:v>18.062829083459793</c:v>
                </c:pt>
                <c:pt idx="331">
                  <c:v>17.988112106899489</c:v>
                </c:pt>
                <c:pt idx="332">
                  <c:v>18.106413986453386</c:v>
                </c:pt>
                <c:pt idx="333">
                  <c:v>18.106413986453386</c:v>
                </c:pt>
                <c:pt idx="334">
                  <c:v>18.000564936326189</c:v>
                </c:pt>
                <c:pt idx="335">
                  <c:v>18.156225304160277</c:v>
                </c:pt>
                <c:pt idx="336">
                  <c:v>18.212263036580524</c:v>
                </c:pt>
                <c:pt idx="337">
                  <c:v>18.143772474733474</c:v>
                </c:pt>
                <c:pt idx="338">
                  <c:v>18.299432842567423</c:v>
                </c:pt>
                <c:pt idx="339">
                  <c:v>18.237168695433965</c:v>
                </c:pt>
                <c:pt idx="340">
                  <c:v>18.237168695433965</c:v>
                </c:pt>
                <c:pt idx="341">
                  <c:v>18.380376233841165</c:v>
                </c:pt>
                <c:pt idx="342">
                  <c:v>18.330564916134378</c:v>
                </c:pt>
                <c:pt idx="343">
                  <c:v>18.386602648554589</c:v>
                </c:pt>
                <c:pt idx="344">
                  <c:v>18.467546039828189</c:v>
                </c:pt>
                <c:pt idx="345">
                  <c:v>18.517357357535204</c:v>
                </c:pt>
                <c:pt idx="346">
                  <c:v>18.461319625114889</c:v>
                </c:pt>
                <c:pt idx="347">
                  <c:v>18.442640380974716</c:v>
                </c:pt>
                <c:pt idx="348">
                  <c:v>18.504904528108558</c:v>
                </c:pt>
                <c:pt idx="349">
                  <c:v>18.610753578235617</c:v>
                </c:pt>
                <c:pt idx="350">
                  <c:v>18.623206407662327</c:v>
                </c:pt>
                <c:pt idx="351">
                  <c:v>18.448866795688236</c:v>
                </c:pt>
                <c:pt idx="352">
                  <c:v>18.785093190209722</c:v>
                </c:pt>
                <c:pt idx="353">
                  <c:v>18.68547055479587</c:v>
                </c:pt>
                <c:pt idx="354">
                  <c:v>18.691696969509309</c:v>
                </c:pt>
                <c:pt idx="355">
                  <c:v>18.629432822375616</c:v>
                </c:pt>
                <c:pt idx="356">
                  <c:v>18.68547055479587</c:v>
                </c:pt>
                <c:pt idx="357">
                  <c:v>18.673017725369228</c:v>
                </c:pt>
                <c:pt idx="358">
                  <c:v>18.741508287216192</c:v>
                </c:pt>
                <c:pt idx="359">
                  <c:v>18.859810166770124</c:v>
                </c:pt>
                <c:pt idx="360">
                  <c:v>18.915847899190286</c:v>
                </c:pt>
                <c:pt idx="361">
                  <c:v>18.884715825623488</c:v>
                </c:pt>
                <c:pt idx="362">
                  <c:v>18.897168655050304</c:v>
                </c:pt>
                <c:pt idx="363">
                  <c:v>18.940753558043689</c:v>
                </c:pt>
                <c:pt idx="364">
                  <c:v>18.822451678489887</c:v>
                </c:pt>
                <c:pt idx="365">
                  <c:v>18.872262996196774</c:v>
                </c:pt>
                <c:pt idx="366">
                  <c:v>18.741508287216192</c:v>
                </c:pt>
                <c:pt idx="367">
                  <c:v>19.009244119890731</c:v>
                </c:pt>
                <c:pt idx="368">
                  <c:v>18.922074313903629</c:v>
                </c:pt>
                <c:pt idx="369">
                  <c:v>19.040376193457533</c:v>
                </c:pt>
                <c:pt idx="370">
                  <c:v>18.990564875750589</c:v>
                </c:pt>
                <c:pt idx="371">
                  <c:v>18.822451678489887</c:v>
                </c:pt>
                <c:pt idx="372">
                  <c:v>19.12131958473109</c:v>
                </c:pt>
                <c:pt idx="373">
                  <c:v>18.965659216897109</c:v>
                </c:pt>
                <c:pt idx="374">
                  <c:v>19.108866755304561</c:v>
                </c:pt>
                <c:pt idx="375">
                  <c:v>19.108866755304561</c:v>
                </c:pt>
                <c:pt idx="376">
                  <c:v>19.065281852310893</c:v>
                </c:pt>
                <c:pt idx="377">
                  <c:v>19.027923364030794</c:v>
                </c:pt>
                <c:pt idx="378">
                  <c:v>19.083961096451045</c:v>
                </c:pt>
                <c:pt idx="379">
                  <c:v>19.096413925877766</c:v>
                </c:pt>
                <c:pt idx="380">
                  <c:v>19.083961096451045</c:v>
                </c:pt>
                <c:pt idx="381">
                  <c:v>19.046602608170776</c:v>
                </c:pt>
                <c:pt idx="382">
                  <c:v>19.065281852310893</c:v>
                </c:pt>
                <c:pt idx="383">
                  <c:v>19.12131958473109</c:v>
                </c:pt>
                <c:pt idx="384">
                  <c:v>19.027923364030794</c:v>
                </c:pt>
                <c:pt idx="385">
                  <c:v>19.21471580543162</c:v>
                </c:pt>
                <c:pt idx="386">
                  <c:v>18.990564875750589</c:v>
                </c:pt>
                <c:pt idx="387">
                  <c:v>19.158678073011373</c:v>
                </c:pt>
                <c:pt idx="388">
                  <c:v>19.133772414157932</c:v>
                </c:pt>
                <c:pt idx="389">
                  <c:v>19.090187511164402</c:v>
                </c:pt>
                <c:pt idx="390">
                  <c:v>19.227168634858344</c:v>
                </c:pt>
                <c:pt idx="391">
                  <c:v>19.27697995256516</c:v>
                </c:pt>
                <c:pt idx="392">
                  <c:v>19.202262976004889</c:v>
                </c:pt>
                <c:pt idx="393">
                  <c:v>19.233395049571687</c:v>
                </c:pt>
                <c:pt idx="394">
                  <c:v>19.158678073011373</c:v>
                </c:pt>
                <c:pt idx="395">
                  <c:v>19.071508267024321</c:v>
                </c:pt>
                <c:pt idx="396">
                  <c:v>19.12131958473109</c:v>
                </c:pt>
                <c:pt idx="397">
                  <c:v>19.196036561291539</c:v>
                </c:pt>
                <c:pt idx="398">
                  <c:v>19.152451658298109</c:v>
                </c:pt>
                <c:pt idx="399">
                  <c:v>19.220942220144909</c:v>
                </c:pt>
                <c:pt idx="400">
                  <c:v>19.158678073011373</c:v>
                </c:pt>
                <c:pt idx="401">
                  <c:v>19.139998828871295</c:v>
                </c:pt>
                <c:pt idx="402">
                  <c:v>19.270753537851803</c:v>
                </c:pt>
                <c:pt idx="403">
                  <c:v>19.301885611418818</c:v>
                </c:pt>
                <c:pt idx="404">
                  <c:v>19.152451658298109</c:v>
                </c:pt>
                <c:pt idx="405">
                  <c:v>19.202262976004889</c:v>
                </c:pt>
                <c:pt idx="406">
                  <c:v>19.046602608170776</c:v>
                </c:pt>
                <c:pt idx="407">
                  <c:v>19.270753537851803</c:v>
                </c:pt>
                <c:pt idx="408">
                  <c:v>19.177357317151539</c:v>
                </c:pt>
                <c:pt idx="409">
                  <c:v>19.096413925877766</c:v>
                </c:pt>
                <c:pt idx="410">
                  <c:v>19.227168634858344</c:v>
                </c:pt>
                <c:pt idx="411">
                  <c:v>19.21471580543162</c:v>
                </c:pt>
                <c:pt idx="412">
                  <c:v>19.133772414157932</c:v>
                </c:pt>
                <c:pt idx="413">
                  <c:v>19.177357317151539</c:v>
                </c:pt>
                <c:pt idx="414">
                  <c:v>19.009244119890731</c:v>
                </c:pt>
                <c:pt idx="415">
                  <c:v>19.021696949317427</c:v>
                </c:pt>
                <c:pt idx="416">
                  <c:v>19.065281852310893</c:v>
                </c:pt>
                <c:pt idx="417">
                  <c:v>18.953206387470466</c:v>
                </c:pt>
                <c:pt idx="418">
                  <c:v>19.171130902438094</c:v>
                </c:pt>
                <c:pt idx="419">
                  <c:v>19.090187511164402</c:v>
                </c:pt>
                <c:pt idx="420">
                  <c:v>19.027923364030794</c:v>
                </c:pt>
                <c:pt idx="421">
                  <c:v>19.003017705177289</c:v>
                </c:pt>
                <c:pt idx="422">
                  <c:v>18.959432802183677</c:v>
                </c:pt>
                <c:pt idx="423">
                  <c:v>19.009244119890731</c:v>
                </c:pt>
                <c:pt idx="424">
                  <c:v>18.953206387470466</c:v>
                </c:pt>
                <c:pt idx="425">
                  <c:v>18.841130922629969</c:v>
                </c:pt>
                <c:pt idx="426">
                  <c:v>18.890942240336766</c:v>
                </c:pt>
                <c:pt idx="427">
                  <c:v>18.816225263776531</c:v>
                </c:pt>
                <c:pt idx="428">
                  <c:v>18.834904507916693</c:v>
                </c:pt>
                <c:pt idx="429">
                  <c:v>18.859810166770124</c:v>
                </c:pt>
                <c:pt idx="430">
                  <c:v>18.598300748808896</c:v>
                </c:pt>
                <c:pt idx="431">
                  <c:v>18.648112066515782</c:v>
                </c:pt>
                <c:pt idx="432">
                  <c:v>18.68547055479587</c:v>
                </c:pt>
                <c:pt idx="433">
                  <c:v>18.68547055479587</c:v>
                </c:pt>
                <c:pt idx="434">
                  <c:v>18.660564895942503</c:v>
                </c:pt>
                <c:pt idx="435">
                  <c:v>18.735281872502789</c:v>
                </c:pt>
                <c:pt idx="436">
                  <c:v>18.648112066515782</c:v>
                </c:pt>
                <c:pt idx="437">
                  <c:v>18.68547055479587</c:v>
                </c:pt>
                <c:pt idx="438">
                  <c:v>18.604527163522256</c:v>
                </c:pt>
                <c:pt idx="439">
                  <c:v>18.635659237089062</c:v>
                </c:pt>
                <c:pt idx="440">
                  <c:v>18.423961136834791</c:v>
                </c:pt>
                <c:pt idx="441">
                  <c:v>18.417734722121427</c:v>
                </c:pt>
                <c:pt idx="442">
                  <c:v>18.40528189269471</c:v>
                </c:pt>
                <c:pt idx="443">
                  <c:v>18.610753578235617</c:v>
                </c:pt>
                <c:pt idx="444">
                  <c:v>18.479998869255041</c:v>
                </c:pt>
                <c:pt idx="445">
                  <c:v>18.56716867524209</c:v>
                </c:pt>
                <c:pt idx="446">
                  <c:v>18.305659257280929</c:v>
                </c:pt>
                <c:pt idx="447">
                  <c:v>18.467546039828189</c:v>
                </c:pt>
                <c:pt idx="448">
                  <c:v>18.212263036580524</c:v>
                </c:pt>
                <c:pt idx="449">
                  <c:v>18.536036601675221</c:v>
                </c:pt>
                <c:pt idx="450">
                  <c:v>18.311885671994368</c:v>
                </c:pt>
                <c:pt idx="451">
                  <c:v>18.473772454541606</c:v>
                </c:pt>
                <c:pt idx="452">
                  <c:v>18.423961136834791</c:v>
                </c:pt>
                <c:pt idx="453">
                  <c:v>18.367923404414622</c:v>
                </c:pt>
                <c:pt idx="454">
                  <c:v>18.237168695433965</c:v>
                </c:pt>
                <c:pt idx="455">
                  <c:v>18.299432842567423</c:v>
                </c:pt>
                <c:pt idx="456">
                  <c:v>18.218489451293884</c:v>
                </c:pt>
                <c:pt idx="457">
                  <c:v>18.255847939574029</c:v>
                </c:pt>
                <c:pt idx="458">
                  <c:v>18.318112086707629</c:v>
                </c:pt>
                <c:pt idx="459">
                  <c:v>18.255847939574029</c:v>
                </c:pt>
                <c:pt idx="460">
                  <c:v>18.224715866007227</c:v>
                </c:pt>
                <c:pt idx="461">
                  <c:v>18.324338501420989</c:v>
                </c:pt>
                <c:pt idx="462">
                  <c:v>18.118866815880175</c:v>
                </c:pt>
                <c:pt idx="463">
                  <c:v>18.19358379244051</c:v>
                </c:pt>
                <c:pt idx="464">
                  <c:v>18.100187571740026</c:v>
                </c:pt>
                <c:pt idx="465">
                  <c:v>18.143772474733474</c:v>
                </c:pt>
                <c:pt idx="466">
                  <c:v>18.19358379244051</c:v>
                </c:pt>
                <c:pt idx="467">
                  <c:v>18.069055498173224</c:v>
                </c:pt>
                <c:pt idx="468">
                  <c:v>18.050376254033129</c:v>
                </c:pt>
                <c:pt idx="469">
                  <c:v>18.156225304160277</c:v>
                </c:pt>
                <c:pt idx="470">
                  <c:v>18.062829083459793</c:v>
                </c:pt>
                <c:pt idx="471">
                  <c:v>17.882263056772317</c:v>
                </c:pt>
                <c:pt idx="472">
                  <c:v>18.006791351039613</c:v>
                </c:pt>
                <c:pt idx="473">
                  <c:v>17.83867815377889</c:v>
                </c:pt>
                <c:pt idx="474">
                  <c:v>17.894715886199119</c:v>
                </c:pt>
                <c:pt idx="475">
                  <c:v>18.000564936326189</c:v>
                </c:pt>
                <c:pt idx="476">
                  <c:v>17.876036642059027</c:v>
                </c:pt>
                <c:pt idx="477">
                  <c:v>17.944527203905885</c:v>
                </c:pt>
                <c:pt idx="478">
                  <c:v>17.882263056772317</c:v>
                </c:pt>
                <c:pt idx="479">
                  <c:v>17.851130983205593</c:v>
                </c:pt>
                <c:pt idx="480">
                  <c:v>17.83867815377889</c:v>
                </c:pt>
                <c:pt idx="481">
                  <c:v>17.689244200658209</c:v>
                </c:pt>
                <c:pt idx="482">
                  <c:v>17.832451739065515</c:v>
                </c:pt>
                <c:pt idx="483">
                  <c:v>17.564715906390987</c:v>
                </c:pt>
                <c:pt idx="484">
                  <c:v>17.539810247537549</c:v>
                </c:pt>
                <c:pt idx="485">
                  <c:v>17.689244200658209</c:v>
                </c:pt>
                <c:pt idx="486">
                  <c:v>17.633206468237965</c:v>
                </c:pt>
                <c:pt idx="487">
                  <c:v>17.670564956518131</c:v>
                </c:pt>
                <c:pt idx="488">
                  <c:v>17.384149879703422</c:v>
                </c:pt>
                <c:pt idx="489">
                  <c:v>17.40282912384361</c:v>
                </c:pt>
                <c:pt idx="490">
                  <c:v>17.458866856263789</c:v>
                </c:pt>
                <c:pt idx="491">
                  <c:v>17.365470635563309</c:v>
                </c:pt>
                <c:pt idx="492">
                  <c:v>17.346791391423285</c:v>
                </c:pt>
                <c:pt idx="493">
                  <c:v>17.483772515117163</c:v>
                </c:pt>
                <c:pt idx="494">
                  <c:v>17.328112147283282</c:v>
                </c:pt>
                <c:pt idx="495">
                  <c:v>17.328112147283282</c:v>
                </c:pt>
                <c:pt idx="496">
                  <c:v>17.209810267729424</c:v>
                </c:pt>
                <c:pt idx="497">
                  <c:v>17.222263097156127</c:v>
                </c:pt>
                <c:pt idx="498">
                  <c:v>17.209810267729424</c:v>
                </c:pt>
                <c:pt idx="499">
                  <c:v>17.085281973462116</c:v>
                </c:pt>
                <c:pt idx="500">
                  <c:v>17.203583853016063</c:v>
                </c:pt>
                <c:pt idx="501">
                  <c:v>17.166225364735887</c:v>
                </c:pt>
                <c:pt idx="502">
                  <c:v>17.197357438302731</c:v>
                </c:pt>
                <c:pt idx="503">
                  <c:v>17.178678194162618</c:v>
                </c:pt>
                <c:pt idx="504">
                  <c:v>17.197357438302731</c:v>
                </c:pt>
                <c:pt idx="505">
                  <c:v>17.047923485182043</c:v>
                </c:pt>
                <c:pt idx="506">
                  <c:v>16.966980093908326</c:v>
                </c:pt>
                <c:pt idx="507">
                  <c:v>17.141319705882491</c:v>
                </c:pt>
                <c:pt idx="508">
                  <c:v>17.041697070468679</c:v>
                </c:pt>
                <c:pt idx="509">
                  <c:v>16.910942361488104</c:v>
                </c:pt>
                <c:pt idx="510">
                  <c:v>16.910942361488104</c:v>
                </c:pt>
                <c:pt idx="511">
                  <c:v>16.861131043781189</c:v>
                </c:pt>
                <c:pt idx="512">
                  <c:v>16.966980093908326</c:v>
                </c:pt>
                <c:pt idx="513">
                  <c:v>17.016791411615237</c:v>
                </c:pt>
                <c:pt idx="514">
                  <c:v>16.904715946774729</c:v>
                </c:pt>
                <c:pt idx="515">
                  <c:v>16.798866896647606</c:v>
                </c:pt>
                <c:pt idx="516">
                  <c:v>16.736602749513924</c:v>
                </c:pt>
                <c:pt idx="517">
                  <c:v>16.854904629067924</c:v>
                </c:pt>
                <c:pt idx="518">
                  <c:v>16.699244261233829</c:v>
                </c:pt>
                <c:pt idx="519">
                  <c:v>16.686791431807112</c:v>
                </c:pt>
                <c:pt idx="520">
                  <c:v>16.836225384927772</c:v>
                </c:pt>
                <c:pt idx="521">
                  <c:v>16.780187652507522</c:v>
                </c:pt>
                <c:pt idx="522">
                  <c:v>16.624527284673487</c:v>
                </c:pt>
                <c:pt idx="523">
                  <c:v>16.462640502125925</c:v>
                </c:pt>
                <c:pt idx="524">
                  <c:v>16.64320652881359</c:v>
                </c:pt>
                <c:pt idx="525">
                  <c:v>16.668112187666964</c:v>
                </c:pt>
                <c:pt idx="526">
                  <c:v>16.306980134292168</c:v>
                </c:pt>
                <c:pt idx="527">
                  <c:v>16.406602769705799</c:v>
                </c:pt>
                <c:pt idx="528">
                  <c:v>16.531131063973088</c:v>
                </c:pt>
                <c:pt idx="529">
                  <c:v>16.288300890151895</c:v>
                </c:pt>
                <c:pt idx="530">
                  <c:v>16.319432963718821</c:v>
                </c:pt>
                <c:pt idx="531">
                  <c:v>16.381697110852503</c:v>
                </c:pt>
                <c:pt idx="532">
                  <c:v>16.45641408741276</c:v>
                </c:pt>
                <c:pt idx="533">
                  <c:v>16.369244281425608</c:v>
                </c:pt>
                <c:pt idx="534">
                  <c:v>16.387923525565789</c:v>
                </c:pt>
                <c:pt idx="535">
                  <c:v>16.250942401871789</c:v>
                </c:pt>
                <c:pt idx="536">
                  <c:v>16.101508448751193</c:v>
                </c:pt>
                <c:pt idx="537">
                  <c:v>16.194904669451727</c:v>
                </c:pt>
                <c:pt idx="538">
                  <c:v>16.145093351744716</c:v>
                </c:pt>
                <c:pt idx="539">
                  <c:v>16.213583913591684</c:v>
                </c:pt>
                <c:pt idx="540">
                  <c:v>16.08905561932449</c:v>
                </c:pt>
                <c:pt idx="541">
                  <c:v>15.933395251490447</c:v>
                </c:pt>
                <c:pt idx="542">
                  <c:v>15.889810348496924</c:v>
                </c:pt>
                <c:pt idx="543">
                  <c:v>15.933395251490447</c:v>
                </c:pt>
                <c:pt idx="544">
                  <c:v>16.064149960470989</c:v>
                </c:pt>
                <c:pt idx="545">
                  <c:v>15.808866957223275</c:v>
                </c:pt>
                <c:pt idx="546">
                  <c:v>15.933395251490447</c:v>
                </c:pt>
                <c:pt idx="547">
                  <c:v>15.945848080917168</c:v>
                </c:pt>
                <c:pt idx="548">
                  <c:v>15.97075373977062</c:v>
                </c:pt>
                <c:pt idx="549">
                  <c:v>15.696791492382735</c:v>
                </c:pt>
                <c:pt idx="550">
                  <c:v>15.902263177923652</c:v>
                </c:pt>
                <c:pt idx="551">
                  <c:v>15.609621686395668</c:v>
                </c:pt>
                <c:pt idx="552">
                  <c:v>15.796414127796508</c:v>
                </c:pt>
                <c:pt idx="553">
                  <c:v>15.640753759962481</c:v>
                </c:pt>
                <c:pt idx="554">
                  <c:v>15.721697151236148</c:v>
                </c:pt>
                <c:pt idx="555">
                  <c:v>15.696791492382735</c:v>
                </c:pt>
                <c:pt idx="556">
                  <c:v>15.646980174675848</c:v>
                </c:pt>
                <c:pt idx="557">
                  <c:v>15.833772616076674</c:v>
                </c:pt>
                <c:pt idx="558">
                  <c:v>15.727923565949501</c:v>
                </c:pt>
                <c:pt idx="559">
                  <c:v>15.684338662955998</c:v>
                </c:pt>
                <c:pt idx="560">
                  <c:v>15.429055659708268</c:v>
                </c:pt>
                <c:pt idx="561">
                  <c:v>15.404150000854768</c:v>
                </c:pt>
                <c:pt idx="562">
                  <c:v>15.541131124548713</c:v>
                </c:pt>
                <c:pt idx="563">
                  <c:v>15.572263198115515</c:v>
                </c:pt>
                <c:pt idx="564">
                  <c:v>15.391697171428056</c:v>
                </c:pt>
                <c:pt idx="565">
                  <c:v>15.366791512574656</c:v>
                </c:pt>
                <c:pt idx="566">
                  <c:v>15.223583974167322</c:v>
                </c:pt>
                <c:pt idx="567">
                  <c:v>15.485093392128476</c:v>
                </c:pt>
                <c:pt idx="568">
                  <c:v>15.379244342001366</c:v>
                </c:pt>
                <c:pt idx="569">
                  <c:v>15.236036803594034</c:v>
                </c:pt>
                <c:pt idx="570">
                  <c:v>15.267168877160833</c:v>
                </c:pt>
                <c:pt idx="571">
                  <c:v>15.285848121300917</c:v>
                </c:pt>
                <c:pt idx="572">
                  <c:v>15.248489633020752</c:v>
                </c:pt>
                <c:pt idx="573">
                  <c:v>14.906036823785977</c:v>
                </c:pt>
                <c:pt idx="574">
                  <c:v>14.980753800346271</c:v>
                </c:pt>
                <c:pt idx="575">
                  <c:v>15.055470776906574</c:v>
                </c:pt>
                <c:pt idx="576">
                  <c:v>15.005659459199723</c:v>
                </c:pt>
                <c:pt idx="577">
                  <c:v>15.0181122886264</c:v>
                </c:pt>
                <c:pt idx="578">
                  <c:v>14.986980215059656</c:v>
                </c:pt>
                <c:pt idx="579">
                  <c:v>14.986980215059656</c:v>
                </c:pt>
                <c:pt idx="580">
                  <c:v>15.005659459199723</c:v>
                </c:pt>
                <c:pt idx="581">
                  <c:v>14.949621726779418</c:v>
                </c:pt>
                <c:pt idx="582">
                  <c:v>14.856225506079022</c:v>
                </c:pt>
                <c:pt idx="583">
                  <c:v>14.700565138245</c:v>
                </c:pt>
                <c:pt idx="584">
                  <c:v>14.632074576398027</c:v>
                </c:pt>
                <c:pt idx="585">
                  <c:v>14.769055700091965</c:v>
                </c:pt>
                <c:pt idx="586">
                  <c:v>14.862451920792379</c:v>
                </c:pt>
                <c:pt idx="587">
                  <c:v>14.532451940984252</c:v>
                </c:pt>
                <c:pt idx="588">
                  <c:v>14.72547079709844</c:v>
                </c:pt>
                <c:pt idx="589">
                  <c:v>14.588489673404506</c:v>
                </c:pt>
                <c:pt idx="590">
                  <c:v>14.607168917544568</c:v>
                </c:pt>
                <c:pt idx="591">
                  <c:v>14.681885894104926</c:v>
                </c:pt>
                <c:pt idx="592">
                  <c:v>14.501319867417449</c:v>
                </c:pt>
                <c:pt idx="593">
                  <c:v>14.289621767163148</c:v>
                </c:pt>
                <c:pt idx="594">
                  <c:v>14.544904770410968</c:v>
                </c:pt>
                <c:pt idx="595">
                  <c:v>14.495093452704102</c:v>
                </c:pt>
                <c:pt idx="596">
                  <c:v>14.289621767163148</c:v>
                </c:pt>
                <c:pt idx="597">
                  <c:v>14.277168937736448</c:v>
                </c:pt>
                <c:pt idx="598">
                  <c:v>14.096602911049038</c:v>
                </c:pt>
                <c:pt idx="599">
                  <c:v>14.189999131749406</c:v>
                </c:pt>
                <c:pt idx="600">
                  <c:v>14.239810449456293</c:v>
                </c:pt>
                <c:pt idx="601">
                  <c:v>14.233584034742977</c:v>
                </c:pt>
                <c:pt idx="602">
                  <c:v>14.208678375889468</c:v>
                </c:pt>
                <c:pt idx="603">
                  <c:v>14.015659519775362</c:v>
                </c:pt>
                <c:pt idx="604">
                  <c:v>14.034338763915338</c:v>
                </c:pt>
                <c:pt idx="605">
                  <c:v>13.891131225508104</c:v>
                </c:pt>
                <c:pt idx="606">
                  <c:v>13.922263299074888</c:v>
                </c:pt>
                <c:pt idx="607">
                  <c:v>14.065470837482261</c:v>
                </c:pt>
                <c:pt idx="608">
                  <c:v>13.972074616781816</c:v>
                </c:pt>
                <c:pt idx="609">
                  <c:v>13.903584054934845</c:v>
                </c:pt>
                <c:pt idx="610">
                  <c:v>13.853772737227974</c:v>
                </c:pt>
                <c:pt idx="611">
                  <c:v>13.772829345954229</c:v>
                </c:pt>
                <c:pt idx="612">
                  <c:v>13.916036884361564</c:v>
                </c:pt>
                <c:pt idx="613">
                  <c:v>13.548678416273203</c:v>
                </c:pt>
                <c:pt idx="614">
                  <c:v>13.573584075126746</c:v>
                </c:pt>
                <c:pt idx="615">
                  <c:v>13.72301802824734</c:v>
                </c:pt>
                <c:pt idx="616">
                  <c:v>13.542452001559877</c:v>
                </c:pt>
                <c:pt idx="617">
                  <c:v>13.666980295827132</c:v>
                </c:pt>
                <c:pt idx="618">
                  <c:v>13.666980295827132</c:v>
                </c:pt>
                <c:pt idx="619">
                  <c:v>13.517546342706456</c:v>
                </c:pt>
                <c:pt idx="620">
                  <c:v>13.386791633725856</c:v>
                </c:pt>
                <c:pt idx="621">
                  <c:v>13.729244442960701</c:v>
                </c:pt>
                <c:pt idx="622">
                  <c:v>13.529999172133151</c:v>
                </c:pt>
                <c:pt idx="623">
                  <c:v>13.280942583598719</c:v>
                </c:pt>
                <c:pt idx="624">
                  <c:v>13.511319927993068</c:v>
                </c:pt>
                <c:pt idx="625">
                  <c:v>13.305848242452162</c:v>
                </c:pt>
                <c:pt idx="626">
                  <c:v>13.23113126589179</c:v>
                </c:pt>
                <c:pt idx="627">
                  <c:v>13.542452001559877</c:v>
                </c:pt>
                <c:pt idx="628">
                  <c:v>13.287168998312048</c:v>
                </c:pt>
                <c:pt idx="629">
                  <c:v>13.075470898057826</c:v>
                </c:pt>
                <c:pt idx="630">
                  <c:v>13.417923707292648</c:v>
                </c:pt>
                <c:pt idx="631">
                  <c:v>13.349433145445706</c:v>
                </c:pt>
                <c:pt idx="632">
                  <c:v>13.280942583598719</c:v>
                </c:pt>
                <c:pt idx="633">
                  <c:v>13.143961459904768</c:v>
                </c:pt>
                <c:pt idx="634">
                  <c:v>13.343206730732328</c:v>
                </c:pt>
                <c:pt idx="635">
                  <c:v>12.913584115510456</c:v>
                </c:pt>
                <c:pt idx="636">
                  <c:v>13.137735045191418</c:v>
                </c:pt>
                <c:pt idx="637">
                  <c:v>13.100376556911254</c:v>
                </c:pt>
                <c:pt idx="638">
                  <c:v>13.16264070404487</c:v>
                </c:pt>
                <c:pt idx="639">
                  <c:v>13.06924448334445</c:v>
                </c:pt>
                <c:pt idx="640">
                  <c:v>13.081697312771173</c:v>
                </c:pt>
                <c:pt idx="641">
                  <c:v>12.876225627230264</c:v>
                </c:pt>
                <c:pt idx="642">
                  <c:v>13.299621827738799</c:v>
                </c:pt>
                <c:pt idx="643">
                  <c:v>13.019433165637563</c:v>
                </c:pt>
                <c:pt idx="644">
                  <c:v>13.038112409777645</c:v>
                </c:pt>
                <c:pt idx="645">
                  <c:v>12.869999212516968</c:v>
                </c:pt>
                <c:pt idx="646">
                  <c:v>12.944716189077234</c:v>
                </c:pt>
                <c:pt idx="647">
                  <c:v>12.521319988568694</c:v>
                </c:pt>
                <c:pt idx="648">
                  <c:v>12.851319968376821</c:v>
                </c:pt>
                <c:pt idx="649">
                  <c:v>12.645848282835912</c:v>
                </c:pt>
                <c:pt idx="650">
                  <c:v>12.751697332963056</c:v>
                </c:pt>
                <c:pt idx="651">
                  <c:v>12.745470918249721</c:v>
                </c:pt>
                <c:pt idx="652">
                  <c:v>12.633395453409188</c:v>
                </c:pt>
                <c:pt idx="653">
                  <c:v>12.745470918249721</c:v>
                </c:pt>
                <c:pt idx="654">
                  <c:v>12.751697332963056</c:v>
                </c:pt>
                <c:pt idx="655">
                  <c:v>12.185093594047261</c:v>
                </c:pt>
                <c:pt idx="656">
                  <c:v>12.185093594047261</c:v>
                </c:pt>
                <c:pt idx="657">
                  <c:v>12.608489794555746</c:v>
                </c:pt>
                <c:pt idx="658">
                  <c:v>12.378112450161394</c:v>
                </c:pt>
                <c:pt idx="659">
                  <c:v>12.533772817995416</c:v>
                </c:pt>
                <c:pt idx="660">
                  <c:v>12.515093573855356</c:v>
                </c:pt>
                <c:pt idx="661">
                  <c:v>12.459055841435086</c:v>
                </c:pt>
                <c:pt idx="662">
                  <c:v>12.3718860354481</c:v>
                </c:pt>
                <c:pt idx="663">
                  <c:v>12.415470938441572</c:v>
                </c:pt>
                <c:pt idx="664">
                  <c:v>12.25981057060755</c:v>
                </c:pt>
                <c:pt idx="665">
                  <c:v>12.403018109014818</c:v>
                </c:pt>
                <c:pt idx="666">
                  <c:v>12.241131326467448</c:v>
                </c:pt>
                <c:pt idx="667">
                  <c:v>11.886225687805887</c:v>
                </c:pt>
                <c:pt idx="668">
                  <c:v>11.967169079079577</c:v>
                </c:pt>
                <c:pt idx="669">
                  <c:v>11.948489834939506</c:v>
                </c:pt>
                <c:pt idx="670">
                  <c:v>12.172640764620485</c:v>
                </c:pt>
                <c:pt idx="671">
                  <c:v>11.848867199525721</c:v>
                </c:pt>
                <c:pt idx="672">
                  <c:v>11.879999273092526</c:v>
                </c:pt>
                <c:pt idx="673">
                  <c:v>11.718112490545106</c:v>
                </c:pt>
                <c:pt idx="674">
                  <c:v>11.848867199525721</c:v>
                </c:pt>
                <c:pt idx="675">
                  <c:v>11.83018795538568</c:v>
                </c:pt>
                <c:pt idx="676">
                  <c:v>11.780376637678751</c:v>
                </c:pt>
                <c:pt idx="677">
                  <c:v>11.606037025704676</c:v>
                </c:pt>
                <c:pt idx="678">
                  <c:v>11.630942684558091</c:v>
                </c:pt>
                <c:pt idx="679">
                  <c:v>11.587357781564531</c:v>
                </c:pt>
                <c:pt idx="680">
                  <c:v>11.574904952137842</c:v>
                </c:pt>
                <c:pt idx="681">
                  <c:v>11.711886075831782</c:v>
                </c:pt>
                <c:pt idx="682">
                  <c:v>11.456603072584034</c:v>
                </c:pt>
                <c:pt idx="683">
                  <c:v>11.419244584303822</c:v>
                </c:pt>
                <c:pt idx="684">
                  <c:v>11.674527587551617</c:v>
                </c:pt>
                <c:pt idx="685">
                  <c:v>11.356980437170257</c:v>
                </c:pt>
                <c:pt idx="686">
                  <c:v>11.269810631183162</c:v>
                </c:pt>
                <c:pt idx="687">
                  <c:v>11.4067917548771</c:v>
                </c:pt>
                <c:pt idx="688">
                  <c:v>11.475282316724126</c:v>
                </c:pt>
                <c:pt idx="689">
                  <c:v>11.176414410482774</c:v>
                </c:pt>
                <c:pt idx="690">
                  <c:v>11.350754022456854</c:v>
                </c:pt>
                <c:pt idx="691">
                  <c:v>10.921131407234951</c:v>
                </c:pt>
                <c:pt idx="692">
                  <c:v>11.058112530928929</c:v>
                </c:pt>
                <c:pt idx="693">
                  <c:v>11.002074798508676</c:v>
                </c:pt>
                <c:pt idx="694">
                  <c:v>11.076791775068974</c:v>
                </c:pt>
                <c:pt idx="695">
                  <c:v>10.977169139655206</c:v>
                </c:pt>
                <c:pt idx="696">
                  <c:v>11.070565360355614</c:v>
                </c:pt>
                <c:pt idx="697">
                  <c:v>11.120376678062501</c:v>
                </c:pt>
                <c:pt idx="698">
                  <c:v>11.002074798508676</c:v>
                </c:pt>
                <c:pt idx="699">
                  <c:v>10.964716310228518</c:v>
                </c:pt>
                <c:pt idx="700">
                  <c:v>10.734338965834068</c:v>
                </c:pt>
                <c:pt idx="701">
                  <c:v>11.070565360355614</c:v>
                </c:pt>
                <c:pt idx="702">
                  <c:v>10.908678577808256</c:v>
                </c:pt>
                <c:pt idx="703">
                  <c:v>10.8339616012479</c:v>
                </c:pt>
                <c:pt idx="704">
                  <c:v>10.8339616012479</c:v>
                </c:pt>
                <c:pt idx="705">
                  <c:v>10.591131427426818</c:v>
                </c:pt>
                <c:pt idx="706">
                  <c:v>10.628489915707032</c:v>
                </c:pt>
                <c:pt idx="707">
                  <c:v>10.809055942394457</c:v>
                </c:pt>
                <c:pt idx="708">
                  <c:v>10.746791795260815</c:v>
                </c:pt>
                <c:pt idx="709">
                  <c:v>10.672074818700526</c:v>
                </c:pt>
                <c:pt idx="710">
                  <c:v>10.497735206726452</c:v>
                </c:pt>
                <c:pt idx="711">
                  <c:v>10.696980477553964</c:v>
                </c:pt>
                <c:pt idx="712">
                  <c:v>10.304716350612264</c:v>
                </c:pt>
                <c:pt idx="713">
                  <c:v>10.205093715198453</c:v>
                </c:pt>
                <c:pt idx="714">
                  <c:v>10.342074838892406</c:v>
                </c:pt>
                <c:pt idx="715">
                  <c:v>10.516414450866504</c:v>
                </c:pt>
                <c:pt idx="716">
                  <c:v>10.522640865579859</c:v>
                </c:pt>
                <c:pt idx="717">
                  <c:v>10.547546524433304</c:v>
                </c:pt>
                <c:pt idx="718">
                  <c:v>10.547546524433304</c:v>
                </c:pt>
                <c:pt idx="719">
                  <c:v>10.441697474306165</c:v>
                </c:pt>
                <c:pt idx="720">
                  <c:v>10.360754083032475</c:v>
                </c:pt>
                <c:pt idx="721">
                  <c:v>10.348301253605753</c:v>
                </c:pt>
                <c:pt idx="722">
                  <c:v>10.21132012991175</c:v>
                </c:pt>
                <c:pt idx="723">
                  <c:v>10.161508812204968</c:v>
                </c:pt>
                <c:pt idx="724">
                  <c:v>10.167735226918325</c:v>
                </c:pt>
                <c:pt idx="725">
                  <c:v>10.0556597620778</c:v>
                </c:pt>
                <c:pt idx="726">
                  <c:v>10.018301273797618</c:v>
                </c:pt>
                <c:pt idx="727">
                  <c:v>9.9124522236705008</c:v>
                </c:pt>
                <c:pt idx="728">
                  <c:v>10.018301273797618</c:v>
                </c:pt>
                <c:pt idx="729">
                  <c:v>10.242452203478624</c:v>
                </c:pt>
                <c:pt idx="730">
                  <c:v>9.9435842972373454</c:v>
                </c:pt>
                <c:pt idx="731">
                  <c:v>9.8501880765368846</c:v>
                </c:pt>
                <c:pt idx="732">
                  <c:v>9.7879239294032683</c:v>
                </c:pt>
                <c:pt idx="733">
                  <c:v>9.9249050530972145</c:v>
                </c:pt>
                <c:pt idx="734">
                  <c:v>10.005848444370907</c:v>
                </c:pt>
                <c:pt idx="735">
                  <c:v>9.9996220296575444</c:v>
                </c:pt>
                <c:pt idx="736">
                  <c:v>9.937357882523937</c:v>
                </c:pt>
                <c:pt idx="737">
                  <c:v>9.9124522236705008</c:v>
                </c:pt>
                <c:pt idx="738">
                  <c:v>9.8875465648170859</c:v>
                </c:pt>
                <c:pt idx="739">
                  <c:v>10.018301273797618</c:v>
                </c:pt>
                <c:pt idx="740">
                  <c:v>9.5264145114421268</c:v>
                </c:pt>
                <c:pt idx="741">
                  <c:v>9.8066031735433707</c:v>
                </c:pt>
                <c:pt idx="742">
                  <c:v>9.7132069528429508</c:v>
                </c:pt>
                <c:pt idx="743">
                  <c:v>9.6883012939894986</c:v>
                </c:pt>
                <c:pt idx="744">
                  <c:v>9.6758484645627689</c:v>
                </c:pt>
                <c:pt idx="745">
                  <c:v>9.2275466052008017</c:v>
                </c:pt>
                <c:pt idx="746">
                  <c:v>9.3209428259012519</c:v>
                </c:pt>
                <c:pt idx="747">
                  <c:v>9.5824522438624093</c:v>
                </c:pt>
                <c:pt idx="748">
                  <c:v>9.3333956553279567</c:v>
                </c:pt>
                <c:pt idx="749">
                  <c:v>9.1839617022072719</c:v>
                </c:pt>
                <c:pt idx="750">
                  <c:v>9.4579239495951484</c:v>
                </c:pt>
                <c:pt idx="751">
                  <c:v>9.0905654815068484</c:v>
                </c:pt>
                <c:pt idx="752">
                  <c:v>9.2150937757740685</c:v>
                </c:pt>
                <c:pt idx="753">
                  <c:v>9.1403767992137439</c:v>
                </c:pt>
                <c:pt idx="754">
                  <c:v>9.1901881169206323</c:v>
                </c:pt>
                <c:pt idx="755">
                  <c:v>9.3209428259012519</c:v>
                </c:pt>
                <c:pt idx="756">
                  <c:v>9.3271692406145679</c:v>
                </c:pt>
                <c:pt idx="757">
                  <c:v>9.15282962864047</c:v>
                </c:pt>
                <c:pt idx="758">
                  <c:v>9.1590560433538286</c:v>
                </c:pt>
                <c:pt idx="759">
                  <c:v>9.1092447256469526</c:v>
                </c:pt>
                <c:pt idx="760">
                  <c:v>9.0532069932267341</c:v>
                </c:pt>
                <c:pt idx="761">
                  <c:v>9.1715088727805512</c:v>
                </c:pt>
                <c:pt idx="762">
                  <c:v>8.9473579430995489</c:v>
                </c:pt>
                <c:pt idx="763">
                  <c:v>9.1279239697870089</c:v>
                </c:pt>
                <c:pt idx="764">
                  <c:v>9.0220749196598895</c:v>
                </c:pt>
                <c:pt idx="765">
                  <c:v>9.034527749086612</c:v>
                </c:pt>
                <c:pt idx="766">
                  <c:v>8.6733956957116813</c:v>
                </c:pt>
                <c:pt idx="767">
                  <c:v>8.8975466253926747</c:v>
                </c:pt>
                <c:pt idx="768">
                  <c:v>8.6796221104250506</c:v>
                </c:pt>
                <c:pt idx="769">
                  <c:v>9.0158485049465291</c:v>
                </c:pt>
                <c:pt idx="770">
                  <c:v>8.9411315283861992</c:v>
                </c:pt>
                <c:pt idx="771">
                  <c:v>8.629810792718148</c:v>
                </c:pt>
                <c:pt idx="772">
                  <c:v>8.6484900368582398</c:v>
                </c:pt>
                <c:pt idx="773">
                  <c:v>8.6049051338647118</c:v>
                </c:pt>
                <c:pt idx="774">
                  <c:v>8.8103768194056649</c:v>
                </c:pt>
                <c:pt idx="775">
                  <c:v>8.6235843780048267</c:v>
                </c:pt>
                <c:pt idx="776">
                  <c:v>8.5426409867310991</c:v>
                </c:pt>
                <c:pt idx="777">
                  <c:v>8.7169805987052484</c:v>
                </c:pt>
                <c:pt idx="778">
                  <c:v>8.4554711807440537</c:v>
                </c:pt>
                <c:pt idx="779">
                  <c:v>8.8352824782590726</c:v>
                </c:pt>
                <c:pt idx="780">
                  <c:v>8.7418862575586527</c:v>
                </c:pt>
                <c:pt idx="781">
                  <c:v>8.6609428662849748</c:v>
                </c:pt>
                <c:pt idx="782">
                  <c:v>8.3994334483238067</c:v>
                </c:pt>
                <c:pt idx="783">
                  <c:v>8.629810792718148</c:v>
                </c:pt>
                <c:pt idx="784">
                  <c:v>8.5052824984509527</c:v>
                </c:pt>
                <c:pt idx="785">
                  <c:v>8.2811315687699505</c:v>
                </c:pt>
                <c:pt idx="786">
                  <c:v>8.449244766030688</c:v>
                </c:pt>
                <c:pt idx="787">
                  <c:v>8.4430183513173187</c:v>
                </c:pt>
                <c:pt idx="788">
                  <c:v>8.5675466455845548</c:v>
                </c:pt>
                <c:pt idx="789">
                  <c:v>8.1690561039294547</c:v>
                </c:pt>
                <c:pt idx="790">
                  <c:v>8.1752825186428595</c:v>
                </c:pt>
                <c:pt idx="791">
                  <c:v>8.4616975954574247</c:v>
                </c:pt>
                <c:pt idx="792">
                  <c:v>8.4741504248841331</c:v>
                </c:pt>
                <c:pt idx="793">
                  <c:v>8.2686787393432191</c:v>
                </c:pt>
                <c:pt idx="794">
                  <c:v>8.1628296892160908</c:v>
                </c:pt>
                <c:pt idx="795">
                  <c:v>8.0320749802354889</c:v>
                </c:pt>
                <c:pt idx="796">
                  <c:v>8.1877353480695341</c:v>
                </c:pt>
                <c:pt idx="797">
                  <c:v>8.3683013747569994</c:v>
                </c:pt>
                <c:pt idx="798">
                  <c:v>8.2437730804897384</c:v>
                </c:pt>
                <c:pt idx="799">
                  <c:v>8.0569806390890211</c:v>
                </c:pt>
                <c:pt idx="800">
                  <c:v>8.1815089333561719</c:v>
                </c:pt>
                <c:pt idx="801">
                  <c:v>8.2624523246298747</c:v>
                </c:pt>
                <c:pt idx="802">
                  <c:v>7.9449051742484436</c:v>
                </c:pt>
                <c:pt idx="803">
                  <c:v>8.2188674216362863</c:v>
                </c:pt>
                <c:pt idx="804">
                  <c:v>8.0383013949488369</c:v>
                </c:pt>
                <c:pt idx="805">
                  <c:v>7.8888674418282125</c:v>
                </c:pt>
                <c:pt idx="806">
                  <c:v>8.1628296892160908</c:v>
                </c:pt>
                <c:pt idx="807">
                  <c:v>8.0258485655221516</c:v>
                </c:pt>
                <c:pt idx="808">
                  <c:v>7.9075466859682964</c:v>
                </c:pt>
                <c:pt idx="809">
                  <c:v>7.9075466859682964</c:v>
                </c:pt>
                <c:pt idx="810">
                  <c:v>8.0383013949488369</c:v>
                </c:pt>
                <c:pt idx="811">
                  <c:v>8.0756598832290862</c:v>
                </c:pt>
                <c:pt idx="812">
                  <c:v>7.8141504652678755</c:v>
                </c:pt>
                <c:pt idx="813">
                  <c:v>8.0569806390890211</c:v>
                </c:pt>
                <c:pt idx="814">
                  <c:v>7.6335844385803941</c:v>
                </c:pt>
                <c:pt idx="815">
                  <c:v>7.9573580036751821</c:v>
                </c:pt>
                <c:pt idx="816">
                  <c:v>7.9573580036751821</c:v>
                </c:pt>
                <c:pt idx="817">
                  <c:v>7.8577353682613813</c:v>
                </c:pt>
                <c:pt idx="818">
                  <c:v>7.8079240505545044</c:v>
                </c:pt>
                <c:pt idx="819">
                  <c:v>7.8266032946946336</c:v>
                </c:pt>
                <c:pt idx="820">
                  <c:v>7.7394334887075722</c:v>
                </c:pt>
                <c:pt idx="821">
                  <c:v>7.8079240505545044</c:v>
                </c:pt>
                <c:pt idx="822">
                  <c:v>7.7830183917010833</c:v>
                </c:pt>
                <c:pt idx="823">
                  <c:v>7.7581127328476374</c:v>
                </c:pt>
                <c:pt idx="824">
                  <c:v>7.62735802386704</c:v>
                </c:pt>
                <c:pt idx="825">
                  <c:v>7.6211316091536956</c:v>
                </c:pt>
                <c:pt idx="826">
                  <c:v>7.4281127530395086</c:v>
                </c:pt>
                <c:pt idx="827">
                  <c:v>7.7145278298541085</c:v>
                </c:pt>
                <c:pt idx="828">
                  <c:v>7.7083014151407534</c:v>
                </c:pt>
                <c:pt idx="829">
                  <c:v>7.7207542445674502</c:v>
                </c:pt>
                <c:pt idx="830">
                  <c:v>7.6398108532937785</c:v>
                </c:pt>
                <c:pt idx="831">
                  <c:v>7.6647165121471854</c:v>
                </c:pt>
                <c:pt idx="832">
                  <c:v>7.6771693415739435</c:v>
                </c:pt>
                <c:pt idx="833">
                  <c:v>7.5215089737399206</c:v>
                </c:pt>
                <c:pt idx="834">
                  <c:v>7.4903769001731373</c:v>
                </c:pt>
                <c:pt idx="835">
                  <c:v>7.2599995557787684</c:v>
                </c:pt>
                <c:pt idx="836">
                  <c:v>7.5775467061601693</c:v>
                </c:pt>
                <c:pt idx="837">
                  <c:v>7.1852825792184136</c:v>
                </c:pt>
                <c:pt idx="838">
                  <c:v>7.2475467263520441</c:v>
                </c:pt>
                <c:pt idx="839">
                  <c:v>7.0732071143779534</c:v>
                </c:pt>
                <c:pt idx="840">
                  <c:v>7.2226410674986008</c:v>
                </c:pt>
                <c:pt idx="841">
                  <c:v>7.1541505056516295</c:v>
                </c:pt>
                <c:pt idx="842">
                  <c:v>7.2911316293455695</c:v>
                </c:pt>
                <c:pt idx="843">
                  <c:v>7.4094335088994274</c:v>
                </c:pt>
                <c:pt idx="844">
                  <c:v>7.3658486059058985</c:v>
                </c:pt>
                <c:pt idx="845">
                  <c:v>7.3596221911925701</c:v>
                </c:pt>
                <c:pt idx="846">
                  <c:v>6.9735844789641694</c:v>
                </c:pt>
                <c:pt idx="847">
                  <c:v>7.3347165323390762</c:v>
                </c:pt>
                <c:pt idx="848">
                  <c:v>7.2599995557787684</c:v>
                </c:pt>
                <c:pt idx="849">
                  <c:v>7.3347165323390762</c:v>
                </c:pt>
                <c:pt idx="850">
                  <c:v>7.2288674822119798</c:v>
                </c:pt>
                <c:pt idx="851">
                  <c:v>7.2101882380718765</c:v>
                </c:pt>
                <c:pt idx="852">
                  <c:v>6.9984901378176092</c:v>
                </c:pt>
                <c:pt idx="853">
                  <c:v>7.1292448467981755</c:v>
                </c:pt>
                <c:pt idx="854">
                  <c:v>7.1977354086451371</c:v>
                </c:pt>
                <c:pt idx="855">
                  <c:v>7.1977354086451371</c:v>
                </c:pt>
                <c:pt idx="856">
                  <c:v>7.1292448467981755</c:v>
                </c:pt>
                <c:pt idx="857">
                  <c:v>7.1479240909382655</c:v>
                </c:pt>
                <c:pt idx="858">
                  <c:v>6.9922637231042817</c:v>
                </c:pt>
                <c:pt idx="859">
                  <c:v>7.0545278702378296</c:v>
                </c:pt>
                <c:pt idx="860">
                  <c:v>7.0358486260977742</c:v>
                </c:pt>
                <c:pt idx="861">
                  <c:v>7.0358486260977742</c:v>
                </c:pt>
                <c:pt idx="862">
                  <c:v>6.9486788201107323</c:v>
                </c:pt>
                <c:pt idx="863">
                  <c:v>6.8116976964167835</c:v>
                </c:pt>
                <c:pt idx="864">
                  <c:v>7.0918863585180034</c:v>
                </c:pt>
                <c:pt idx="865">
                  <c:v>6.7930184522767005</c:v>
                </c:pt>
                <c:pt idx="866">
                  <c:v>6.9735844789641694</c:v>
                </c:pt>
                <c:pt idx="867">
                  <c:v>6.6186788403025965</c:v>
                </c:pt>
                <c:pt idx="868">
                  <c:v>6.8490561846969484</c:v>
                </c:pt>
                <c:pt idx="869">
                  <c:v>6.9611316495374345</c:v>
                </c:pt>
                <c:pt idx="870">
                  <c:v>6.7120750610030075</c:v>
                </c:pt>
                <c:pt idx="871">
                  <c:v>6.786792037563357</c:v>
                </c:pt>
                <c:pt idx="872">
                  <c:v>6.8926410876904773</c:v>
                </c:pt>
                <c:pt idx="873">
                  <c:v>6.8179241111301447</c:v>
                </c:pt>
                <c:pt idx="874">
                  <c:v>6.7183014757163724</c:v>
                </c:pt>
                <c:pt idx="875">
                  <c:v>6.7369807198564455</c:v>
                </c:pt>
                <c:pt idx="876">
                  <c:v>6.8490561846969484</c:v>
                </c:pt>
                <c:pt idx="877">
                  <c:v>6.7369807198564455</c:v>
                </c:pt>
                <c:pt idx="878">
                  <c:v>6.5626411078823494</c:v>
                </c:pt>
                <c:pt idx="879">
                  <c:v>6.6311316697293146</c:v>
                </c:pt>
                <c:pt idx="880">
                  <c:v>6.7307543051430923</c:v>
                </c:pt>
                <c:pt idx="881">
                  <c:v>6.7120750610030075</c:v>
                </c:pt>
                <c:pt idx="882">
                  <c:v>6.6186788403025965</c:v>
                </c:pt>
                <c:pt idx="883">
                  <c:v>6.6747165727228355</c:v>
                </c:pt>
                <c:pt idx="884">
                  <c:v>6.6684901580094653</c:v>
                </c:pt>
                <c:pt idx="885">
                  <c:v>6.5252826196021836</c:v>
                </c:pt>
                <c:pt idx="886">
                  <c:v>6.2824524457811295</c:v>
                </c:pt>
                <c:pt idx="887">
                  <c:v>6.438112813615132</c:v>
                </c:pt>
                <c:pt idx="888">
                  <c:v>6.6249052550159115</c:v>
                </c:pt>
                <c:pt idx="889">
                  <c:v>6.50660337546213</c:v>
                </c:pt>
                <c:pt idx="890">
                  <c:v>6.4879241313220186</c:v>
                </c:pt>
                <c:pt idx="891">
                  <c:v>6.2264147133608621</c:v>
                </c:pt>
                <c:pt idx="892">
                  <c:v>6.5626411078823494</c:v>
                </c:pt>
                <c:pt idx="893">
                  <c:v>6.4692448871819384</c:v>
                </c:pt>
                <c:pt idx="894">
                  <c:v>6.3945279106216057</c:v>
                </c:pt>
                <c:pt idx="895">
                  <c:v>6.4879241313220186</c:v>
                </c:pt>
                <c:pt idx="896">
                  <c:v>6.3198109340612758</c:v>
                </c:pt>
                <c:pt idx="897">
                  <c:v>6.4194335694750455</c:v>
                </c:pt>
                <c:pt idx="898">
                  <c:v>6.3758486664815228</c:v>
                </c:pt>
                <c:pt idx="899">
                  <c:v>6.2201882986474768</c:v>
                </c:pt>
                <c:pt idx="900">
                  <c:v>6.2886788604944712</c:v>
                </c:pt>
              </c:numCache>
            </c:numRef>
          </c:yVal>
          <c:smooth val="1"/>
        </c:ser>
        <c:ser>
          <c:idx val="2"/>
          <c:order val="2"/>
          <c:tx>
            <c:strRef>
              <c:f>'CAb (3) Rot'!$H$2</c:f>
              <c:strCache>
                <c:ptCount val="1"/>
                <c:pt idx="0">
                  <c:v>CAb (3)</c:v>
                </c:pt>
              </c:strCache>
            </c:strRef>
          </c:tx>
          <c:marker>
            <c:symbol val="none"/>
          </c:marker>
          <c:xVal>
            <c:numRef>
              <c:f>'CAb (3) Rot'!$I$13:$I$913</c:f>
              <c:numCache>
                <c:formatCode>0.0000%</c:formatCode>
                <c:ptCount val="901"/>
                <c:pt idx="0">
                  <c:v>0</c:v>
                </c:pt>
                <c:pt idx="1">
                  <c:v>1.41414141414142E-5</c:v>
                </c:pt>
                <c:pt idx="2">
                  <c:v>1.41414141414142E-5</c:v>
                </c:pt>
                <c:pt idx="3">
                  <c:v>2.5589225589225836E-5</c:v>
                </c:pt>
                <c:pt idx="4">
                  <c:v>3.2996632996632995E-5</c:v>
                </c:pt>
                <c:pt idx="5">
                  <c:v>4.8484848484848481E-5</c:v>
                </c:pt>
                <c:pt idx="6">
                  <c:v>4.4444444444444731E-5</c:v>
                </c:pt>
                <c:pt idx="7">
                  <c:v>5.5892255892256271E-5</c:v>
                </c:pt>
                <c:pt idx="8">
                  <c:v>6.3636363636363885E-5</c:v>
                </c:pt>
                <c:pt idx="9">
                  <c:v>6.7340067340067647E-5</c:v>
                </c:pt>
                <c:pt idx="10">
                  <c:v>7.3737373737374072E-5</c:v>
                </c:pt>
                <c:pt idx="11">
                  <c:v>7.2727272727273013E-5</c:v>
                </c:pt>
                <c:pt idx="12">
                  <c:v>9.9326599326600207E-5</c:v>
                </c:pt>
                <c:pt idx="13">
                  <c:v>1.0808080808080853E-4</c:v>
                </c:pt>
                <c:pt idx="14">
                  <c:v>1.1851851851851916E-4</c:v>
                </c:pt>
                <c:pt idx="15">
                  <c:v>1.2356902356902357E-4</c:v>
                </c:pt>
                <c:pt idx="16">
                  <c:v>1.3501683501683501E-4</c:v>
                </c:pt>
                <c:pt idx="17">
                  <c:v>1.5151515151515225E-4</c:v>
                </c:pt>
                <c:pt idx="18">
                  <c:v>1.5656565656565758E-4</c:v>
                </c:pt>
                <c:pt idx="19">
                  <c:v>1.6801346801346802E-4</c:v>
                </c:pt>
                <c:pt idx="20">
                  <c:v>1.6565656565656627E-4</c:v>
                </c:pt>
                <c:pt idx="21">
                  <c:v>1.8585858585858697E-4</c:v>
                </c:pt>
                <c:pt idx="22">
                  <c:v>1.8215488215488353E-4</c:v>
                </c:pt>
                <c:pt idx="23">
                  <c:v>1.8720538720538838E-4</c:v>
                </c:pt>
                <c:pt idx="24">
                  <c:v>1.936026936026948E-4</c:v>
                </c:pt>
                <c:pt idx="25">
                  <c:v>2.0000000000000052E-4</c:v>
                </c:pt>
                <c:pt idx="26">
                  <c:v>2.1919191919191942E-4</c:v>
                </c:pt>
                <c:pt idx="27">
                  <c:v>2.2154882154882155E-4</c:v>
                </c:pt>
                <c:pt idx="28">
                  <c:v>2.3164983164983166E-4</c:v>
                </c:pt>
                <c:pt idx="29">
                  <c:v>2.3164983164983166E-4</c:v>
                </c:pt>
                <c:pt idx="30">
                  <c:v>2.4579124579124736E-4</c:v>
                </c:pt>
                <c:pt idx="31">
                  <c:v>2.5858585858585858E-4</c:v>
                </c:pt>
                <c:pt idx="32">
                  <c:v>2.7003367003367251E-4</c:v>
                </c:pt>
                <c:pt idx="33">
                  <c:v>2.7138047138047252E-4</c:v>
                </c:pt>
                <c:pt idx="34">
                  <c:v>2.7744107744107852E-4</c:v>
                </c:pt>
                <c:pt idx="35">
                  <c:v>2.9528619528619679E-4</c:v>
                </c:pt>
                <c:pt idx="36">
                  <c:v>3.01683501683502E-4</c:v>
                </c:pt>
                <c:pt idx="37">
                  <c:v>3.2087542087542325E-4</c:v>
                </c:pt>
                <c:pt idx="38">
                  <c:v>3.0437710437710683E-4</c:v>
                </c:pt>
                <c:pt idx="39">
                  <c:v>3.2861952861953063E-4</c:v>
                </c:pt>
                <c:pt idx="40">
                  <c:v>3.3097643097643241E-4</c:v>
                </c:pt>
                <c:pt idx="41">
                  <c:v>3.3602693602693707E-4</c:v>
                </c:pt>
                <c:pt idx="42">
                  <c:v>3.4646464646464651E-4</c:v>
                </c:pt>
                <c:pt idx="43">
                  <c:v>3.5925925925926115E-4</c:v>
                </c:pt>
                <c:pt idx="44">
                  <c:v>3.5925925925926115E-4</c:v>
                </c:pt>
                <c:pt idx="45">
                  <c:v>3.7676767676767962E-4</c:v>
                </c:pt>
                <c:pt idx="46">
                  <c:v>3.7811447811448022E-4</c:v>
                </c:pt>
                <c:pt idx="47">
                  <c:v>3.9225589225589259E-4</c:v>
                </c:pt>
                <c:pt idx="48">
                  <c:v>4.0101010101010104E-4</c:v>
                </c:pt>
                <c:pt idx="49">
                  <c:v>4.0606060606060613E-4</c:v>
                </c:pt>
                <c:pt idx="50">
                  <c:v>4.10101010101012E-4</c:v>
                </c:pt>
                <c:pt idx="51">
                  <c:v>4.3535353535353497E-4</c:v>
                </c:pt>
                <c:pt idx="52">
                  <c:v>4.3939393939394024E-4</c:v>
                </c:pt>
                <c:pt idx="53">
                  <c:v>4.4309764309764414E-4</c:v>
                </c:pt>
                <c:pt idx="54">
                  <c:v>4.5084175084175081E-4</c:v>
                </c:pt>
                <c:pt idx="55">
                  <c:v>4.5084175084175081E-4</c:v>
                </c:pt>
                <c:pt idx="56">
                  <c:v>4.7508417508417743E-4</c:v>
                </c:pt>
                <c:pt idx="57">
                  <c:v>4.7239057239057303E-4</c:v>
                </c:pt>
                <c:pt idx="58">
                  <c:v>4.8013468013468198E-4</c:v>
                </c:pt>
                <c:pt idx="59">
                  <c:v>4.9292929292929597E-4</c:v>
                </c:pt>
                <c:pt idx="60">
                  <c:v>5.0303030303030692E-4</c:v>
                </c:pt>
                <c:pt idx="61">
                  <c:v>5.1077441077441305E-4</c:v>
                </c:pt>
                <c:pt idx="62">
                  <c:v>5.1313131313131775E-4</c:v>
                </c:pt>
                <c:pt idx="63">
                  <c:v>5.1717171717171934E-4</c:v>
                </c:pt>
                <c:pt idx="64">
                  <c:v>5.3367003367003581E-4</c:v>
                </c:pt>
                <c:pt idx="65">
                  <c:v>5.4882154882154931E-4</c:v>
                </c:pt>
                <c:pt idx="66">
                  <c:v>5.4006734006734481E-4</c:v>
                </c:pt>
                <c:pt idx="67">
                  <c:v>5.5521885521885516E-4</c:v>
                </c:pt>
                <c:pt idx="68">
                  <c:v>5.767676767676769E-4</c:v>
                </c:pt>
                <c:pt idx="69">
                  <c:v>5.767676767676769E-4</c:v>
                </c:pt>
                <c:pt idx="70">
                  <c:v>5.8585858585858395E-4</c:v>
                </c:pt>
                <c:pt idx="71">
                  <c:v>5.9595959595959598E-4</c:v>
                </c:pt>
                <c:pt idx="72">
                  <c:v>6.111111111111137E-4</c:v>
                </c:pt>
                <c:pt idx="73">
                  <c:v>6.0370370370370363E-4</c:v>
                </c:pt>
                <c:pt idx="74">
                  <c:v>6.2020202020202184E-4</c:v>
                </c:pt>
                <c:pt idx="75">
                  <c:v>6.111111111111137E-4</c:v>
                </c:pt>
                <c:pt idx="76">
                  <c:v>6.3164983164983393E-4</c:v>
                </c:pt>
                <c:pt idx="77">
                  <c:v>6.3670033670033713E-4</c:v>
                </c:pt>
                <c:pt idx="78">
                  <c:v>6.5454545454545539E-4</c:v>
                </c:pt>
                <c:pt idx="79">
                  <c:v>6.5589225589225589E-4</c:v>
                </c:pt>
                <c:pt idx="80">
                  <c:v>6.6868686868687172E-4</c:v>
                </c:pt>
                <c:pt idx="81">
                  <c:v>6.7239057239057312E-4</c:v>
                </c:pt>
                <c:pt idx="82">
                  <c:v>6.9393939393939908E-4</c:v>
                </c:pt>
                <c:pt idx="83">
                  <c:v>6.9023569023569139E-4</c:v>
                </c:pt>
                <c:pt idx="84">
                  <c:v>7.0942760942761254E-4</c:v>
                </c:pt>
                <c:pt idx="85">
                  <c:v>7.3333333333333822E-4</c:v>
                </c:pt>
                <c:pt idx="86">
                  <c:v>7.1952861952862207E-4</c:v>
                </c:pt>
                <c:pt idx="87">
                  <c:v>7.2592592592592912E-4</c:v>
                </c:pt>
                <c:pt idx="88">
                  <c:v>7.3602693602693964E-4</c:v>
                </c:pt>
                <c:pt idx="89">
                  <c:v>7.4377104377104522E-4</c:v>
                </c:pt>
                <c:pt idx="90">
                  <c:v>7.52525252525256E-4</c:v>
                </c:pt>
                <c:pt idx="91">
                  <c:v>7.602693602693655E-4</c:v>
                </c:pt>
                <c:pt idx="92">
                  <c:v>7.8451178451178474E-4</c:v>
                </c:pt>
                <c:pt idx="93">
                  <c:v>7.8047138047138392E-4</c:v>
                </c:pt>
                <c:pt idx="94">
                  <c:v>7.794612794612848E-4</c:v>
                </c:pt>
                <c:pt idx="95">
                  <c:v>7.9461279461279504E-4</c:v>
                </c:pt>
                <c:pt idx="96">
                  <c:v>8.0875420875421342E-4</c:v>
                </c:pt>
                <c:pt idx="97">
                  <c:v>8.1515151515151527E-4</c:v>
                </c:pt>
                <c:pt idx="98">
                  <c:v>8.2121212121212268E-4</c:v>
                </c:pt>
                <c:pt idx="99">
                  <c:v>8.3265993265993965E-4</c:v>
                </c:pt>
                <c:pt idx="100">
                  <c:v>8.3804713804713803E-4</c:v>
                </c:pt>
                <c:pt idx="101">
                  <c:v>8.417508417508467E-4</c:v>
                </c:pt>
                <c:pt idx="102">
                  <c:v>8.5589225589225728E-4</c:v>
                </c:pt>
                <c:pt idx="103">
                  <c:v>8.5959595959596649E-4</c:v>
                </c:pt>
                <c:pt idx="104">
                  <c:v>8.6094276094276763E-4</c:v>
                </c:pt>
                <c:pt idx="105">
                  <c:v>8.6969696969697451E-4</c:v>
                </c:pt>
                <c:pt idx="106">
                  <c:v>8.8383838383838725E-4</c:v>
                </c:pt>
                <c:pt idx="107">
                  <c:v>9.0808080808080867E-4</c:v>
                </c:pt>
                <c:pt idx="108">
                  <c:v>8.9528619528620162E-4</c:v>
                </c:pt>
                <c:pt idx="109">
                  <c:v>9.2053872053872823E-4</c:v>
                </c:pt>
                <c:pt idx="110">
                  <c:v>9.2693602693602768E-4</c:v>
                </c:pt>
                <c:pt idx="111">
                  <c:v>9.2828282828283067E-4</c:v>
                </c:pt>
                <c:pt idx="112">
                  <c:v>9.4612794612794623E-4</c:v>
                </c:pt>
                <c:pt idx="113">
                  <c:v>9.4747474747475279E-4</c:v>
                </c:pt>
                <c:pt idx="114">
                  <c:v>9.5252525252525263E-4</c:v>
                </c:pt>
                <c:pt idx="115">
                  <c:v>9.6397306397306883E-4</c:v>
                </c:pt>
                <c:pt idx="116">
                  <c:v>9.6262626262626368E-4</c:v>
                </c:pt>
                <c:pt idx="117">
                  <c:v>9.6666666666667361E-4</c:v>
                </c:pt>
                <c:pt idx="118">
                  <c:v>9.7912457912457907E-4</c:v>
                </c:pt>
                <c:pt idx="119">
                  <c:v>9.9831649831650347E-4</c:v>
                </c:pt>
                <c:pt idx="120">
                  <c:v>1.0020202020202019E-3</c:v>
                </c:pt>
                <c:pt idx="121">
                  <c:v>1.0188552188552201E-3</c:v>
                </c:pt>
                <c:pt idx="122">
                  <c:v>1.01986531986532E-3</c:v>
                </c:pt>
                <c:pt idx="123">
                  <c:v>1.035353535353542E-3</c:v>
                </c:pt>
                <c:pt idx="124">
                  <c:v>1.0212121212121274E-3</c:v>
                </c:pt>
                <c:pt idx="125">
                  <c:v>1.0491582491582501E-3</c:v>
                </c:pt>
                <c:pt idx="126">
                  <c:v>1.0491582491582501E-3</c:v>
                </c:pt>
                <c:pt idx="127">
                  <c:v>1.0555555555555561E-3</c:v>
                </c:pt>
                <c:pt idx="128">
                  <c:v>1.0646464646464713E-3</c:v>
                </c:pt>
                <c:pt idx="129">
                  <c:v>1.0784511784511833E-3</c:v>
                </c:pt>
                <c:pt idx="130">
                  <c:v>1.0861952861952861E-3</c:v>
                </c:pt>
                <c:pt idx="131">
                  <c:v>1.100336700336707E-3</c:v>
                </c:pt>
                <c:pt idx="132">
                  <c:v>1.1013468013468084E-3</c:v>
                </c:pt>
                <c:pt idx="133">
                  <c:v>1.1168350168350213E-3</c:v>
                </c:pt>
                <c:pt idx="134">
                  <c:v>1.1131313131313141E-3</c:v>
                </c:pt>
                <c:pt idx="135">
                  <c:v>1.1282828282828383E-3</c:v>
                </c:pt>
                <c:pt idx="136">
                  <c:v>1.1306397306397348E-3</c:v>
                </c:pt>
                <c:pt idx="137">
                  <c:v>1.1498316498316501E-3</c:v>
                </c:pt>
                <c:pt idx="138">
                  <c:v>1.1589225589225642E-3</c:v>
                </c:pt>
                <c:pt idx="139">
                  <c:v>1.1767676767676781E-3</c:v>
                </c:pt>
                <c:pt idx="140">
                  <c:v>1.170370370370375E-3</c:v>
                </c:pt>
                <c:pt idx="141">
                  <c:v>1.1727272727272741E-3</c:v>
                </c:pt>
                <c:pt idx="142">
                  <c:v>1.1882154882154926E-3</c:v>
                </c:pt>
                <c:pt idx="143">
                  <c:v>1.196969696969697E-3</c:v>
                </c:pt>
                <c:pt idx="144">
                  <c:v>1.1983164983165051E-3</c:v>
                </c:pt>
                <c:pt idx="145">
                  <c:v>1.2148148148148161E-3</c:v>
                </c:pt>
                <c:pt idx="146">
                  <c:v>1.2239057239057296E-3</c:v>
                </c:pt>
                <c:pt idx="147">
                  <c:v>1.2340067340067423E-3</c:v>
                </c:pt>
                <c:pt idx="148">
                  <c:v>1.2212121212121267E-3</c:v>
                </c:pt>
                <c:pt idx="149">
                  <c:v>1.2569023569023569E-3</c:v>
                </c:pt>
                <c:pt idx="150">
                  <c:v>1.2569023569023569E-3</c:v>
                </c:pt>
                <c:pt idx="151">
                  <c:v>1.2569023569023569E-3</c:v>
                </c:pt>
                <c:pt idx="152">
                  <c:v>1.273400673400674E-3</c:v>
                </c:pt>
                <c:pt idx="153">
                  <c:v>1.2784511784511843E-3</c:v>
                </c:pt>
                <c:pt idx="154">
                  <c:v>1.2861952861952881E-3</c:v>
                </c:pt>
                <c:pt idx="155">
                  <c:v>1.3013468013468082E-3</c:v>
                </c:pt>
                <c:pt idx="156">
                  <c:v>1.3104377104377165E-3</c:v>
                </c:pt>
                <c:pt idx="157">
                  <c:v>1.3104377104377165E-3</c:v>
                </c:pt>
                <c:pt idx="158">
                  <c:v>1.3168350168350224E-3</c:v>
                </c:pt>
                <c:pt idx="159">
                  <c:v>1.3333333333333361E-3</c:v>
                </c:pt>
                <c:pt idx="160">
                  <c:v>1.3319865319865417E-3</c:v>
                </c:pt>
                <c:pt idx="161">
                  <c:v>1.3397306397306401E-3</c:v>
                </c:pt>
                <c:pt idx="162">
                  <c:v>1.3663299663299701E-3</c:v>
                </c:pt>
                <c:pt idx="163">
                  <c:v>1.3585858585858659E-3</c:v>
                </c:pt>
                <c:pt idx="164">
                  <c:v>1.3727272727272761E-3</c:v>
                </c:pt>
                <c:pt idx="165">
                  <c:v>1.3828282828282829E-3</c:v>
                </c:pt>
                <c:pt idx="166">
                  <c:v>1.3919191919191921E-3</c:v>
                </c:pt>
                <c:pt idx="167">
                  <c:v>1.4047138047138111E-3</c:v>
                </c:pt>
                <c:pt idx="168">
                  <c:v>1.4171717171717173E-3</c:v>
                </c:pt>
                <c:pt idx="169">
                  <c:v>1.4161616161616161E-3</c:v>
                </c:pt>
                <c:pt idx="170">
                  <c:v>1.4161616161616161E-3</c:v>
                </c:pt>
                <c:pt idx="171">
                  <c:v>1.4262626262626261E-3</c:v>
                </c:pt>
                <c:pt idx="172">
                  <c:v>1.437710437710438E-3</c:v>
                </c:pt>
                <c:pt idx="173">
                  <c:v>1.4400673400673401E-3</c:v>
                </c:pt>
                <c:pt idx="174">
                  <c:v>1.4491582491582544E-3</c:v>
                </c:pt>
                <c:pt idx="175">
                  <c:v>1.4632996632996632E-3</c:v>
                </c:pt>
                <c:pt idx="176">
                  <c:v>1.4606060606060657E-3</c:v>
                </c:pt>
                <c:pt idx="177">
                  <c:v>1.4757575757575817E-3</c:v>
                </c:pt>
                <c:pt idx="178">
                  <c:v>1.5090909090909135E-3</c:v>
                </c:pt>
                <c:pt idx="179">
                  <c:v>1.5026936026936025E-3</c:v>
                </c:pt>
                <c:pt idx="180">
                  <c:v>1.4976430976430975E-3</c:v>
                </c:pt>
                <c:pt idx="181">
                  <c:v>1.5191919191919201E-3</c:v>
                </c:pt>
                <c:pt idx="182">
                  <c:v>1.5191919191919201E-3</c:v>
                </c:pt>
                <c:pt idx="183">
                  <c:v>1.5292929292929356E-3</c:v>
                </c:pt>
                <c:pt idx="184">
                  <c:v>1.5306397306397341E-3</c:v>
                </c:pt>
                <c:pt idx="185">
                  <c:v>1.5548821548821621E-3</c:v>
                </c:pt>
                <c:pt idx="186">
                  <c:v>1.5562289562289604E-3</c:v>
                </c:pt>
                <c:pt idx="187">
                  <c:v>1.5663299663299663E-3</c:v>
                </c:pt>
                <c:pt idx="188">
                  <c:v>1.5686868686868784E-3</c:v>
                </c:pt>
                <c:pt idx="189">
                  <c:v>1.5791245791245791E-3</c:v>
                </c:pt>
                <c:pt idx="190">
                  <c:v>1.5841750841750918E-3</c:v>
                </c:pt>
                <c:pt idx="191">
                  <c:v>1.5855218855218855E-3</c:v>
                </c:pt>
                <c:pt idx="192">
                  <c:v>1.60976430976431E-3</c:v>
                </c:pt>
                <c:pt idx="193">
                  <c:v>1.6134680134680184E-3</c:v>
                </c:pt>
                <c:pt idx="194">
                  <c:v>1.6272727272727341E-3</c:v>
                </c:pt>
                <c:pt idx="195">
                  <c:v>1.6249158249158379E-3</c:v>
                </c:pt>
                <c:pt idx="196">
                  <c:v>1.6363636363636413E-3</c:v>
                </c:pt>
                <c:pt idx="197">
                  <c:v>1.6505050505050565E-3</c:v>
                </c:pt>
                <c:pt idx="198">
                  <c:v>1.6592592592592601E-3</c:v>
                </c:pt>
                <c:pt idx="199">
                  <c:v>1.6808080808080879E-3</c:v>
                </c:pt>
                <c:pt idx="200">
                  <c:v>1.6720538720538815E-3</c:v>
                </c:pt>
                <c:pt idx="201">
                  <c:v>1.6808080808080879E-3</c:v>
                </c:pt>
                <c:pt idx="202">
                  <c:v>1.7000000000000053E-3</c:v>
                </c:pt>
                <c:pt idx="203">
                  <c:v>1.7077441077441077E-3</c:v>
                </c:pt>
                <c:pt idx="204">
                  <c:v>1.7037037037037081E-3</c:v>
                </c:pt>
                <c:pt idx="205">
                  <c:v>1.7215488215488299E-3</c:v>
                </c:pt>
                <c:pt idx="206">
                  <c:v>1.7265993265993267E-3</c:v>
                </c:pt>
                <c:pt idx="207">
                  <c:v>1.7292929292929337E-3</c:v>
                </c:pt>
                <c:pt idx="208">
                  <c:v>1.7444444444444445E-3</c:v>
                </c:pt>
                <c:pt idx="209">
                  <c:v>1.7535353535353541E-3</c:v>
                </c:pt>
                <c:pt idx="210">
                  <c:v>1.7622895622895676E-3</c:v>
                </c:pt>
                <c:pt idx="211">
                  <c:v>1.7727272727272741E-3</c:v>
                </c:pt>
                <c:pt idx="212">
                  <c:v>1.7737373737373779E-3</c:v>
                </c:pt>
                <c:pt idx="213">
                  <c:v>1.7905723905723941E-3</c:v>
                </c:pt>
                <c:pt idx="214">
                  <c:v>1.7905723905723941E-3</c:v>
                </c:pt>
                <c:pt idx="215">
                  <c:v>1.8006734006734057E-3</c:v>
                </c:pt>
                <c:pt idx="216">
                  <c:v>1.8006734006734057E-3</c:v>
                </c:pt>
                <c:pt idx="217">
                  <c:v>1.8158249158249159E-3</c:v>
                </c:pt>
                <c:pt idx="218">
                  <c:v>1.823569023569024E-3</c:v>
                </c:pt>
                <c:pt idx="219">
                  <c:v>1.8198653198653201E-3</c:v>
                </c:pt>
                <c:pt idx="220">
                  <c:v>1.8451178451178527E-3</c:v>
                </c:pt>
                <c:pt idx="221">
                  <c:v>1.8542087542087636E-3</c:v>
                </c:pt>
                <c:pt idx="222">
                  <c:v>1.8629629629629701E-3</c:v>
                </c:pt>
                <c:pt idx="223">
                  <c:v>1.8643097643097723E-3</c:v>
                </c:pt>
                <c:pt idx="224">
                  <c:v>1.8821548821548871E-3</c:v>
                </c:pt>
                <c:pt idx="225">
                  <c:v>1.8845117845117949E-3</c:v>
                </c:pt>
                <c:pt idx="226">
                  <c:v>1.893602693602694E-3</c:v>
                </c:pt>
                <c:pt idx="227">
                  <c:v>1.8986531986532084E-3</c:v>
                </c:pt>
                <c:pt idx="228">
                  <c:v>1.9023569023569125E-3</c:v>
                </c:pt>
                <c:pt idx="229">
                  <c:v>1.9242424242424359E-3</c:v>
                </c:pt>
                <c:pt idx="230">
                  <c:v>1.9265993265993318E-3</c:v>
                </c:pt>
                <c:pt idx="231">
                  <c:v>1.9343434343434449E-3</c:v>
                </c:pt>
                <c:pt idx="232">
                  <c:v>1.9545454545454627E-3</c:v>
                </c:pt>
                <c:pt idx="233">
                  <c:v>1.9484848484848556E-3</c:v>
                </c:pt>
                <c:pt idx="234">
                  <c:v>1.9649831649831799E-3</c:v>
                </c:pt>
                <c:pt idx="235">
                  <c:v>1.9622895622895707E-3</c:v>
                </c:pt>
                <c:pt idx="236">
                  <c:v>1.9764309764309859E-3</c:v>
                </c:pt>
                <c:pt idx="237">
                  <c:v>1.9828282828282841E-3</c:v>
                </c:pt>
                <c:pt idx="238">
                  <c:v>1.9915824915824921E-3</c:v>
                </c:pt>
                <c:pt idx="239">
                  <c:v>1.9942760942761035E-3</c:v>
                </c:pt>
                <c:pt idx="240">
                  <c:v>2.0121212121212255E-3</c:v>
                </c:pt>
                <c:pt idx="241">
                  <c:v>2.0158249158249192E-3</c:v>
                </c:pt>
                <c:pt idx="242">
                  <c:v>2.0451178451178615E-3</c:v>
                </c:pt>
                <c:pt idx="243">
                  <c:v>2.0323232323232352E-3</c:v>
                </c:pt>
                <c:pt idx="244">
                  <c:v>2.0437710437710621E-3</c:v>
                </c:pt>
                <c:pt idx="245">
                  <c:v>2.0538720538720552E-3</c:v>
                </c:pt>
                <c:pt idx="246">
                  <c:v>2.0602693602693612E-3</c:v>
                </c:pt>
                <c:pt idx="247">
                  <c:v>2.070707070707084E-3</c:v>
                </c:pt>
                <c:pt idx="248">
                  <c:v>2.0872053872053892E-3</c:v>
                </c:pt>
                <c:pt idx="249">
                  <c:v>2.0845117845118E-3</c:v>
                </c:pt>
                <c:pt idx="250">
                  <c:v>2.0771043771043926E-3</c:v>
                </c:pt>
                <c:pt idx="251">
                  <c:v>2.1138047138047201E-3</c:v>
                </c:pt>
                <c:pt idx="252">
                  <c:v>2.1074074074074246E-3</c:v>
                </c:pt>
                <c:pt idx="253">
                  <c:v>2.1239057239057241E-3</c:v>
                </c:pt>
                <c:pt idx="254">
                  <c:v>2.1252525252525292E-3</c:v>
                </c:pt>
                <c:pt idx="255">
                  <c:v>2.1430976430976611E-3</c:v>
                </c:pt>
                <c:pt idx="256">
                  <c:v>2.1367003367003382E-3</c:v>
                </c:pt>
                <c:pt idx="257">
                  <c:v>2.1531986531986552E-3</c:v>
                </c:pt>
                <c:pt idx="258">
                  <c:v>2.1646464646464646E-3</c:v>
                </c:pt>
                <c:pt idx="259">
                  <c:v>2.1787878787878964E-3</c:v>
                </c:pt>
                <c:pt idx="260">
                  <c:v>2.1966329966329992E-3</c:v>
                </c:pt>
                <c:pt idx="261">
                  <c:v>2.1824915824916E-3</c:v>
                </c:pt>
                <c:pt idx="262">
                  <c:v>2.1865319865320048E-3</c:v>
                </c:pt>
                <c:pt idx="263">
                  <c:v>2.1993265993266002E-3</c:v>
                </c:pt>
                <c:pt idx="264">
                  <c:v>2.2158249158249202E-3</c:v>
                </c:pt>
                <c:pt idx="265">
                  <c:v>2.2286195286195416E-3</c:v>
                </c:pt>
                <c:pt idx="266">
                  <c:v>2.2296296296296287E-3</c:v>
                </c:pt>
                <c:pt idx="267">
                  <c:v>2.2195286195286195E-3</c:v>
                </c:pt>
                <c:pt idx="268">
                  <c:v>2.2579124579124752E-3</c:v>
                </c:pt>
                <c:pt idx="269">
                  <c:v>2.2515151515151602E-3</c:v>
                </c:pt>
                <c:pt idx="270">
                  <c:v>2.2639730639730724E-3</c:v>
                </c:pt>
                <c:pt idx="271">
                  <c:v>2.2818181818181817E-3</c:v>
                </c:pt>
                <c:pt idx="272">
                  <c:v>2.2831649831649946E-3</c:v>
                </c:pt>
                <c:pt idx="273">
                  <c:v>2.2932659932659951E-3</c:v>
                </c:pt>
                <c:pt idx="274">
                  <c:v>2.3087542087542189E-3</c:v>
                </c:pt>
                <c:pt idx="275">
                  <c:v>2.3047138047138046E-3</c:v>
                </c:pt>
                <c:pt idx="276">
                  <c:v>2.3124579124579152E-3</c:v>
                </c:pt>
                <c:pt idx="277">
                  <c:v>2.31010101010102E-3</c:v>
                </c:pt>
                <c:pt idx="278">
                  <c:v>2.3329966329966342E-3</c:v>
                </c:pt>
                <c:pt idx="279">
                  <c:v>2.3404040404040411E-3</c:v>
                </c:pt>
                <c:pt idx="280">
                  <c:v>2.3481481481481491E-3</c:v>
                </c:pt>
                <c:pt idx="281">
                  <c:v>2.3609427609427697E-3</c:v>
                </c:pt>
                <c:pt idx="282">
                  <c:v>2.3609427609427697E-3</c:v>
                </c:pt>
                <c:pt idx="283">
                  <c:v>2.3851851851851838E-3</c:v>
                </c:pt>
                <c:pt idx="284">
                  <c:v>2.3865319865320014E-3</c:v>
                </c:pt>
                <c:pt idx="285">
                  <c:v>2.3865319865320014E-3</c:v>
                </c:pt>
                <c:pt idx="286">
                  <c:v>2.4016835016835041E-3</c:v>
                </c:pt>
                <c:pt idx="287">
                  <c:v>2.4067340067340189E-3</c:v>
                </c:pt>
                <c:pt idx="288">
                  <c:v>2.4158249158249159E-3</c:v>
                </c:pt>
                <c:pt idx="289">
                  <c:v>2.4282828282828381E-3</c:v>
                </c:pt>
                <c:pt idx="290">
                  <c:v>2.4296296296296297E-3</c:v>
                </c:pt>
                <c:pt idx="291">
                  <c:v>2.4397306397306398E-3</c:v>
                </c:pt>
                <c:pt idx="292">
                  <c:v>2.4397306397306398E-3</c:v>
                </c:pt>
                <c:pt idx="293">
                  <c:v>2.4525252525252612E-3</c:v>
                </c:pt>
                <c:pt idx="294">
                  <c:v>2.4653198653198653E-3</c:v>
                </c:pt>
                <c:pt idx="295">
                  <c:v>2.471717171717183E-3</c:v>
                </c:pt>
                <c:pt idx="296">
                  <c:v>2.4767676767676792E-3</c:v>
                </c:pt>
                <c:pt idx="297">
                  <c:v>2.4831649831649851E-3</c:v>
                </c:pt>
                <c:pt idx="298">
                  <c:v>2.5097643097643212E-3</c:v>
                </c:pt>
                <c:pt idx="299">
                  <c:v>2.4983164983165052E-3</c:v>
                </c:pt>
                <c:pt idx="300">
                  <c:v>2.5175084175084192E-3</c:v>
                </c:pt>
                <c:pt idx="301">
                  <c:v>2.5175084175084192E-3</c:v>
                </c:pt>
                <c:pt idx="302">
                  <c:v>2.5239057239057252E-3</c:v>
                </c:pt>
                <c:pt idx="303">
                  <c:v>2.5494949494949616E-3</c:v>
                </c:pt>
                <c:pt idx="304">
                  <c:v>2.5454545454545456E-3</c:v>
                </c:pt>
                <c:pt idx="305">
                  <c:v>2.5558922558922602E-3</c:v>
                </c:pt>
                <c:pt idx="306">
                  <c:v>2.5811447811447852E-3</c:v>
                </c:pt>
                <c:pt idx="307">
                  <c:v>2.5747474747474792E-3</c:v>
                </c:pt>
                <c:pt idx="308">
                  <c:v>2.5925925925926047E-3</c:v>
                </c:pt>
                <c:pt idx="309">
                  <c:v>2.5925925925926047E-3</c:v>
                </c:pt>
                <c:pt idx="310">
                  <c:v>2.6067340067340229E-3</c:v>
                </c:pt>
                <c:pt idx="311">
                  <c:v>2.6104377104377271E-3</c:v>
                </c:pt>
                <c:pt idx="312">
                  <c:v>2.6131313131313328E-3</c:v>
                </c:pt>
                <c:pt idx="313">
                  <c:v>2.6259259259259291E-3</c:v>
                </c:pt>
                <c:pt idx="314">
                  <c:v>2.6333333333333439E-3</c:v>
                </c:pt>
                <c:pt idx="315">
                  <c:v>2.6461279461279701E-3</c:v>
                </c:pt>
                <c:pt idx="316">
                  <c:v>2.6602693602693689E-3</c:v>
                </c:pt>
                <c:pt idx="317">
                  <c:v>2.6562289562289572E-3</c:v>
                </c:pt>
                <c:pt idx="318">
                  <c:v>2.6676767676767866E-3</c:v>
                </c:pt>
                <c:pt idx="319">
                  <c:v>2.6703703703703859E-3</c:v>
                </c:pt>
                <c:pt idx="320">
                  <c:v>2.6868686868686867E-3</c:v>
                </c:pt>
                <c:pt idx="321">
                  <c:v>2.6868686868686867E-3</c:v>
                </c:pt>
                <c:pt idx="322">
                  <c:v>2.6932659932659936E-3</c:v>
                </c:pt>
                <c:pt idx="323">
                  <c:v>2.7060606060606059E-3</c:v>
                </c:pt>
                <c:pt idx="324">
                  <c:v>2.7175084175084202E-3</c:v>
                </c:pt>
                <c:pt idx="325">
                  <c:v>2.7212121212121252E-3</c:v>
                </c:pt>
                <c:pt idx="326">
                  <c:v>2.7276094276094381E-3</c:v>
                </c:pt>
                <c:pt idx="327">
                  <c:v>2.7377104377104512E-3</c:v>
                </c:pt>
                <c:pt idx="328">
                  <c:v>2.7505050505050635E-3</c:v>
                </c:pt>
                <c:pt idx="329">
                  <c:v>2.7582491582491602E-3</c:v>
                </c:pt>
                <c:pt idx="330">
                  <c:v>2.7747474747474871E-3</c:v>
                </c:pt>
                <c:pt idx="331">
                  <c:v>2.7797979797979976E-3</c:v>
                </c:pt>
                <c:pt idx="332">
                  <c:v>2.7760942760942852E-3</c:v>
                </c:pt>
                <c:pt idx="333">
                  <c:v>2.7898989898989899E-3</c:v>
                </c:pt>
                <c:pt idx="334">
                  <c:v>2.8013468013468011E-3</c:v>
                </c:pt>
                <c:pt idx="335">
                  <c:v>2.8090909090909091E-3</c:v>
                </c:pt>
                <c:pt idx="336">
                  <c:v>2.8232323232323252E-3</c:v>
                </c:pt>
                <c:pt idx="337">
                  <c:v>2.8255892255892256E-3</c:v>
                </c:pt>
                <c:pt idx="338">
                  <c:v>2.8511784511784512E-3</c:v>
                </c:pt>
                <c:pt idx="339">
                  <c:v>2.8461279461279658E-3</c:v>
                </c:pt>
                <c:pt idx="340">
                  <c:v>2.8498316498316622E-3</c:v>
                </c:pt>
                <c:pt idx="341">
                  <c:v>2.8599326599326601E-3</c:v>
                </c:pt>
                <c:pt idx="342">
                  <c:v>2.8676767676767824E-3</c:v>
                </c:pt>
                <c:pt idx="343">
                  <c:v>2.8767676767676802E-3</c:v>
                </c:pt>
                <c:pt idx="344">
                  <c:v>2.8868686868686868E-3</c:v>
                </c:pt>
                <c:pt idx="345">
                  <c:v>2.8919191919191921E-3</c:v>
                </c:pt>
                <c:pt idx="346">
                  <c:v>2.9033670033670176E-3</c:v>
                </c:pt>
                <c:pt idx="347">
                  <c:v>2.9084175084175294E-3</c:v>
                </c:pt>
                <c:pt idx="348">
                  <c:v>2.9175084175084181E-3</c:v>
                </c:pt>
                <c:pt idx="349">
                  <c:v>2.924915824915825E-3</c:v>
                </c:pt>
                <c:pt idx="350">
                  <c:v>2.9417508417508517E-3</c:v>
                </c:pt>
                <c:pt idx="351">
                  <c:v>2.945454545454554E-3</c:v>
                </c:pt>
                <c:pt idx="352">
                  <c:v>2.9555555555555602E-3</c:v>
                </c:pt>
                <c:pt idx="353">
                  <c:v>2.9619528619528692E-3</c:v>
                </c:pt>
                <c:pt idx="354">
                  <c:v>2.971043771043771E-3</c:v>
                </c:pt>
                <c:pt idx="355">
                  <c:v>2.9824915824915987E-3</c:v>
                </c:pt>
                <c:pt idx="356">
                  <c:v>2.9784511784511792E-3</c:v>
                </c:pt>
                <c:pt idx="357">
                  <c:v>2.9939393939394012E-3</c:v>
                </c:pt>
                <c:pt idx="358">
                  <c:v>3.0026936026936032E-3</c:v>
                </c:pt>
                <c:pt idx="359">
                  <c:v>3.0141414141414192E-3</c:v>
                </c:pt>
                <c:pt idx="360">
                  <c:v>3.0242424242424241E-3</c:v>
                </c:pt>
                <c:pt idx="361">
                  <c:v>3.0242424242424241E-3</c:v>
                </c:pt>
                <c:pt idx="362">
                  <c:v>3.0383838383838402E-3</c:v>
                </c:pt>
                <c:pt idx="363">
                  <c:v>3.0356902356902392E-3</c:v>
                </c:pt>
                <c:pt idx="364">
                  <c:v>3.0484848484848663E-3</c:v>
                </c:pt>
                <c:pt idx="365">
                  <c:v>3.0690235690235775E-3</c:v>
                </c:pt>
                <c:pt idx="366">
                  <c:v>3.0663299663299805E-3</c:v>
                </c:pt>
                <c:pt idx="367">
                  <c:v>3.0764309764309853E-3</c:v>
                </c:pt>
                <c:pt idx="368">
                  <c:v>3.0878787878787892E-3</c:v>
                </c:pt>
                <c:pt idx="369">
                  <c:v>3.0993265993266052E-3</c:v>
                </c:pt>
                <c:pt idx="370">
                  <c:v>3.1033670033670233E-3</c:v>
                </c:pt>
                <c:pt idx="371">
                  <c:v>3.1134680134680135E-3</c:v>
                </c:pt>
                <c:pt idx="372">
                  <c:v>3.1212121212121214E-3</c:v>
                </c:pt>
                <c:pt idx="373">
                  <c:v>3.1313131313131315E-3</c:v>
                </c:pt>
                <c:pt idx="374">
                  <c:v>3.1340067340067342E-3</c:v>
                </c:pt>
                <c:pt idx="375">
                  <c:v>3.1441077441077686E-3</c:v>
                </c:pt>
                <c:pt idx="376">
                  <c:v>3.1505050505050629E-3</c:v>
                </c:pt>
                <c:pt idx="377">
                  <c:v>3.1555555555555612E-3</c:v>
                </c:pt>
                <c:pt idx="378">
                  <c:v>3.1771043771043998E-3</c:v>
                </c:pt>
                <c:pt idx="379">
                  <c:v>3.183501683501701E-3</c:v>
                </c:pt>
                <c:pt idx="380">
                  <c:v>3.183501683501701E-3</c:v>
                </c:pt>
                <c:pt idx="381">
                  <c:v>3.1986531986531986E-3</c:v>
                </c:pt>
                <c:pt idx="382">
                  <c:v>3.2104377104377299E-3</c:v>
                </c:pt>
                <c:pt idx="383">
                  <c:v>3.2127946127946277E-3</c:v>
                </c:pt>
                <c:pt idx="384">
                  <c:v>3.2218855218855338E-3</c:v>
                </c:pt>
                <c:pt idx="385">
                  <c:v>3.2356902356902402E-3</c:v>
                </c:pt>
                <c:pt idx="386">
                  <c:v>3.2562289562289592E-3</c:v>
                </c:pt>
                <c:pt idx="387">
                  <c:v>3.2521885521885649E-3</c:v>
                </c:pt>
                <c:pt idx="388">
                  <c:v>3.2626262626262803E-3</c:v>
                </c:pt>
                <c:pt idx="389">
                  <c:v>3.2690235690235828E-3</c:v>
                </c:pt>
                <c:pt idx="390">
                  <c:v>3.2700336700336812E-3</c:v>
                </c:pt>
                <c:pt idx="391">
                  <c:v>3.2942760942761043E-3</c:v>
                </c:pt>
                <c:pt idx="392">
                  <c:v>3.2942760942761043E-3</c:v>
                </c:pt>
                <c:pt idx="393">
                  <c:v>3.3097643097643212E-3</c:v>
                </c:pt>
                <c:pt idx="394">
                  <c:v>3.3198653198653187E-3</c:v>
                </c:pt>
                <c:pt idx="395">
                  <c:v>3.3084175084175287E-3</c:v>
                </c:pt>
                <c:pt idx="396">
                  <c:v>3.3198653198653187E-3</c:v>
                </c:pt>
                <c:pt idx="397">
                  <c:v>3.3336700336700342E-3</c:v>
                </c:pt>
                <c:pt idx="398">
                  <c:v>3.3451178451178619E-3</c:v>
                </c:pt>
                <c:pt idx="399">
                  <c:v>3.3565656565656592E-3</c:v>
                </c:pt>
                <c:pt idx="400">
                  <c:v>3.3592592592592593E-3</c:v>
                </c:pt>
                <c:pt idx="401">
                  <c:v>3.3606060606060652E-3</c:v>
                </c:pt>
                <c:pt idx="402">
                  <c:v>3.3784511784511802E-3</c:v>
                </c:pt>
                <c:pt idx="403">
                  <c:v>3.3835016835016937E-3</c:v>
                </c:pt>
                <c:pt idx="404">
                  <c:v>3.3922558922558923E-3</c:v>
                </c:pt>
                <c:pt idx="405">
                  <c:v>3.4000000000000102E-3</c:v>
                </c:pt>
                <c:pt idx="406">
                  <c:v>3.4127946127946239E-3</c:v>
                </c:pt>
                <c:pt idx="407">
                  <c:v>3.4141414141414211E-3</c:v>
                </c:pt>
                <c:pt idx="408">
                  <c:v>3.4306397306397302E-3</c:v>
                </c:pt>
                <c:pt idx="409">
                  <c:v>3.4370370370370527E-3</c:v>
                </c:pt>
                <c:pt idx="410">
                  <c:v>3.4548821548821551E-3</c:v>
                </c:pt>
                <c:pt idx="411">
                  <c:v>3.4535353535353683E-3</c:v>
                </c:pt>
                <c:pt idx="412">
                  <c:v>3.4508417508417612E-3</c:v>
                </c:pt>
                <c:pt idx="413">
                  <c:v>3.4686868686868832E-3</c:v>
                </c:pt>
                <c:pt idx="414">
                  <c:v>3.4737373737373945E-3</c:v>
                </c:pt>
                <c:pt idx="415">
                  <c:v>3.4801346801346966E-3</c:v>
                </c:pt>
                <c:pt idx="416">
                  <c:v>3.4942760942760992E-3</c:v>
                </c:pt>
                <c:pt idx="417">
                  <c:v>3.5043771043771197E-3</c:v>
                </c:pt>
                <c:pt idx="418">
                  <c:v>3.5158249158249192E-3</c:v>
                </c:pt>
                <c:pt idx="419">
                  <c:v>3.5171717171717395E-3</c:v>
                </c:pt>
                <c:pt idx="420">
                  <c:v>3.5222222222222252E-3</c:v>
                </c:pt>
                <c:pt idx="421">
                  <c:v>3.542760942760962E-3</c:v>
                </c:pt>
                <c:pt idx="422">
                  <c:v>3.5501683501683607E-3</c:v>
                </c:pt>
                <c:pt idx="423">
                  <c:v>3.5552188552188555E-3</c:v>
                </c:pt>
                <c:pt idx="424">
                  <c:v>3.5552188552188555E-3</c:v>
                </c:pt>
                <c:pt idx="425">
                  <c:v>3.5643097643097777E-3</c:v>
                </c:pt>
                <c:pt idx="426">
                  <c:v>3.5794612794612852E-3</c:v>
                </c:pt>
                <c:pt idx="427">
                  <c:v>3.5959595959595982E-3</c:v>
                </c:pt>
                <c:pt idx="428">
                  <c:v>3.5909090909090912E-3</c:v>
                </c:pt>
                <c:pt idx="429">
                  <c:v>3.6050505050505169E-3</c:v>
                </c:pt>
                <c:pt idx="430">
                  <c:v>3.6114478114478202E-3</c:v>
                </c:pt>
                <c:pt idx="431">
                  <c:v>3.6242424242424252E-3</c:v>
                </c:pt>
                <c:pt idx="432">
                  <c:v>3.6306397306397412E-3</c:v>
                </c:pt>
                <c:pt idx="433">
                  <c:v>3.627946127946141E-3</c:v>
                </c:pt>
                <c:pt idx="434">
                  <c:v>3.6558922558922661E-3</c:v>
                </c:pt>
                <c:pt idx="435">
                  <c:v>3.662289562289576E-3</c:v>
                </c:pt>
                <c:pt idx="436">
                  <c:v>3.6673400673400886E-3</c:v>
                </c:pt>
                <c:pt idx="437">
                  <c:v>3.6609427609427788E-3</c:v>
                </c:pt>
                <c:pt idx="438">
                  <c:v>3.6737373737373985E-3</c:v>
                </c:pt>
                <c:pt idx="439">
                  <c:v>3.6892255892255988E-3</c:v>
                </c:pt>
                <c:pt idx="440">
                  <c:v>3.7016835016835171E-3</c:v>
                </c:pt>
                <c:pt idx="441">
                  <c:v>3.6979797979798112E-3</c:v>
                </c:pt>
                <c:pt idx="442">
                  <c:v>3.7131313131313374E-3</c:v>
                </c:pt>
                <c:pt idx="443">
                  <c:v>3.7309764309764451E-3</c:v>
                </c:pt>
                <c:pt idx="444">
                  <c:v>3.729966329966345E-3</c:v>
                </c:pt>
                <c:pt idx="445">
                  <c:v>3.73872053872056E-3</c:v>
                </c:pt>
                <c:pt idx="446">
                  <c:v>3.751515151515165E-3</c:v>
                </c:pt>
                <c:pt idx="447">
                  <c:v>3.747811447811476E-3</c:v>
                </c:pt>
                <c:pt idx="448">
                  <c:v>3.7616161616161737E-3</c:v>
                </c:pt>
                <c:pt idx="449">
                  <c:v>3.7707070707070911E-3</c:v>
                </c:pt>
                <c:pt idx="450">
                  <c:v>3.7845117845118096E-3</c:v>
                </c:pt>
                <c:pt idx="451">
                  <c:v>3.801010101010101E-3</c:v>
                </c:pt>
                <c:pt idx="452">
                  <c:v>3.8023569023569147E-3</c:v>
                </c:pt>
                <c:pt idx="453">
                  <c:v>3.8151515151515262E-3</c:v>
                </c:pt>
                <c:pt idx="454">
                  <c:v>3.8178451178451176E-3</c:v>
                </c:pt>
                <c:pt idx="455">
                  <c:v>3.8252525252525254E-3</c:v>
                </c:pt>
                <c:pt idx="456">
                  <c:v>3.8444444444444442E-3</c:v>
                </c:pt>
                <c:pt idx="457">
                  <c:v>3.8494949494949629E-3</c:v>
                </c:pt>
                <c:pt idx="458">
                  <c:v>3.8508417508417623E-3</c:v>
                </c:pt>
                <c:pt idx="459">
                  <c:v>3.8531986531986592E-3</c:v>
                </c:pt>
                <c:pt idx="460">
                  <c:v>3.8710437710437712E-3</c:v>
                </c:pt>
                <c:pt idx="461">
                  <c:v>3.882491582491601E-3</c:v>
                </c:pt>
                <c:pt idx="462">
                  <c:v>3.8902356902356912E-3</c:v>
                </c:pt>
                <c:pt idx="463">
                  <c:v>3.8929292929292952E-3</c:v>
                </c:pt>
                <c:pt idx="464">
                  <c:v>3.8966329966329998E-3</c:v>
                </c:pt>
                <c:pt idx="465">
                  <c:v>3.908080808080824E-3</c:v>
                </c:pt>
                <c:pt idx="466">
                  <c:v>3.9181818181818345E-3</c:v>
                </c:pt>
                <c:pt idx="467">
                  <c:v>3.9309764309764352E-3</c:v>
                </c:pt>
                <c:pt idx="468">
                  <c:v>3.9336700336700331E-3</c:v>
                </c:pt>
                <c:pt idx="469">
                  <c:v>3.9350168350168356E-3</c:v>
                </c:pt>
                <c:pt idx="470">
                  <c:v>3.9501683501683591E-3</c:v>
                </c:pt>
                <c:pt idx="471">
                  <c:v>3.9538720538720602E-3</c:v>
                </c:pt>
                <c:pt idx="472">
                  <c:v>3.9680134680134841E-3</c:v>
                </c:pt>
                <c:pt idx="473">
                  <c:v>3.9767676767676792E-3</c:v>
                </c:pt>
                <c:pt idx="474">
                  <c:v>3.9932659932659931E-3</c:v>
                </c:pt>
                <c:pt idx="475">
                  <c:v>4.0010101010101206E-3</c:v>
                </c:pt>
                <c:pt idx="476">
                  <c:v>4.008754208754209E-3</c:v>
                </c:pt>
                <c:pt idx="477">
                  <c:v>4.0164983164983174E-3</c:v>
                </c:pt>
                <c:pt idx="478">
                  <c:v>4.0164983164983174E-3</c:v>
                </c:pt>
                <c:pt idx="479">
                  <c:v>4.0265993265993314E-3</c:v>
                </c:pt>
                <c:pt idx="480">
                  <c:v>4.0303030303030602E-3</c:v>
                </c:pt>
                <c:pt idx="481">
                  <c:v>4.0380471380471582E-3</c:v>
                </c:pt>
                <c:pt idx="482">
                  <c:v>4.0531986531986532E-3</c:v>
                </c:pt>
                <c:pt idx="483">
                  <c:v>4.0595959595959409E-3</c:v>
                </c:pt>
                <c:pt idx="484">
                  <c:v>4.0710437710438068E-3</c:v>
                </c:pt>
                <c:pt idx="485">
                  <c:v>4.0811447811448069E-3</c:v>
                </c:pt>
                <c:pt idx="486">
                  <c:v>4.0979797979797984E-3</c:v>
                </c:pt>
                <c:pt idx="487">
                  <c:v>4.0801346801346934E-3</c:v>
                </c:pt>
                <c:pt idx="488">
                  <c:v>4.1104377104377076E-3</c:v>
                </c:pt>
                <c:pt idx="489">
                  <c:v>4.1144781144781184E-3</c:v>
                </c:pt>
                <c:pt idx="490">
                  <c:v>4.1168350168349979E-3</c:v>
                </c:pt>
                <c:pt idx="491">
                  <c:v>4.1309764309764305E-3</c:v>
                </c:pt>
                <c:pt idx="492">
                  <c:v>4.141077441077441E-3</c:v>
                </c:pt>
                <c:pt idx="493">
                  <c:v>4.152525252525228E-3</c:v>
                </c:pt>
                <c:pt idx="494">
                  <c:v>4.1589225589225565E-3</c:v>
                </c:pt>
                <c:pt idx="495">
                  <c:v>4.1666666666666683E-3</c:v>
                </c:pt>
                <c:pt idx="496">
                  <c:v>4.1804713804713834E-3</c:v>
                </c:pt>
                <c:pt idx="497">
                  <c:v>4.1794612794612794E-3</c:v>
                </c:pt>
                <c:pt idx="498">
                  <c:v>4.1932659932659936E-3</c:v>
                </c:pt>
                <c:pt idx="499">
                  <c:v>4.2047138047138222E-3</c:v>
                </c:pt>
                <c:pt idx="500">
                  <c:v>4.2124579124579115E-3</c:v>
                </c:pt>
                <c:pt idx="501">
                  <c:v>4.2151515151515164E-3</c:v>
                </c:pt>
                <c:pt idx="502">
                  <c:v>4.221212121212156E-3</c:v>
                </c:pt>
                <c:pt idx="503">
                  <c:v>4.2276094276094333E-3</c:v>
                </c:pt>
                <c:pt idx="504">
                  <c:v>4.2380471380471579E-3</c:v>
                </c:pt>
                <c:pt idx="505">
                  <c:v>4.2481481481481693E-3</c:v>
                </c:pt>
                <c:pt idx="506">
                  <c:v>4.2494949494949492E-3</c:v>
                </c:pt>
                <c:pt idx="507">
                  <c:v>4.2518518518518513E-3</c:v>
                </c:pt>
                <c:pt idx="508">
                  <c:v>4.2723905723905733E-3</c:v>
                </c:pt>
                <c:pt idx="509">
                  <c:v>4.2861952861952858E-3</c:v>
                </c:pt>
                <c:pt idx="510">
                  <c:v>4.2989898989898986E-3</c:v>
                </c:pt>
                <c:pt idx="511">
                  <c:v>4.2912457912458232E-3</c:v>
                </c:pt>
                <c:pt idx="512">
                  <c:v>4.3053872053872054E-3</c:v>
                </c:pt>
                <c:pt idx="513">
                  <c:v>4.3181818181818165E-3</c:v>
                </c:pt>
                <c:pt idx="514">
                  <c:v>4.330976430976431E-3</c:v>
                </c:pt>
                <c:pt idx="515">
                  <c:v>4.3333333333333618E-3</c:v>
                </c:pt>
                <c:pt idx="516">
                  <c:v>4.3511784511784512E-3</c:v>
                </c:pt>
                <c:pt idx="517">
                  <c:v>4.3511784511784512E-3</c:v>
                </c:pt>
                <c:pt idx="518">
                  <c:v>4.3639730639730813E-3</c:v>
                </c:pt>
                <c:pt idx="519">
                  <c:v>4.3676767676767677E-3</c:v>
                </c:pt>
                <c:pt idx="520">
                  <c:v>4.3717171717171915E-3</c:v>
                </c:pt>
                <c:pt idx="521">
                  <c:v>4.3791245791245789E-3</c:v>
                </c:pt>
                <c:pt idx="522">
                  <c:v>4.3983164983164985E-3</c:v>
                </c:pt>
                <c:pt idx="523">
                  <c:v>4.3983164983164985E-3</c:v>
                </c:pt>
                <c:pt idx="524">
                  <c:v>4.4175084175084155E-3</c:v>
                </c:pt>
                <c:pt idx="525">
                  <c:v>4.4175084175084155E-3</c:v>
                </c:pt>
                <c:pt idx="526">
                  <c:v>4.4303030303030674E-3</c:v>
                </c:pt>
                <c:pt idx="527">
                  <c:v>4.4390572390572433E-3</c:v>
                </c:pt>
                <c:pt idx="528">
                  <c:v>4.4441077441077503E-3</c:v>
                </c:pt>
                <c:pt idx="529">
                  <c:v>4.4582491582491959E-3</c:v>
                </c:pt>
                <c:pt idx="530">
                  <c:v>4.4646464646464724E-3</c:v>
                </c:pt>
                <c:pt idx="531">
                  <c:v>4.4710437710438148E-3</c:v>
                </c:pt>
                <c:pt idx="532">
                  <c:v>4.4848484848485177E-3</c:v>
                </c:pt>
                <c:pt idx="533">
                  <c:v>4.5016835016835292E-3</c:v>
                </c:pt>
                <c:pt idx="534">
                  <c:v>4.4912457912458263E-3</c:v>
                </c:pt>
                <c:pt idx="535">
                  <c:v>4.5040404040404113E-3</c:v>
                </c:pt>
                <c:pt idx="536">
                  <c:v>4.5168350168350146E-3</c:v>
                </c:pt>
                <c:pt idx="537">
                  <c:v>4.5269360269360268E-3</c:v>
                </c:pt>
                <c:pt idx="538">
                  <c:v>4.5360269360269394E-3</c:v>
                </c:pt>
                <c:pt idx="539">
                  <c:v>4.5383838383838424E-3</c:v>
                </c:pt>
                <c:pt idx="540">
                  <c:v>4.5538720538720791E-3</c:v>
                </c:pt>
                <c:pt idx="541">
                  <c:v>4.5626262626262629E-3</c:v>
                </c:pt>
                <c:pt idx="542">
                  <c:v>4.5690235690235724E-3</c:v>
                </c:pt>
                <c:pt idx="543">
                  <c:v>4.5690235690235724E-3</c:v>
                </c:pt>
                <c:pt idx="544">
                  <c:v>4.5804713804714053E-3</c:v>
                </c:pt>
                <c:pt idx="545">
                  <c:v>4.5841750841750838E-3</c:v>
                </c:pt>
                <c:pt idx="546">
                  <c:v>4.6020202020202019E-3</c:v>
                </c:pt>
                <c:pt idx="547">
                  <c:v>4.6185185185185045E-3</c:v>
                </c:pt>
                <c:pt idx="548">
                  <c:v>4.6161616161616353E-3</c:v>
                </c:pt>
                <c:pt idx="549">
                  <c:v>4.6262626262626528E-3</c:v>
                </c:pt>
                <c:pt idx="550">
                  <c:v>4.6417508417508514E-3</c:v>
                </c:pt>
                <c:pt idx="551">
                  <c:v>4.6417508417508514E-3</c:v>
                </c:pt>
                <c:pt idx="552">
                  <c:v>4.6646464646464643E-3</c:v>
                </c:pt>
                <c:pt idx="553">
                  <c:v>4.6670033670033672E-3</c:v>
                </c:pt>
                <c:pt idx="554">
                  <c:v>4.6632996632996852E-3</c:v>
                </c:pt>
                <c:pt idx="555">
                  <c:v>4.6835016835017071E-3</c:v>
                </c:pt>
                <c:pt idx="556">
                  <c:v>4.6885521885522098E-3</c:v>
                </c:pt>
                <c:pt idx="557">
                  <c:v>4.6912457912458138E-3</c:v>
                </c:pt>
                <c:pt idx="558">
                  <c:v>4.692592592592592E-3</c:v>
                </c:pt>
                <c:pt idx="559">
                  <c:v>4.7053872053872074E-3</c:v>
                </c:pt>
                <c:pt idx="560">
                  <c:v>4.7168350168350168E-3</c:v>
                </c:pt>
                <c:pt idx="561">
                  <c:v>4.7282828282828324E-3</c:v>
                </c:pt>
                <c:pt idx="562">
                  <c:v>4.7397306397306688E-3</c:v>
                </c:pt>
                <c:pt idx="563">
                  <c:v>4.7471380471380466E-3</c:v>
                </c:pt>
                <c:pt idx="564">
                  <c:v>4.7498316498316524E-3</c:v>
                </c:pt>
                <c:pt idx="565">
                  <c:v>4.7525252525252365E-3</c:v>
                </c:pt>
                <c:pt idx="566">
                  <c:v>4.7676767676767678E-3</c:v>
                </c:pt>
                <c:pt idx="567">
                  <c:v>4.7740740740740834E-3</c:v>
                </c:pt>
                <c:pt idx="568">
                  <c:v>4.7818181818182108E-3</c:v>
                </c:pt>
                <c:pt idx="569">
                  <c:v>4.7919191919192153E-3</c:v>
                </c:pt>
                <c:pt idx="570">
                  <c:v>4.8020202020202024E-3</c:v>
                </c:pt>
                <c:pt idx="571">
                  <c:v>4.7969696969697188E-3</c:v>
                </c:pt>
                <c:pt idx="572">
                  <c:v>4.8121212121212086E-3</c:v>
                </c:pt>
                <c:pt idx="573">
                  <c:v>4.8185185185185145E-3</c:v>
                </c:pt>
                <c:pt idx="574">
                  <c:v>4.8249158249157997E-3</c:v>
                </c:pt>
                <c:pt idx="575">
                  <c:v>4.8491582491582488E-3</c:v>
                </c:pt>
                <c:pt idx="576">
                  <c:v>4.8569023569023564E-3</c:v>
                </c:pt>
                <c:pt idx="577">
                  <c:v>4.8656565656565662E-3</c:v>
                </c:pt>
                <c:pt idx="578">
                  <c:v>4.8784511784511824E-3</c:v>
                </c:pt>
                <c:pt idx="579">
                  <c:v>4.8811447811448107E-3</c:v>
                </c:pt>
                <c:pt idx="580">
                  <c:v>4.8861952861952865E-3</c:v>
                </c:pt>
                <c:pt idx="581">
                  <c:v>4.9050505050505242E-3</c:v>
                </c:pt>
                <c:pt idx="582">
                  <c:v>4.9077441077441395E-3</c:v>
                </c:pt>
                <c:pt idx="583">
                  <c:v>4.9178451178451179E-3</c:v>
                </c:pt>
                <c:pt idx="584">
                  <c:v>4.9141414141414194E-3</c:v>
                </c:pt>
                <c:pt idx="585">
                  <c:v>4.9292929292929534E-3</c:v>
                </c:pt>
                <c:pt idx="586">
                  <c:v>4.9407407407407681E-3</c:v>
                </c:pt>
                <c:pt idx="587">
                  <c:v>4.953535353535354E-3</c:v>
                </c:pt>
                <c:pt idx="588">
                  <c:v>4.9585858585858445E-3</c:v>
                </c:pt>
                <c:pt idx="589">
                  <c:v>4.9649831649831834E-3</c:v>
                </c:pt>
                <c:pt idx="590">
                  <c:v>4.9750841750842018E-3</c:v>
                </c:pt>
                <c:pt idx="591">
                  <c:v>4.971380471380492E-3</c:v>
                </c:pt>
                <c:pt idx="592">
                  <c:v>4.9791245791245813E-3</c:v>
                </c:pt>
                <c:pt idx="593">
                  <c:v>4.9929292929293137E-3</c:v>
                </c:pt>
                <c:pt idx="594">
                  <c:v>5.002020202020202E-3</c:v>
                </c:pt>
                <c:pt idx="595">
                  <c:v>5.0121212121212117E-3</c:v>
                </c:pt>
                <c:pt idx="596">
                  <c:v>5.013468013468041E-3</c:v>
                </c:pt>
                <c:pt idx="597">
                  <c:v>5.0326599326599424E-3</c:v>
                </c:pt>
                <c:pt idx="598">
                  <c:v>5.0451178451178464E-3</c:v>
                </c:pt>
                <c:pt idx="599">
                  <c:v>5.0336700336700655E-3</c:v>
                </c:pt>
                <c:pt idx="600">
                  <c:v>5.0478114478114478E-3</c:v>
                </c:pt>
                <c:pt idx="601">
                  <c:v>5.0797979797979793E-3</c:v>
                </c:pt>
                <c:pt idx="602">
                  <c:v>5.0797979797979793E-3</c:v>
                </c:pt>
                <c:pt idx="603">
                  <c:v>5.0784511784511934E-3</c:v>
                </c:pt>
                <c:pt idx="604">
                  <c:v>5.0949494949494994E-3</c:v>
                </c:pt>
                <c:pt idx="605">
                  <c:v>5.1013468013468123E-3</c:v>
                </c:pt>
                <c:pt idx="606">
                  <c:v>5.1063973063973124E-3</c:v>
                </c:pt>
                <c:pt idx="607">
                  <c:v>5.1114478114478133E-3</c:v>
                </c:pt>
                <c:pt idx="608">
                  <c:v>5.1151515151515153E-3</c:v>
                </c:pt>
                <c:pt idx="609">
                  <c:v>5.1269360269360267E-3</c:v>
                </c:pt>
                <c:pt idx="610">
                  <c:v>5.1370370370370372E-3</c:v>
                </c:pt>
                <c:pt idx="611">
                  <c:v>5.1498316498316534E-3</c:v>
                </c:pt>
                <c:pt idx="612">
                  <c:v>5.1548821548821717E-3</c:v>
                </c:pt>
                <c:pt idx="613">
                  <c:v>5.1727272727272715E-3</c:v>
                </c:pt>
                <c:pt idx="614">
                  <c:v>5.1777777777777777E-3</c:v>
                </c:pt>
                <c:pt idx="615">
                  <c:v>5.1851851851851894E-3</c:v>
                </c:pt>
                <c:pt idx="616">
                  <c:v>5.1878787878787873E-3</c:v>
                </c:pt>
                <c:pt idx="617">
                  <c:v>5.2057239057239418E-3</c:v>
                </c:pt>
                <c:pt idx="618">
                  <c:v>5.2030303030303204E-3</c:v>
                </c:pt>
                <c:pt idx="619">
                  <c:v>5.2158249158249194E-3</c:v>
                </c:pt>
                <c:pt idx="620">
                  <c:v>5.224915824915825E-3</c:v>
                </c:pt>
                <c:pt idx="621">
                  <c:v>5.2299663299663424E-3</c:v>
                </c:pt>
                <c:pt idx="622">
                  <c:v>5.2414141414141649E-3</c:v>
                </c:pt>
                <c:pt idx="623">
                  <c:v>5.2579124579124545E-3</c:v>
                </c:pt>
                <c:pt idx="624">
                  <c:v>5.2427609427609595E-3</c:v>
                </c:pt>
                <c:pt idx="625">
                  <c:v>5.2720538720538923E-3</c:v>
                </c:pt>
                <c:pt idx="626">
                  <c:v>5.2771043771043784E-3</c:v>
                </c:pt>
                <c:pt idx="627">
                  <c:v>5.280808080808109E-3</c:v>
                </c:pt>
                <c:pt idx="628">
                  <c:v>5.2771043771043784E-3</c:v>
                </c:pt>
                <c:pt idx="629">
                  <c:v>5.2986531986532401E-3</c:v>
                </c:pt>
                <c:pt idx="630">
                  <c:v>5.3077441077441275E-3</c:v>
                </c:pt>
                <c:pt idx="631">
                  <c:v>5.3077441077441275E-3</c:v>
                </c:pt>
                <c:pt idx="632">
                  <c:v>5.3202020202020445E-3</c:v>
                </c:pt>
                <c:pt idx="633">
                  <c:v>5.3380471380471591E-3</c:v>
                </c:pt>
                <c:pt idx="634">
                  <c:v>5.3494949494949503E-3</c:v>
                </c:pt>
                <c:pt idx="635">
                  <c:v>5.3484848484848489E-3</c:v>
                </c:pt>
                <c:pt idx="636">
                  <c:v>5.3700336700336906E-3</c:v>
                </c:pt>
                <c:pt idx="637">
                  <c:v>5.3700336700336906E-3</c:v>
                </c:pt>
                <c:pt idx="638">
                  <c:v>5.3750841750841924E-3</c:v>
                </c:pt>
                <c:pt idx="639">
                  <c:v>5.3865319865319871E-3</c:v>
                </c:pt>
                <c:pt idx="640">
                  <c:v>5.3915824915824924E-3</c:v>
                </c:pt>
                <c:pt idx="641">
                  <c:v>5.3966329966329994E-3</c:v>
                </c:pt>
                <c:pt idx="642">
                  <c:v>5.4208754208754234E-3</c:v>
                </c:pt>
                <c:pt idx="643">
                  <c:v>5.42356902356905E-3</c:v>
                </c:pt>
                <c:pt idx="644">
                  <c:v>5.4299663299663334E-3</c:v>
                </c:pt>
                <c:pt idx="645">
                  <c:v>5.4309764309764313E-3</c:v>
                </c:pt>
                <c:pt idx="646">
                  <c:v>5.4464646464646759E-3</c:v>
                </c:pt>
                <c:pt idx="647">
                  <c:v>5.4552188552188744E-3</c:v>
                </c:pt>
                <c:pt idx="648">
                  <c:v>5.4656565656565704E-3</c:v>
                </c:pt>
                <c:pt idx="649">
                  <c:v>5.4656565656565704E-3</c:v>
                </c:pt>
                <c:pt idx="650">
                  <c:v>5.4872053872053904E-3</c:v>
                </c:pt>
                <c:pt idx="651">
                  <c:v>5.4872053872053904E-3</c:v>
                </c:pt>
                <c:pt idx="652">
                  <c:v>5.4895622895623289E-3</c:v>
                </c:pt>
                <c:pt idx="653">
                  <c:v>5.5000000000000014E-3</c:v>
                </c:pt>
                <c:pt idx="654">
                  <c:v>5.5037037037037467E-3</c:v>
                </c:pt>
                <c:pt idx="655">
                  <c:v>5.5124579124579106E-3</c:v>
                </c:pt>
                <c:pt idx="656">
                  <c:v>5.5151515151515163E-3</c:v>
                </c:pt>
                <c:pt idx="657">
                  <c:v>5.5367003367003589E-3</c:v>
                </c:pt>
                <c:pt idx="658">
                  <c:v>5.5430976430976622E-3</c:v>
                </c:pt>
                <c:pt idx="659">
                  <c:v>5.5444444444444534E-3</c:v>
                </c:pt>
                <c:pt idx="660">
                  <c:v>5.5700336700336963E-3</c:v>
                </c:pt>
                <c:pt idx="661">
                  <c:v>5.5814814814815041E-3</c:v>
                </c:pt>
                <c:pt idx="662">
                  <c:v>5.5787878787878793E-3</c:v>
                </c:pt>
                <c:pt idx="663">
                  <c:v>5.5865319865319894E-3</c:v>
                </c:pt>
                <c:pt idx="664">
                  <c:v>5.5942760942761117E-3</c:v>
                </c:pt>
                <c:pt idx="665">
                  <c:v>5.6003367003367001E-3</c:v>
                </c:pt>
                <c:pt idx="666">
                  <c:v>5.6195286195286397E-3</c:v>
                </c:pt>
                <c:pt idx="667">
                  <c:v>5.6222222222222324E-3</c:v>
                </c:pt>
                <c:pt idx="668">
                  <c:v>5.6387205387205394E-3</c:v>
                </c:pt>
                <c:pt idx="669">
                  <c:v>5.6360269360269362E-3</c:v>
                </c:pt>
                <c:pt idx="670">
                  <c:v>5.6474747474747466E-3</c:v>
                </c:pt>
                <c:pt idx="671">
                  <c:v>5.6538720538720708E-3</c:v>
                </c:pt>
                <c:pt idx="672">
                  <c:v>5.6629629629629634E-3</c:v>
                </c:pt>
                <c:pt idx="673">
                  <c:v>5.6693602693602694E-3</c:v>
                </c:pt>
                <c:pt idx="674">
                  <c:v>5.6744107744107763E-3</c:v>
                </c:pt>
                <c:pt idx="675">
                  <c:v>5.6936026936027255E-3</c:v>
                </c:pt>
                <c:pt idx="676">
                  <c:v>5.7023569023569023E-3</c:v>
                </c:pt>
                <c:pt idx="677">
                  <c:v>5.7087542087542091E-3</c:v>
                </c:pt>
                <c:pt idx="678">
                  <c:v>5.7074074074074084E-3</c:v>
                </c:pt>
                <c:pt idx="679">
                  <c:v>5.7188552188552145E-3</c:v>
                </c:pt>
                <c:pt idx="680">
                  <c:v>5.7239057239057284E-3</c:v>
                </c:pt>
                <c:pt idx="681">
                  <c:v>5.7417508417508534E-3</c:v>
                </c:pt>
                <c:pt idx="682">
                  <c:v>5.7303030303030656E-3</c:v>
                </c:pt>
                <c:pt idx="683">
                  <c:v>5.7494949494949514E-3</c:v>
                </c:pt>
                <c:pt idx="684">
                  <c:v>5.7636363636363814E-3</c:v>
                </c:pt>
                <c:pt idx="685">
                  <c:v>5.7760942760942784E-3</c:v>
                </c:pt>
                <c:pt idx="686">
                  <c:v>5.7824915824916086E-3</c:v>
                </c:pt>
                <c:pt idx="687">
                  <c:v>5.7787878787878789E-3</c:v>
                </c:pt>
                <c:pt idx="688">
                  <c:v>5.7952861952862179E-3</c:v>
                </c:pt>
                <c:pt idx="689">
                  <c:v>5.8043771043771331E-3</c:v>
                </c:pt>
                <c:pt idx="690">
                  <c:v>5.8117845117845119E-3</c:v>
                </c:pt>
                <c:pt idx="691">
                  <c:v>5.8117845117845119E-3</c:v>
                </c:pt>
                <c:pt idx="692">
                  <c:v>5.8282828282828414E-3</c:v>
                </c:pt>
                <c:pt idx="693">
                  <c:v>5.8424242424242427E-3</c:v>
                </c:pt>
                <c:pt idx="694">
                  <c:v>5.8511784511784508E-3</c:v>
                </c:pt>
                <c:pt idx="695">
                  <c:v>5.8511784511784508E-3</c:v>
                </c:pt>
                <c:pt idx="696">
                  <c:v>5.8589225589225575E-3</c:v>
                </c:pt>
                <c:pt idx="697">
                  <c:v>5.8744107744107803E-3</c:v>
                </c:pt>
                <c:pt idx="698">
                  <c:v>5.8804713804714035E-3</c:v>
                </c:pt>
                <c:pt idx="699">
                  <c:v>5.8858585858585924E-3</c:v>
                </c:pt>
                <c:pt idx="700">
                  <c:v>5.8983164983164981E-3</c:v>
                </c:pt>
                <c:pt idx="701">
                  <c:v>5.9087542087542114E-3</c:v>
                </c:pt>
                <c:pt idx="702">
                  <c:v>5.9060606060606421E-3</c:v>
                </c:pt>
                <c:pt idx="703">
                  <c:v>5.920202020202053E-3</c:v>
                </c:pt>
                <c:pt idx="704">
                  <c:v>5.9276094276094404E-3</c:v>
                </c:pt>
                <c:pt idx="705">
                  <c:v>5.9430976430976746E-3</c:v>
                </c:pt>
                <c:pt idx="706">
                  <c:v>5.9444444444444631E-3</c:v>
                </c:pt>
                <c:pt idx="707">
                  <c:v>5.9569023569023584E-3</c:v>
                </c:pt>
                <c:pt idx="708">
                  <c:v>5.9646464646464824E-3</c:v>
                </c:pt>
                <c:pt idx="709">
                  <c:v>5.9737373737373976E-3</c:v>
                </c:pt>
                <c:pt idx="710">
                  <c:v>5.9760942760942824E-3</c:v>
                </c:pt>
                <c:pt idx="711">
                  <c:v>5.9952861952862271E-3</c:v>
                </c:pt>
                <c:pt idx="712">
                  <c:v>6.0016835016835348E-3</c:v>
                </c:pt>
                <c:pt idx="713">
                  <c:v>6.0117845117845124E-3</c:v>
                </c:pt>
                <c:pt idx="714">
                  <c:v>6.0154882154882152E-3</c:v>
                </c:pt>
                <c:pt idx="715">
                  <c:v>6.021885521885522E-3</c:v>
                </c:pt>
                <c:pt idx="716">
                  <c:v>6.0309764309764303E-3</c:v>
                </c:pt>
                <c:pt idx="717">
                  <c:v>6.0333333333333732E-3</c:v>
                </c:pt>
                <c:pt idx="718">
                  <c:v>6.0525252525252355E-3</c:v>
                </c:pt>
                <c:pt idx="719">
                  <c:v>6.0639730639730841E-3</c:v>
                </c:pt>
                <c:pt idx="720">
                  <c:v>6.0781144781144793E-3</c:v>
                </c:pt>
                <c:pt idx="721">
                  <c:v>6.0690235690235824E-3</c:v>
                </c:pt>
                <c:pt idx="722">
                  <c:v>6.0845117845117914E-3</c:v>
                </c:pt>
                <c:pt idx="723">
                  <c:v>6.0868686868687143E-3</c:v>
                </c:pt>
                <c:pt idx="724">
                  <c:v>6.103367003367029E-3</c:v>
                </c:pt>
                <c:pt idx="725">
                  <c:v>6.0983164983164978E-3</c:v>
                </c:pt>
                <c:pt idx="726">
                  <c:v>6.1138047138047337E-3</c:v>
                </c:pt>
                <c:pt idx="727">
                  <c:v>6.1252525252525414E-3</c:v>
                </c:pt>
                <c:pt idx="728">
                  <c:v>6.1377104377104384E-3</c:v>
                </c:pt>
                <c:pt idx="729">
                  <c:v>6.1441077441077444E-3</c:v>
                </c:pt>
                <c:pt idx="730">
                  <c:v>6.1505050505050495E-3</c:v>
                </c:pt>
                <c:pt idx="731">
                  <c:v>6.1646464646464673E-3</c:v>
                </c:pt>
                <c:pt idx="732">
                  <c:v>6.1659932659932724E-3</c:v>
                </c:pt>
                <c:pt idx="733">
                  <c:v>6.1811447811448133E-3</c:v>
                </c:pt>
                <c:pt idx="734">
                  <c:v>6.1875420875420924E-3</c:v>
                </c:pt>
                <c:pt idx="735">
                  <c:v>6.1875420875420924E-3</c:v>
                </c:pt>
                <c:pt idx="736">
                  <c:v>6.2067340067340276E-3</c:v>
                </c:pt>
                <c:pt idx="737">
                  <c:v>6.211784511784512E-3</c:v>
                </c:pt>
                <c:pt idx="738">
                  <c:v>6.2131313131313353E-3</c:v>
                </c:pt>
                <c:pt idx="739">
                  <c:v>6.2282828282828424E-3</c:v>
                </c:pt>
                <c:pt idx="740">
                  <c:v>6.2309764309764334E-3</c:v>
                </c:pt>
                <c:pt idx="741">
                  <c:v>6.2447811447811736E-3</c:v>
                </c:pt>
                <c:pt idx="742">
                  <c:v>6.2548821548821789E-3</c:v>
                </c:pt>
                <c:pt idx="743">
                  <c:v>6.2626262626262631E-3</c:v>
                </c:pt>
                <c:pt idx="744">
                  <c:v>6.263973063973088E-3</c:v>
                </c:pt>
                <c:pt idx="745">
                  <c:v>6.261279461279491E-3</c:v>
                </c:pt>
                <c:pt idx="746">
                  <c:v>6.2767676767677017E-3</c:v>
                </c:pt>
                <c:pt idx="747">
                  <c:v>6.2946127946128336E-3</c:v>
                </c:pt>
                <c:pt idx="748">
                  <c:v>6.2996632996633562E-3</c:v>
                </c:pt>
                <c:pt idx="749">
                  <c:v>6.3070707070707072E-3</c:v>
                </c:pt>
                <c:pt idx="750">
                  <c:v>6.3249158249158071E-3</c:v>
                </c:pt>
                <c:pt idx="751">
                  <c:v>6.3185185185185185E-3</c:v>
                </c:pt>
                <c:pt idx="752">
                  <c:v>6.3340067340067413E-3</c:v>
                </c:pt>
                <c:pt idx="753">
                  <c:v>6.3491582491582493E-3</c:v>
                </c:pt>
                <c:pt idx="754">
                  <c:v>6.3468013468013524E-3</c:v>
                </c:pt>
                <c:pt idx="755">
                  <c:v>6.3646464646464713E-3</c:v>
                </c:pt>
                <c:pt idx="756">
                  <c:v>6.3656565656565684E-3</c:v>
                </c:pt>
                <c:pt idx="757">
                  <c:v>6.377104377104377E-3</c:v>
                </c:pt>
                <c:pt idx="758">
                  <c:v>6.3888888888888884E-3</c:v>
                </c:pt>
                <c:pt idx="759">
                  <c:v>6.4003367003367187E-3</c:v>
                </c:pt>
                <c:pt idx="760">
                  <c:v>6.4013468013468331E-3</c:v>
                </c:pt>
                <c:pt idx="761">
                  <c:v>6.4077441077441425E-3</c:v>
                </c:pt>
                <c:pt idx="762">
                  <c:v>6.4127946127946452E-3</c:v>
                </c:pt>
                <c:pt idx="763">
                  <c:v>6.4269360269360283E-3</c:v>
                </c:pt>
                <c:pt idx="764">
                  <c:v>6.439730639730675E-3</c:v>
                </c:pt>
                <c:pt idx="765">
                  <c:v>6.4535353535353536E-3</c:v>
                </c:pt>
                <c:pt idx="766">
                  <c:v>6.4471380471380494E-3</c:v>
                </c:pt>
                <c:pt idx="767">
                  <c:v>6.4511784511784524E-3</c:v>
                </c:pt>
                <c:pt idx="768">
                  <c:v>6.469023569023593E-3</c:v>
                </c:pt>
                <c:pt idx="769">
                  <c:v>6.4855218855219138E-3</c:v>
                </c:pt>
                <c:pt idx="770">
                  <c:v>6.4919191919192275E-3</c:v>
                </c:pt>
                <c:pt idx="771">
                  <c:v>6.4932659932660291E-3</c:v>
                </c:pt>
                <c:pt idx="772">
                  <c:v>6.5111111111111402E-3</c:v>
                </c:pt>
                <c:pt idx="773">
                  <c:v>6.5148148148148153E-3</c:v>
                </c:pt>
                <c:pt idx="774">
                  <c:v>6.5185185185185155E-3</c:v>
                </c:pt>
                <c:pt idx="775">
                  <c:v>6.5377104377104403E-3</c:v>
                </c:pt>
                <c:pt idx="776">
                  <c:v>6.5326599326599524E-3</c:v>
                </c:pt>
                <c:pt idx="777">
                  <c:v>6.5441077441077437E-3</c:v>
                </c:pt>
                <c:pt idx="778">
                  <c:v>6.5555555555555558E-3</c:v>
                </c:pt>
                <c:pt idx="779">
                  <c:v>6.5619528619528704E-3</c:v>
                </c:pt>
                <c:pt idx="780">
                  <c:v>6.5747474747474824E-3</c:v>
                </c:pt>
                <c:pt idx="781">
                  <c:v>6.5811447811448204E-3</c:v>
                </c:pt>
                <c:pt idx="782">
                  <c:v>6.5861952861952884E-3</c:v>
                </c:pt>
                <c:pt idx="783">
                  <c:v>6.5962962962963162E-3</c:v>
                </c:pt>
                <c:pt idx="784">
                  <c:v>6.6077441077441257E-3</c:v>
                </c:pt>
                <c:pt idx="785">
                  <c:v>6.6077441077441257E-3</c:v>
                </c:pt>
                <c:pt idx="786">
                  <c:v>6.62424242424245E-3</c:v>
                </c:pt>
                <c:pt idx="787">
                  <c:v>6.6292929292929492E-3</c:v>
                </c:pt>
                <c:pt idx="788">
                  <c:v>6.6356902356902534E-3</c:v>
                </c:pt>
                <c:pt idx="789">
                  <c:v>6.6383838383838514E-3</c:v>
                </c:pt>
                <c:pt idx="790">
                  <c:v>6.6471380471380456E-3</c:v>
                </c:pt>
                <c:pt idx="791">
                  <c:v>6.6626262626262615E-3</c:v>
                </c:pt>
                <c:pt idx="792">
                  <c:v>6.6700336700336932E-3</c:v>
                </c:pt>
                <c:pt idx="793">
                  <c:v>6.6777777777777781E-3</c:v>
                </c:pt>
                <c:pt idx="794">
                  <c:v>6.6905723905724013E-3</c:v>
                </c:pt>
                <c:pt idx="795">
                  <c:v>6.7020202020202134E-3</c:v>
                </c:pt>
                <c:pt idx="796">
                  <c:v>6.7134680134680472E-3</c:v>
                </c:pt>
                <c:pt idx="797">
                  <c:v>6.7185185185185186E-3</c:v>
                </c:pt>
                <c:pt idx="798">
                  <c:v>6.7249158249158255E-3</c:v>
                </c:pt>
                <c:pt idx="799">
                  <c:v>6.7336700336700726E-3</c:v>
                </c:pt>
                <c:pt idx="800">
                  <c:v>6.7427609427609669E-3</c:v>
                </c:pt>
                <c:pt idx="801">
                  <c:v>6.7515151515151533E-3</c:v>
                </c:pt>
                <c:pt idx="802">
                  <c:v>6.7619528619528805E-3</c:v>
                </c:pt>
                <c:pt idx="803">
                  <c:v>6.7683501683501908E-3</c:v>
                </c:pt>
                <c:pt idx="804">
                  <c:v>6.7693602693602879E-3</c:v>
                </c:pt>
                <c:pt idx="805">
                  <c:v>6.7922558922558929E-3</c:v>
                </c:pt>
                <c:pt idx="806">
                  <c:v>6.791245791245828E-3</c:v>
                </c:pt>
                <c:pt idx="807">
                  <c:v>6.7986531986532431E-3</c:v>
                </c:pt>
                <c:pt idx="808">
                  <c:v>6.8026936026936513E-3</c:v>
                </c:pt>
                <c:pt idx="809">
                  <c:v>6.8242424242424505E-3</c:v>
                </c:pt>
                <c:pt idx="810">
                  <c:v>6.8205387205387234E-3</c:v>
                </c:pt>
                <c:pt idx="811">
                  <c:v>6.8407407407407635E-3</c:v>
                </c:pt>
                <c:pt idx="812">
                  <c:v>6.831986531986532E-3</c:v>
                </c:pt>
                <c:pt idx="813">
                  <c:v>6.8292929292929506E-3</c:v>
                </c:pt>
                <c:pt idx="814">
                  <c:v>6.8572390572390583E-3</c:v>
                </c:pt>
                <c:pt idx="815">
                  <c:v>6.8663299663299674E-3</c:v>
                </c:pt>
                <c:pt idx="816">
                  <c:v>6.885521885521907E-3</c:v>
                </c:pt>
                <c:pt idx="817">
                  <c:v>6.8892255892255934E-3</c:v>
                </c:pt>
                <c:pt idx="818">
                  <c:v>6.8878787878788048E-3</c:v>
                </c:pt>
                <c:pt idx="819">
                  <c:v>6.9070707070707114E-3</c:v>
                </c:pt>
                <c:pt idx="820">
                  <c:v>6.9020202020202114E-3</c:v>
                </c:pt>
                <c:pt idx="821">
                  <c:v>6.9107744107744402E-3</c:v>
                </c:pt>
                <c:pt idx="822">
                  <c:v>6.9286195286195314E-3</c:v>
                </c:pt>
                <c:pt idx="823">
                  <c:v>6.9427609427609605E-3</c:v>
                </c:pt>
                <c:pt idx="824">
                  <c:v>6.9451178451178514E-3</c:v>
                </c:pt>
                <c:pt idx="825">
                  <c:v>6.9501683501683774E-3</c:v>
                </c:pt>
                <c:pt idx="826">
                  <c:v>6.9656565656565734E-3</c:v>
                </c:pt>
                <c:pt idx="827">
                  <c:v>6.9579124579124581E-3</c:v>
                </c:pt>
                <c:pt idx="828">
                  <c:v>6.9757575757575961E-3</c:v>
                </c:pt>
                <c:pt idx="829">
                  <c:v>6.9835016835017253E-3</c:v>
                </c:pt>
                <c:pt idx="830">
                  <c:v>7.0023569023569023E-3</c:v>
                </c:pt>
                <c:pt idx="831">
                  <c:v>7.001346801346826E-3</c:v>
                </c:pt>
                <c:pt idx="832">
                  <c:v>7.0063973063973313E-3</c:v>
                </c:pt>
                <c:pt idx="833">
                  <c:v>7.0242424242424519E-3</c:v>
                </c:pt>
                <c:pt idx="834">
                  <c:v>7.0306397306397614E-3</c:v>
                </c:pt>
                <c:pt idx="835">
                  <c:v>7.0420875420875422E-3</c:v>
                </c:pt>
                <c:pt idx="836">
                  <c:v>7.0430976430976731E-3</c:v>
                </c:pt>
                <c:pt idx="837">
                  <c:v>7.0444444444444504E-3</c:v>
                </c:pt>
                <c:pt idx="838">
                  <c:v>7.0585858585858465E-3</c:v>
                </c:pt>
                <c:pt idx="839">
                  <c:v>7.0572390572390571E-3</c:v>
                </c:pt>
                <c:pt idx="840">
                  <c:v>7.0865319865319933E-3</c:v>
                </c:pt>
                <c:pt idx="841">
                  <c:v>7.1006734006734355E-3</c:v>
                </c:pt>
                <c:pt idx="842">
                  <c:v>7.0865319865319933E-3</c:v>
                </c:pt>
                <c:pt idx="843">
                  <c:v>7.1006734006734355E-3</c:v>
                </c:pt>
                <c:pt idx="844">
                  <c:v>7.1131313131313134E-3</c:v>
                </c:pt>
                <c:pt idx="845">
                  <c:v>7.1195286195286193E-3</c:v>
                </c:pt>
                <c:pt idx="846">
                  <c:v>7.1299663299663404E-3</c:v>
                </c:pt>
                <c:pt idx="847">
                  <c:v>7.1323232323232573E-3</c:v>
                </c:pt>
                <c:pt idx="848">
                  <c:v>7.1336700336700632E-3</c:v>
                </c:pt>
                <c:pt idx="849">
                  <c:v>7.1602693602693859E-3</c:v>
                </c:pt>
                <c:pt idx="850">
                  <c:v>7.1602693602693859E-3</c:v>
                </c:pt>
                <c:pt idx="851">
                  <c:v>7.1643097643097724E-3</c:v>
                </c:pt>
                <c:pt idx="852">
                  <c:v>7.1771043771043774E-3</c:v>
                </c:pt>
                <c:pt idx="853">
                  <c:v>7.1781144781144779E-3</c:v>
                </c:pt>
                <c:pt idx="854">
                  <c:v>7.1909090909090924E-3</c:v>
                </c:pt>
                <c:pt idx="855">
                  <c:v>7.2037037037037521E-3</c:v>
                </c:pt>
                <c:pt idx="856">
                  <c:v>7.207407407407408E-3</c:v>
                </c:pt>
                <c:pt idx="857">
                  <c:v>7.2164983164983423E-3</c:v>
                </c:pt>
                <c:pt idx="858">
                  <c:v>7.2215488215488441E-3</c:v>
                </c:pt>
                <c:pt idx="859">
                  <c:v>7.2393939393939804E-3</c:v>
                </c:pt>
                <c:pt idx="860">
                  <c:v>7.2457912457912759E-3</c:v>
                </c:pt>
                <c:pt idx="861">
                  <c:v>7.2585858585858445E-3</c:v>
                </c:pt>
                <c:pt idx="862">
                  <c:v>7.2622895622895724E-3</c:v>
                </c:pt>
                <c:pt idx="863">
                  <c:v>7.2700336700337034E-3</c:v>
                </c:pt>
                <c:pt idx="864">
                  <c:v>7.2764309764309764E-3</c:v>
                </c:pt>
                <c:pt idx="865">
                  <c:v>7.285185185185207E-3</c:v>
                </c:pt>
                <c:pt idx="866">
                  <c:v>7.3080808080808104E-3</c:v>
                </c:pt>
                <c:pt idx="867">
                  <c:v>7.3003367003367124E-3</c:v>
                </c:pt>
                <c:pt idx="868">
                  <c:v>7.3195286195286433E-3</c:v>
                </c:pt>
                <c:pt idx="869">
                  <c:v>7.3208754208754214E-3</c:v>
                </c:pt>
                <c:pt idx="870">
                  <c:v>7.3309764309764302E-3</c:v>
                </c:pt>
                <c:pt idx="871">
                  <c:v>7.3286195286195333E-3</c:v>
                </c:pt>
                <c:pt idx="872">
                  <c:v>7.3538720538720796E-3</c:v>
                </c:pt>
                <c:pt idx="873">
                  <c:v>7.3552188552188594E-3</c:v>
                </c:pt>
                <c:pt idx="874">
                  <c:v>7.3666666666666724E-3</c:v>
                </c:pt>
                <c:pt idx="875">
                  <c:v>7.3680134680134714E-3</c:v>
                </c:pt>
                <c:pt idx="876">
                  <c:v>7.390909090909112E-3</c:v>
                </c:pt>
                <c:pt idx="877">
                  <c:v>7.3895622895623209E-3</c:v>
                </c:pt>
                <c:pt idx="878">
                  <c:v>7.395959595959619E-3</c:v>
                </c:pt>
                <c:pt idx="879">
                  <c:v>7.4037037037037569E-3</c:v>
                </c:pt>
                <c:pt idx="880">
                  <c:v>7.4151515151515378E-3</c:v>
                </c:pt>
                <c:pt idx="881">
                  <c:v>7.4239057239057233E-3</c:v>
                </c:pt>
                <c:pt idx="882">
                  <c:v>7.4265993265993507E-3</c:v>
                </c:pt>
                <c:pt idx="883">
                  <c:v>7.4329966329966558E-3</c:v>
                </c:pt>
                <c:pt idx="884">
                  <c:v>7.4494949494949758E-3</c:v>
                </c:pt>
                <c:pt idx="885">
                  <c:v>7.4595959595959585E-3</c:v>
                </c:pt>
                <c:pt idx="886">
                  <c:v>7.4686868686868694E-3</c:v>
                </c:pt>
                <c:pt idx="887">
                  <c:v>7.4737373737374007E-3</c:v>
                </c:pt>
                <c:pt idx="888">
                  <c:v>7.4760942760942924E-3</c:v>
                </c:pt>
                <c:pt idx="889">
                  <c:v>7.4838383838384181E-3</c:v>
                </c:pt>
                <c:pt idx="890">
                  <c:v>7.4966329966330379E-3</c:v>
                </c:pt>
                <c:pt idx="891">
                  <c:v>7.5003367003367034E-3</c:v>
                </c:pt>
                <c:pt idx="892">
                  <c:v>7.5094276094276411E-3</c:v>
                </c:pt>
                <c:pt idx="893">
                  <c:v>7.5232323232323588E-3</c:v>
                </c:pt>
                <c:pt idx="894">
                  <c:v>7.5296296296296656E-3</c:v>
                </c:pt>
                <c:pt idx="895">
                  <c:v>7.5323232323232644E-3</c:v>
                </c:pt>
                <c:pt idx="896">
                  <c:v>7.5387205387205504E-3</c:v>
                </c:pt>
                <c:pt idx="897">
                  <c:v>7.5488215488215514E-3</c:v>
                </c:pt>
                <c:pt idx="898">
                  <c:v>7.5680134680134814E-3</c:v>
                </c:pt>
                <c:pt idx="899">
                  <c:v>7.5680134680134814E-3</c:v>
                </c:pt>
                <c:pt idx="900">
                  <c:v>7.5781144781144789E-3</c:v>
                </c:pt>
              </c:numCache>
            </c:numRef>
          </c:xVal>
          <c:yVal>
            <c:numRef>
              <c:f>'CAb (3) Rot'!$H$13:$H$913</c:f>
              <c:numCache>
                <c:formatCode>0.00</c:formatCode>
                <c:ptCount val="901"/>
                <c:pt idx="0">
                  <c:v>0.62264147133609082</c:v>
                </c:pt>
                <c:pt idx="1">
                  <c:v>0.55415090948911672</c:v>
                </c:pt>
                <c:pt idx="2">
                  <c:v>0.7160376920365018</c:v>
                </c:pt>
                <c:pt idx="3">
                  <c:v>0.7160376920365018</c:v>
                </c:pt>
                <c:pt idx="4">
                  <c:v>0.69735844789641654</c:v>
                </c:pt>
                <c:pt idx="5">
                  <c:v>0.79698108331019268</c:v>
                </c:pt>
                <c:pt idx="6">
                  <c:v>0.67245278904297257</c:v>
                </c:pt>
                <c:pt idx="7">
                  <c:v>0.82188674216363389</c:v>
                </c:pt>
                <c:pt idx="8">
                  <c:v>0.9028301334373251</c:v>
                </c:pt>
                <c:pt idx="9">
                  <c:v>0.75339618031666356</c:v>
                </c:pt>
                <c:pt idx="10">
                  <c:v>0.84056598630371671</c:v>
                </c:pt>
                <c:pt idx="11">
                  <c:v>0.87169805987052373</c:v>
                </c:pt>
                <c:pt idx="12">
                  <c:v>0.93396220700412935</c:v>
                </c:pt>
                <c:pt idx="13">
                  <c:v>0.95264145114421495</c:v>
                </c:pt>
                <c:pt idx="14">
                  <c:v>1.0709433306980682</c:v>
                </c:pt>
                <c:pt idx="15">
                  <c:v>1.2079244543920014</c:v>
                </c:pt>
                <c:pt idx="16">
                  <c:v>1.1767923808252041</c:v>
                </c:pt>
                <c:pt idx="17">
                  <c:v>1.2577357720988938</c:v>
                </c:pt>
                <c:pt idx="18">
                  <c:v>1.2016980396786459</c:v>
                </c:pt>
                <c:pt idx="19">
                  <c:v>1.2390565279588157</c:v>
                </c:pt>
                <c:pt idx="20">
                  <c:v>1.1020754042648766</c:v>
                </c:pt>
                <c:pt idx="21">
                  <c:v>1.3137735045191419</c:v>
                </c:pt>
                <c:pt idx="22">
                  <c:v>1.1581131366851256</c:v>
                </c:pt>
                <c:pt idx="23">
                  <c:v>1.3760376516527546</c:v>
                </c:pt>
                <c:pt idx="24">
                  <c:v>1.326226333945864</c:v>
                </c:pt>
                <c:pt idx="25">
                  <c:v>1.3698112369393898</c:v>
                </c:pt>
                <c:pt idx="26">
                  <c:v>1.2826414309523377</c:v>
                </c:pt>
                <c:pt idx="27">
                  <c:v>1.4881131164932502</c:v>
                </c:pt>
                <c:pt idx="28">
                  <c:v>1.5192451900600499</c:v>
                </c:pt>
                <c:pt idx="29">
                  <c:v>1.5566036783402155</c:v>
                </c:pt>
                <c:pt idx="30">
                  <c:v>1.5566036783402155</c:v>
                </c:pt>
                <c:pt idx="31">
                  <c:v>1.5005659459199678</c:v>
                </c:pt>
                <c:pt idx="32">
                  <c:v>1.5192451900600499</c:v>
                </c:pt>
                <c:pt idx="33">
                  <c:v>1.7184904608875979</c:v>
                </c:pt>
                <c:pt idx="34">
                  <c:v>1.5503772636268593</c:v>
                </c:pt>
                <c:pt idx="35">
                  <c:v>1.5815093371936551</c:v>
                </c:pt>
                <c:pt idx="36">
                  <c:v>1.8243395110147327</c:v>
                </c:pt>
                <c:pt idx="37">
                  <c:v>1.687358387320794</c:v>
                </c:pt>
                <c:pt idx="38">
                  <c:v>1.8616979992948979</c:v>
                </c:pt>
                <c:pt idx="39">
                  <c:v>1.7558489491677631</c:v>
                </c:pt>
                <c:pt idx="40">
                  <c:v>1.9550942199953099</c:v>
                </c:pt>
                <c:pt idx="41">
                  <c:v>1.8928300728617067</c:v>
                </c:pt>
                <c:pt idx="42">
                  <c:v>1.9301885611418776</c:v>
                </c:pt>
                <c:pt idx="43">
                  <c:v>1.8803772434349804</c:v>
                </c:pt>
                <c:pt idx="44">
                  <c:v>1.961320634708672</c:v>
                </c:pt>
                <c:pt idx="45">
                  <c:v>2.0671696848358065</c:v>
                </c:pt>
                <c:pt idx="46">
                  <c:v>2.0360376112690024</c:v>
                </c:pt>
                <c:pt idx="47">
                  <c:v>2.1107545878293412</c:v>
                </c:pt>
                <c:pt idx="48">
                  <c:v>2.1667923202495798</c:v>
                </c:pt>
                <c:pt idx="49">
                  <c:v>1.9737734641353941</c:v>
                </c:pt>
                <c:pt idx="50">
                  <c:v>1.9426413905685891</c:v>
                </c:pt>
                <c:pt idx="51">
                  <c:v>2.1543394908228586</c:v>
                </c:pt>
                <c:pt idx="52">
                  <c:v>2.3909432499305714</c:v>
                </c:pt>
                <c:pt idx="53">
                  <c:v>2.0983017584026307</c:v>
                </c:pt>
                <c:pt idx="54">
                  <c:v>2.3909432499305714</c:v>
                </c:pt>
                <c:pt idx="55">
                  <c:v>2.4469809823508188</c:v>
                </c:pt>
                <c:pt idx="56">
                  <c:v>2.4469809823508188</c:v>
                </c:pt>
                <c:pt idx="57">
                  <c:v>2.4843394706309851</c:v>
                </c:pt>
                <c:pt idx="58">
                  <c:v>2.5403772030512397</c:v>
                </c:pt>
                <c:pt idx="59">
                  <c:v>2.6275470090382838</c:v>
                </c:pt>
                <c:pt idx="60">
                  <c:v>2.6150941796115621</c:v>
                </c:pt>
                <c:pt idx="61">
                  <c:v>2.6711319120318189</c:v>
                </c:pt>
                <c:pt idx="62">
                  <c:v>2.7396224738787684</c:v>
                </c:pt>
                <c:pt idx="63">
                  <c:v>2.4843394706309851</c:v>
                </c:pt>
                <c:pt idx="64">
                  <c:v>2.7583017180188651</c:v>
                </c:pt>
                <c:pt idx="65">
                  <c:v>2.7209432297386971</c:v>
                </c:pt>
                <c:pt idx="66">
                  <c:v>2.8703771828593592</c:v>
                </c:pt>
                <c:pt idx="67">
                  <c:v>2.8952828417128007</c:v>
                </c:pt>
                <c:pt idx="68">
                  <c:v>2.9513205741330477</c:v>
                </c:pt>
                <c:pt idx="69">
                  <c:v>3.0260375506933812</c:v>
                </c:pt>
                <c:pt idx="70">
                  <c:v>3.0135847212666667</c:v>
                </c:pt>
                <c:pt idx="71">
                  <c:v>2.9388677447063292</c:v>
                </c:pt>
                <c:pt idx="72">
                  <c:v>3.0509432095468227</c:v>
                </c:pt>
                <c:pt idx="73">
                  <c:v>3.088301697827001</c:v>
                </c:pt>
                <c:pt idx="74">
                  <c:v>3.1443394302472356</c:v>
                </c:pt>
                <c:pt idx="75">
                  <c:v>3.2937733833678982</c:v>
                </c:pt>
                <c:pt idx="76">
                  <c:v>3.0820752831136171</c:v>
                </c:pt>
                <c:pt idx="77">
                  <c:v>3.306226212794618</c:v>
                </c:pt>
                <c:pt idx="78">
                  <c:v>3.3809431893549404</c:v>
                </c:pt>
                <c:pt idx="79">
                  <c:v>3.256414895087731</c:v>
                </c:pt>
                <c:pt idx="80">
                  <c:v>3.1941507479541316</c:v>
                </c:pt>
                <c:pt idx="81">
                  <c:v>3.5428299719023388</c:v>
                </c:pt>
                <c:pt idx="82">
                  <c:v>3.5864148748958566</c:v>
                </c:pt>
                <c:pt idx="83">
                  <c:v>3.6237733631760252</c:v>
                </c:pt>
                <c:pt idx="84">
                  <c:v>3.6984903397363542</c:v>
                </c:pt>
                <c:pt idx="85">
                  <c:v>3.6424526073161037</c:v>
                </c:pt>
                <c:pt idx="86">
                  <c:v>3.8479242928570287</c:v>
                </c:pt>
                <c:pt idx="87">
                  <c:v>3.7918865604367653</c:v>
                </c:pt>
                <c:pt idx="88">
                  <c:v>3.6611318514562043</c:v>
                </c:pt>
                <c:pt idx="89">
                  <c:v>3.5926412896092081</c:v>
                </c:pt>
                <c:pt idx="90">
                  <c:v>3.8479242928570287</c:v>
                </c:pt>
                <c:pt idx="91">
                  <c:v>3.8977356105638967</c:v>
                </c:pt>
                <c:pt idx="92">
                  <c:v>4.0471695636845624</c:v>
                </c:pt>
                <c:pt idx="93">
                  <c:v>3.8230186340035566</c:v>
                </c:pt>
                <c:pt idx="94">
                  <c:v>4.0969808813914455</c:v>
                </c:pt>
                <c:pt idx="95">
                  <c:v>3.8977356105638967</c:v>
                </c:pt>
                <c:pt idx="96">
                  <c:v>3.959999757697521</c:v>
                </c:pt>
                <c:pt idx="97">
                  <c:v>4.3522638846392434</c:v>
                </c:pt>
                <c:pt idx="98">
                  <c:v>3.9911318312643211</c:v>
                </c:pt>
                <c:pt idx="99">
                  <c:v>4.3896223729194084</c:v>
                </c:pt>
                <c:pt idx="100">
                  <c:v>4.4830185936198399</c:v>
                </c:pt>
                <c:pt idx="101">
                  <c:v>4.4207544464861916</c:v>
                </c:pt>
                <c:pt idx="102">
                  <c:v>4.40207520234613</c:v>
                </c:pt>
                <c:pt idx="103">
                  <c:v>4.4643393494797365</c:v>
                </c:pt>
                <c:pt idx="104">
                  <c:v>4.4207544464861916</c:v>
                </c:pt>
                <c:pt idx="105">
                  <c:v>4.6199997173137604</c:v>
                </c:pt>
                <c:pt idx="106">
                  <c:v>4.5266034966133679</c:v>
                </c:pt>
                <c:pt idx="107">
                  <c:v>4.7507544262943382</c:v>
                </c:pt>
                <c:pt idx="108">
                  <c:v>4.8441506469947306</c:v>
                </c:pt>
                <c:pt idx="109">
                  <c:v>4.9375468676951471</c:v>
                </c:pt>
                <c:pt idx="110">
                  <c:v>5.0247166736821942</c:v>
                </c:pt>
                <c:pt idx="111">
                  <c:v>4.8316978175680294</c:v>
                </c:pt>
                <c:pt idx="112">
                  <c:v>4.8566034764214727</c:v>
                </c:pt>
                <c:pt idx="113">
                  <c:v>5.1118864796692645</c:v>
                </c:pt>
                <c:pt idx="114">
                  <c:v>4.9935846001153887</c:v>
                </c:pt>
                <c:pt idx="115">
                  <c:v>5.0122638442554885</c:v>
                </c:pt>
                <c:pt idx="116">
                  <c:v>5.3547166534903345</c:v>
                </c:pt>
                <c:pt idx="117">
                  <c:v>5.4792449477575591</c:v>
                </c:pt>
                <c:pt idx="118">
                  <c:v>5.3360374093502587</c:v>
                </c:pt>
                <c:pt idx="119">
                  <c:v>5.4107543859105904</c:v>
                </c:pt>
                <c:pt idx="120">
                  <c:v>5.4169808006239455</c:v>
                </c:pt>
                <c:pt idx="121">
                  <c:v>5.6099996567381369</c:v>
                </c:pt>
                <c:pt idx="122">
                  <c:v>5.6349053155915785</c:v>
                </c:pt>
                <c:pt idx="123">
                  <c:v>5.7905656834256023</c:v>
                </c:pt>
                <c:pt idx="124">
                  <c:v>5.3609430682036985</c:v>
                </c:pt>
                <c:pt idx="125">
                  <c:v>5.5975468273113886</c:v>
                </c:pt>
                <c:pt idx="126">
                  <c:v>5.7532071951454524</c:v>
                </c:pt>
                <c:pt idx="127">
                  <c:v>5.8279241717057335</c:v>
                </c:pt>
                <c:pt idx="128">
                  <c:v>5.8715090746992935</c:v>
                </c:pt>
                <c:pt idx="129">
                  <c:v>5.7532071951454524</c:v>
                </c:pt>
                <c:pt idx="130">
                  <c:v>5.9960373689665065</c:v>
                </c:pt>
                <c:pt idx="131">
                  <c:v>6.1828298103673367</c:v>
                </c:pt>
                <c:pt idx="132">
                  <c:v>6.0707543455268409</c:v>
                </c:pt>
                <c:pt idx="133">
                  <c:v>6.2699996163543883</c:v>
                </c:pt>
                <c:pt idx="134">
                  <c:v>6.1516977368005321</c:v>
                </c:pt>
                <c:pt idx="135">
                  <c:v>6.0520751013867455</c:v>
                </c:pt>
                <c:pt idx="136">
                  <c:v>6.2388675427875864</c:v>
                </c:pt>
                <c:pt idx="137">
                  <c:v>6.2326411280742464</c:v>
                </c:pt>
                <c:pt idx="138">
                  <c:v>6.3447165929147165</c:v>
                </c:pt>
                <c:pt idx="139">
                  <c:v>6.6498109138693975</c:v>
                </c:pt>
                <c:pt idx="140">
                  <c:v>6.5128297901754619</c:v>
                </c:pt>
                <c:pt idx="141">
                  <c:v>6.5999995961625144</c:v>
                </c:pt>
                <c:pt idx="142">
                  <c:v>6.9424524053973808</c:v>
                </c:pt>
                <c:pt idx="143">
                  <c:v>6.9984901378176092</c:v>
                </c:pt>
                <c:pt idx="144">
                  <c:v>6.7183014757163724</c:v>
                </c:pt>
                <c:pt idx="145">
                  <c:v>6.7120750610030075</c:v>
                </c:pt>
                <c:pt idx="146">
                  <c:v>7.1479240909382655</c:v>
                </c:pt>
                <c:pt idx="147">
                  <c:v>7.2288674822119798</c:v>
                </c:pt>
                <c:pt idx="148">
                  <c:v>7.2164146527852226</c:v>
                </c:pt>
                <c:pt idx="149">
                  <c:v>7.2599995557787684</c:v>
                </c:pt>
                <c:pt idx="150">
                  <c:v>7.3658486059058985</c:v>
                </c:pt>
                <c:pt idx="151">
                  <c:v>7.3471693617658165</c:v>
                </c:pt>
                <c:pt idx="152">
                  <c:v>7.5090561443132033</c:v>
                </c:pt>
                <c:pt idx="153">
                  <c:v>7.5588674620200873</c:v>
                </c:pt>
                <c:pt idx="154">
                  <c:v>7.4094335088994274</c:v>
                </c:pt>
                <c:pt idx="155">
                  <c:v>7.6833957562872852</c:v>
                </c:pt>
                <c:pt idx="156">
                  <c:v>7.5215089737399206</c:v>
                </c:pt>
                <c:pt idx="157">
                  <c:v>7.652263682720517</c:v>
                </c:pt>
                <c:pt idx="158">
                  <c:v>7.9075466859682964</c:v>
                </c:pt>
                <c:pt idx="159">
                  <c:v>7.8764146124014855</c:v>
                </c:pt>
                <c:pt idx="160">
                  <c:v>8.0383013949488369</c:v>
                </c:pt>
                <c:pt idx="161">
                  <c:v>8.1379240303626457</c:v>
                </c:pt>
                <c:pt idx="162">
                  <c:v>8.0383013949488369</c:v>
                </c:pt>
                <c:pt idx="163">
                  <c:v>8.2437730804897384</c:v>
                </c:pt>
                <c:pt idx="164">
                  <c:v>7.9199995153950171</c:v>
                </c:pt>
                <c:pt idx="165">
                  <c:v>8.3496221306169165</c:v>
                </c:pt>
                <c:pt idx="166">
                  <c:v>8.1503768597894091</c:v>
                </c:pt>
                <c:pt idx="167">
                  <c:v>8.1939617627828358</c:v>
                </c:pt>
                <c:pt idx="168">
                  <c:v>8.629810792718148</c:v>
                </c:pt>
                <c:pt idx="169">
                  <c:v>8.6484900368582398</c:v>
                </c:pt>
                <c:pt idx="170">
                  <c:v>8.698301354565098</c:v>
                </c:pt>
                <c:pt idx="171">
                  <c:v>8.4554711807440537</c:v>
                </c:pt>
                <c:pt idx="172">
                  <c:v>8.8850937959659895</c:v>
                </c:pt>
                <c:pt idx="173">
                  <c:v>8.7481126722719669</c:v>
                </c:pt>
                <c:pt idx="174">
                  <c:v>8.7356598428453047</c:v>
                </c:pt>
                <c:pt idx="175">
                  <c:v>9.2399994346275207</c:v>
                </c:pt>
                <c:pt idx="176">
                  <c:v>8.8664145518259385</c:v>
                </c:pt>
                <c:pt idx="177">
                  <c:v>8.9847164313797236</c:v>
                </c:pt>
                <c:pt idx="178">
                  <c:v>9.1715088727805512</c:v>
                </c:pt>
                <c:pt idx="179">
                  <c:v>9.4330182907417051</c:v>
                </c:pt>
                <c:pt idx="180">
                  <c:v>9.1466032139271061</c:v>
                </c:pt>
                <c:pt idx="181">
                  <c:v>9.1715088727805512</c:v>
                </c:pt>
                <c:pt idx="182">
                  <c:v>9.1901881169206323</c:v>
                </c:pt>
                <c:pt idx="183">
                  <c:v>9.6198107321425219</c:v>
                </c:pt>
                <c:pt idx="184">
                  <c:v>9.4392447054550672</c:v>
                </c:pt>
                <c:pt idx="185">
                  <c:v>9.6571692204227002</c:v>
                </c:pt>
                <c:pt idx="186">
                  <c:v>9.7754710999765511</c:v>
                </c:pt>
                <c:pt idx="187">
                  <c:v>9.4890560231619894</c:v>
                </c:pt>
                <c:pt idx="188">
                  <c:v>9.4703767790218709</c:v>
                </c:pt>
                <c:pt idx="189">
                  <c:v>9.6758484645627689</c:v>
                </c:pt>
                <c:pt idx="190">
                  <c:v>10.136603153351468</c:v>
                </c:pt>
                <c:pt idx="191">
                  <c:v>9.8937729795304108</c:v>
                </c:pt>
                <c:pt idx="192">
                  <c:v>10.117923909211362</c:v>
                </c:pt>
                <c:pt idx="193">
                  <c:v>9.9249050530972145</c:v>
                </c:pt>
                <c:pt idx="194">
                  <c:v>10.510188036153135</c:v>
                </c:pt>
                <c:pt idx="195">
                  <c:v>10.093018250357957</c:v>
                </c:pt>
                <c:pt idx="196">
                  <c:v>10.366980497745871</c:v>
                </c:pt>
                <c:pt idx="197">
                  <c:v>10.068112591504514</c:v>
                </c:pt>
                <c:pt idx="198">
                  <c:v>10.672074818700526</c:v>
                </c:pt>
                <c:pt idx="199">
                  <c:v>10.584905012713467</c:v>
                </c:pt>
                <c:pt idx="200">
                  <c:v>10.435471059592805</c:v>
                </c:pt>
                <c:pt idx="201">
                  <c:v>10.703206892267326</c:v>
                </c:pt>
                <c:pt idx="202">
                  <c:v>10.946037066088406</c:v>
                </c:pt>
                <c:pt idx="203">
                  <c:v>10.827735186534538</c:v>
                </c:pt>
                <c:pt idx="204">
                  <c:v>10.964716310228518</c:v>
                </c:pt>
                <c:pt idx="205">
                  <c:v>11.076791775068974</c:v>
                </c:pt>
                <c:pt idx="206">
                  <c:v>10.85886726010135</c:v>
                </c:pt>
                <c:pt idx="207">
                  <c:v>11.400565340163739</c:v>
                </c:pt>
                <c:pt idx="208">
                  <c:v>11.307169119463326</c:v>
                </c:pt>
                <c:pt idx="209">
                  <c:v>11.437923828443905</c:v>
                </c:pt>
                <c:pt idx="210">
                  <c:v>11.014527627935365</c:v>
                </c:pt>
                <c:pt idx="211">
                  <c:v>11.450376657870626</c:v>
                </c:pt>
                <c:pt idx="212">
                  <c:v>11.705659661118421</c:v>
                </c:pt>
                <c:pt idx="213">
                  <c:v>11.338301193030071</c:v>
                </c:pt>
                <c:pt idx="214">
                  <c:v>11.587357781564531</c:v>
                </c:pt>
                <c:pt idx="215">
                  <c:v>11.805282296532253</c:v>
                </c:pt>
                <c:pt idx="216">
                  <c:v>11.743018149398525</c:v>
                </c:pt>
                <c:pt idx="217">
                  <c:v>11.456603072584034</c:v>
                </c:pt>
                <c:pt idx="218">
                  <c:v>11.724338905258463</c:v>
                </c:pt>
                <c:pt idx="219">
                  <c:v>12.097923788060109</c:v>
                </c:pt>
                <c:pt idx="220">
                  <c:v>12.023206811499826</c:v>
                </c:pt>
                <c:pt idx="221">
                  <c:v>12.384338864874755</c:v>
                </c:pt>
                <c:pt idx="222">
                  <c:v>12.297169058887704</c:v>
                </c:pt>
                <c:pt idx="223">
                  <c:v>12.521319988568694</c:v>
                </c:pt>
                <c:pt idx="224">
                  <c:v>12.278489814747676</c:v>
                </c:pt>
                <c:pt idx="225">
                  <c:v>12.066791714493352</c:v>
                </c:pt>
                <c:pt idx="226">
                  <c:v>12.701886015256159</c:v>
                </c:pt>
                <c:pt idx="227">
                  <c:v>12.303395473601064</c:v>
                </c:pt>
                <c:pt idx="228">
                  <c:v>12.490187915001931</c:v>
                </c:pt>
                <c:pt idx="229">
                  <c:v>12.409244523728262</c:v>
                </c:pt>
                <c:pt idx="230">
                  <c:v>12.664527526976</c:v>
                </c:pt>
                <c:pt idx="231">
                  <c:v>13.056791653917729</c:v>
                </c:pt>
                <c:pt idx="232">
                  <c:v>12.764150162389768</c:v>
                </c:pt>
                <c:pt idx="233">
                  <c:v>12.770376577103129</c:v>
                </c:pt>
                <c:pt idx="234">
                  <c:v>13.312074657165526</c:v>
                </c:pt>
                <c:pt idx="235">
                  <c:v>13.175093533471586</c:v>
                </c:pt>
                <c:pt idx="236">
                  <c:v>13.424150122006019</c:v>
                </c:pt>
                <c:pt idx="237">
                  <c:v>13.36188597487242</c:v>
                </c:pt>
                <c:pt idx="238">
                  <c:v>13.505093513279748</c:v>
                </c:pt>
                <c:pt idx="239">
                  <c:v>12.919810530223804</c:v>
                </c:pt>
                <c:pt idx="240">
                  <c:v>13.567357660413318</c:v>
                </c:pt>
                <c:pt idx="241">
                  <c:v>13.772829345954229</c:v>
                </c:pt>
                <c:pt idx="242">
                  <c:v>13.417923707292648</c:v>
                </c:pt>
                <c:pt idx="243">
                  <c:v>13.797735004807672</c:v>
                </c:pt>
                <c:pt idx="244">
                  <c:v>13.455282195572824</c:v>
                </c:pt>
                <c:pt idx="245">
                  <c:v>13.741697272387423</c:v>
                </c:pt>
                <c:pt idx="246">
                  <c:v>14.015659519775362</c:v>
                </c:pt>
                <c:pt idx="247">
                  <c:v>13.884904810794724</c:v>
                </c:pt>
                <c:pt idx="248">
                  <c:v>13.897357640221445</c:v>
                </c:pt>
                <c:pt idx="249">
                  <c:v>14.308301011303262</c:v>
                </c:pt>
                <c:pt idx="250">
                  <c:v>13.928489713788295</c:v>
                </c:pt>
                <c:pt idx="251">
                  <c:v>14.389244402576956</c:v>
                </c:pt>
                <c:pt idx="252">
                  <c:v>13.965848202068459</c:v>
                </c:pt>
                <c:pt idx="253">
                  <c:v>14.557357599837704</c:v>
                </c:pt>
                <c:pt idx="254">
                  <c:v>14.644527405824748</c:v>
                </c:pt>
                <c:pt idx="255">
                  <c:v>14.077923666908912</c:v>
                </c:pt>
                <c:pt idx="256">
                  <c:v>14.551131185124335</c:v>
                </c:pt>
                <c:pt idx="257">
                  <c:v>14.295848181876499</c:v>
                </c:pt>
                <c:pt idx="258">
                  <c:v>14.295848181876499</c:v>
                </c:pt>
                <c:pt idx="259">
                  <c:v>14.495093452704102</c:v>
                </c:pt>
                <c:pt idx="260">
                  <c:v>14.756602870665303</c:v>
                </c:pt>
                <c:pt idx="261">
                  <c:v>14.750376455951868</c:v>
                </c:pt>
                <c:pt idx="262">
                  <c:v>14.831319847225569</c:v>
                </c:pt>
                <c:pt idx="263">
                  <c:v>14.949621726779418</c:v>
                </c:pt>
                <c:pt idx="264">
                  <c:v>15.099055679900102</c:v>
                </c:pt>
                <c:pt idx="265">
                  <c:v>14.993206629772956</c:v>
                </c:pt>
                <c:pt idx="266">
                  <c:v>15.397923586141413</c:v>
                </c:pt>
                <c:pt idx="267">
                  <c:v>15.211131144740538</c:v>
                </c:pt>
                <c:pt idx="268">
                  <c:v>15.522451880408656</c:v>
                </c:pt>
                <c:pt idx="269">
                  <c:v>15.759055639516356</c:v>
                </c:pt>
                <c:pt idx="270">
                  <c:v>15.709244321809456</c:v>
                </c:pt>
                <c:pt idx="271">
                  <c:v>15.727923565949501</c:v>
                </c:pt>
                <c:pt idx="272">
                  <c:v>15.422829244994857</c:v>
                </c:pt>
                <c:pt idx="273">
                  <c:v>15.821319786649951</c:v>
                </c:pt>
                <c:pt idx="274">
                  <c:v>15.97075373977062</c:v>
                </c:pt>
                <c:pt idx="275">
                  <c:v>15.902263177923652</c:v>
                </c:pt>
                <c:pt idx="276">
                  <c:v>16.08905561932449</c:v>
                </c:pt>
                <c:pt idx="277">
                  <c:v>16.045470716330929</c:v>
                </c:pt>
                <c:pt idx="278">
                  <c:v>15.771508468943065</c:v>
                </c:pt>
                <c:pt idx="279">
                  <c:v>15.703017907096095</c:v>
                </c:pt>
                <c:pt idx="280">
                  <c:v>16.431508428559315</c:v>
                </c:pt>
                <c:pt idx="281">
                  <c:v>16.201131084164889</c:v>
                </c:pt>
                <c:pt idx="282">
                  <c:v>16.48131974626612</c:v>
                </c:pt>
                <c:pt idx="283">
                  <c:v>16.306980134292168</c:v>
                </c:pt>
                <c:pt idx="284">
                  <c:v>16.400376354992513</c:v>
                </c:pt>
                <c:pt idx="285">
                  <c:v>16.188678254738189</c:v>
                </c:pt>
                <c:pt idx="286">
                  <c:v>16.636980114100304</c:v>
                </c:pt>
                <c:pt idx="287">
                  <c:v>16.618300869960127</c:v>
                </c:pt>
                <c:pt idx="288">
                  <c:v>16.493772575692841</c:v>
                </c:pt>
                <c:pt idx="289">
                  <c:v>16.792640481934125</c:v>
                </c:pt>
                <c:pt idx="290">
                  <c:v>16.954527264481627</c:v>
                </c:pt>
                <c:pt idx="291">
                  <c:v>17.004338582188517</c:v>
                </c:pt>
                <c:pt idx="292">
                  <c:v>17.197357438302731</c:v>
                </c:pt>
                <c:pt idx="293">
                  <c:v>17.166225364735887</c:v>
                </c:pt>
                <c:pt idx="294">
                  <c:v>17.010564996901877</c:v>
                </c:pt>
                <c:pt idx="295">
                  <c:v>17.309432903143094</c:v>
                </c:pt>
                <c:pt idx="296">
                  <c:v>17.128866876455728</c:v>
                </c:pt>
                <c:pt idx="297">
                  <c:v>17.458866856263789</c:v>
                </c:pt>
                <c:pt idx="298">
                  <c:v>16.966980093908326</c:v>
                </c:pt>
                <c:pt idx="299">
                  <c:v>16.836225384927772</c:v>
                </c:pt>
                <c:pt idx="300">
                  <c:v>17.440187612123676</c:v>
                </c:pt>
                <c:pt idx="301">
                  <c:v>17.359244220850091</c:v>
                </c:pt>
                <c:pt idx="302">
                  <c:v>17.40282912384361</c:v>
                </c:pt>
                <c:pt idx="303">
                  <c:v>17.085281973462116</c:v>
                </c:pt>
                <c:pt idx="304">
                  <c:v>17.191131023589342</c:v>
                </c:pt>
                <c:pt idx="305">
                  <c:v>17.103961217602361</c:v>
                </c:pt>
                <c:pt idx="306">
                  <c:v>17.90094230091248</c:v>
                </c:pt>
                <c:pt idx="307">
                  <c:v>18.000564936326189</c:v>
                </c:pt>
                <c:pt idx="308">
                  <c:v>17.83867815377889</c:v>
                </c:pt>
                <c:pt idx="309">
                  <c:v>18.199810207153799</c:v>
                </c:pt>
                <c:pt idx="310">
                  <c:v>17.489998929830691</c:v>
                </c:pt>
                <c:pt idx="311">
                  <c:v>17.720376274224897</c:v>
                </c:pt>
                <c:pt idx="312">
                  <c:v>18.174904548300358</c:v>
                </c:pt>
                <c:pt idx="313">
                  <c:v>18.336791330847728</c:v>
                </c:pt>
                <c:pt idx="314">
                  <c:v>18.355470574987748</c:v>
                </c:pt>
                <c:pt idx="315">
                  <c:v>18.199810207153799</c:v>
                </c:pt>
                <c:pt idx="316">
                  <c:v>18.461319625114889</c:v>
                </c:pt>
                <c:pt idx="317">
                  <c:v>18.455093210401589</c:v>
                </c:pt>
                <c:pt idx="318">
                  <c:v>18.629432822375616</c:v>
                </c:pt>
                <c:pt idx="319">
                  <c:v>18.29320642785423</c:v>
                </c:pt>
                <c:pt idx="320">
                  <c:v>18.274527183714127</c:v>
                </c:pt>
                <c:pt idx="321">
                  <c:v>18.143772474733474</c:v>
                </c:pt>
                <c:pt idx="322">
                  <c:v>18.237168695433965</c:v>
                </c:pt>
                <c:pt idx="323">
                  <c:v>18.174904548300358</c:v>
                </c:pt>
                <c:pt idx="324">
                  <c:v>18.8660365814833</c:v>
                </c:pt>
                <c:pt idx="325">
                  <c:v>18.492451698681762</c:v>
                </c:pt>
                <c:pt idx="326">
                  <c:v>18.872262996196774</c:v>
                </c:pt>
                <c:pt idx="327">
                  <c:v>18.741508287216192</c:v>
                </c:pt>
                <c:pt idx="328">
                  <c:v>19.077734681737606</c:v>
                </c:pt>
                <c:pt idx="329">
                  <c:v>19.133772414157932</c:v>
                </c:pt>
                <c:pt idx="330">
                  <c:v>19.009244119890731</c:v>
                </c:pt>
                <c:pt idx="331">
                  <c:v>18.971885631610629</c:v>
                </c:pt>
                <c:pt idx="332">
                  <c:v>19.12131958473109</c:v>
                </c:pt>
                <c:pt idx="333">
                  <c:v>19.139998828871295</c:v>
                </c:pt>
                <c:pt idx="334">
                  <c:v>19.370376173265626</c:v>
                </c:pt>
                <c:pt idx="335">
                  <c:v>19.351696929125559</c:v>
                </c:pt>
                <c:pt idx="336">
                  <c:v>19.438866735112615</c:v>
                </c:pt>
                <c:pt idx="337">
                  <c:v>19.557168614666558</c:v>
                </c:pt>
                <c:pt idx="338">
                  <c:v>19.631885591226883</c:v>
                </c:pt>
                <c:pt idx="339">
                  <c:v>19.613206347086731</c:v>
                </c:pt>
                <c:pt idx="340">
                  <c:v>19.370376173265626</c:v>
                </c:pt>
                <c:pt idx="341">
                  <c:v>19.164904487724733</c:v>
                </c:pt>
                <c:pt idx="342">
                  <c:v>19.787545959060822</c:v>
                </c:pt>
                <c:pt idx="343">
                  <c:v>19.781319544347333</c:v>
                </c:pt>
                <c:pt idx="344">
                  <c:v>19.968111985748209</c:v>
                </c:pt>
                <c:pt idx="345">
                  <c:v>19.843583691481069</c:v>
                </c:pt>
                <c:pt idx="346">
                  <c:v>19.669244079506896</c:v>
                </c:pt>
                <c:pt idx="347">
                  <c:v>19.999244059315089</c:v>
                </c:pt>
                <c:pt idx="348">
                  <c:v>20.030376132881887</c:v>
                </c:pt>
                <c:pt idx="349">
                  <c:v>19.376602587978901</c:v>
                </c:pt>
                <c:pt idx="350">
                  <c:v>20.0615082064487</c:v>
                </c:pt>
                <c:pt idx="351">
                  <c:v>19.569621444093187</c:v>
                </c:pt>
                <c:pt idx="352">
                  <c:v>20.049055377021972</c:v>
                </c:pt>
                <c:pt idx="353">
                  <c:v>20.285659136129549</c:v>
                </c:pt>
                <c:pt idx="354">
                  <c:v>19.912074253328029</c:v>
                </c:pt>
                <c:pt idx="355">
                  <c:v>19.874715765047895</c:v>
                </c:pt>
                <c:pt idx="356">
                  <c:v>19.874715765047895</c:v>
                </c:pt>
                <c:pt idx="357">
                  <c:v>20.086413865302067</c:v>
                </c:pt>
                <c:pt idx="358">
                  <c:v>20.522262895237301</c:v>
                </c:pt>
                <c:pt idx="359">
                  <c:v>20.385281771543429</c:v>
                </c:pt>
                <c:pt idx="360">
                  <c:v>20.086413865302067</c:v>
                </c:pt>
                <c:pt idx="361">
                  <c:v>20.379055356830179</c:v>
                </c:pt>
                <c:pt idx="362">
                  <c:v>20.671696848358064</c:v>
                </c:pt>
                <c:pt idx="363">
                  <c:v>20.540942139377417</c:v>
                </c:pt>
                <c:pt idx="364">
                  <c:v>20.516036480524029</c:v>
                </c:pt>
                <c:pt idx="365">
                  <c:v>20.646791189504633</c:v>
                </c:pt>
                <c:pt idx="366">
                  <c:v>20.796225142625282</c:v>
                </c:pt>
                <c:pt idx="367">
                  <c:v>20.22339498899608</c:v>
                </c:pt>
                <c:pt idx="368">
                  <c:v>20.802451557338642</c:v>
                </c:pt>
                <c:pt idx="369">
                  <c:v>20.933206266319189</c:v>
                </c:pt>
                <c:pt idx="370">
                  <c:v>20.94565909574581</c:v>
                </c:pt>
                <c:pt idx="371">
                  <c:v>20.914527022179129</c:v>
                </c:pt>
                <c:pt idx="372">
                  <c:v>21.05150814587309</c:v>
                </c:pt>
                <c:pt idx="373">
                  <c:v>20.634338360077898</c:v>
                </c:pt>
                <c:pt idx="374">
                  <c:v>21.076413804726489</c:v>
                </c:pt>
                <c:pt idx="375">
                  <c:v>21.144904366573495</c:v>
                </c:pt>
                <c:pt idx="376">
                  <c:v>21.007923242879549</c:v>
                </c:pt>
                <c:pt idx="377">
                  <c:v>20.783772313198529</c:v>
                </c:pt>
                <c:pt idx="378">
                  <c:v>20.646791189504633</c:v>
                </c:pt>
                <c:pt idx="379">
                  <c:v>20.789998727911918</c:v>
                </c:pt>
                <c:pt idx="380">
                  <c:v>20.964338339886023</c:v>
                </c:pt>
                <c:pt idx="381">
                  <c:v>21.331696807974289</c:v>
                </c:pt>
                <c:pt idx="382">
                  <c:v>21.219621343133753</c:v>
                </c:pt>
                <c:pt idx="383">
                  <c:v>21.01414965759291</c:v>
                </c:pt>
                <c:pt idx="384">
                  <c:v>21.163583610713573</c:v>
                </c:pt>
                <c:pt idx="385">
                  <c:v>21.020376072306195</c:v>
                </c:pt>
                <c:pt idx="386">
                  <c:v>21.555847737655306</c:v>
                </c:pt>
                <c:pt idx="387">
                  <c:v>21.088866634153167</c:v>
                </c:pt>
                <c:pt idx="388">
                  <c:v>21.393960955107925</c:v>
                </c:pt>
                <c:pt idx="389">
                  <c:v>21.555847737655306</c:v>
                </c:pt>
                <c:pt idx="390">
                  <c:v>21.138677951860128</c:v>
                </c:pt>
                <c:pt idx="391">
                  <c:v>21.456225102241532</c:v>
                </c:pt>
                <c:pt idx="392">
                  <c:v>21.400187369821282</c:v>
                </c:pt>
                <c:pt idx="393">
                  <c:v>21.244527001987166</c:v>
                </c:pt>
                <c:pt idx="394">
                  <c:v>21.87339488803671</c:v>
                </c:pt>
                <c:pt idx="395">
                  <c:v>21.804904326189806</c:v>
                </c:pt>
                <c:pt idx="396">
                  <c:v>21.499810005235059</c:v>
                </c:pt>
                <c:pt idx="397">
                  <c:v>21.705281690775873</c:v>
                </c:pt>
                <c:pt idx="398">
                  <c:v>21.599432640648789</c:v>
                </c:pt>
                <c:pt idx="399">
                  <c:v>21.954338279310402</c:v>
                </c:pt>
                <c:pt idx="400">
                  <c:v>21.910753376316876</c:v>
                </c:pt>
                <c:pt idx="401">
                  <c:v>21.730187349629411</c:v>
                </c:pt>
                <c:pt idx="402">
                  <c:v>21.811130740903103</c:v>
                </c:pt>
                <c:pt idx="403">
                  <c:v>21.524715664088571</c:v>
                </c:pt>
                <c:pt idx="404">
                  <c:v>21.462451516954889</c:v>
                </c:pt>
                <c:pt idx="405">
                  <c:v>21.954338279310402</c:v>
                </c:pt>
                <c:pt idx="406">
                  <c:v>22.02905525587073</c:v>
                </c:pt>
                <c:pt idx="407">
                  <c:v>21.836036399756544</c:v>
                </c:pt>
                <c:pt idx="408">
                  <c:v>21.817357155616634</c:v>
                </c:pt>
                <c:pt idx="409">
                  <c:v>22.197168453131535</c:v>
                </c:pt>
                <c:pt idx="410">
                  <c:v>21.960564694023684</c:v>
                </c:pt>
                <c:pt idx="411">
                  <c:v>22.184715623704754</c:v>
                </c:pt>
                <c:pt idx="412">
                  <c:v>22.05396091472419</c:v>
                </c:pt>
                <c:pt idx="413">
                  <c:v>22.253206185551722</c:v>
                </c:pt>
                <c:pt idx="414">
                  <c:v>22.016602426444031</c:v>
                </c:pt>
                <c:pt idx="415">
                  <c:v>22.085092988290903</c:v>
                </c:pt>
                <c:pt idx="416">
                  <c:v>22.153583550137871</c:v>
                </c:pt>
                <c:pt idx="417">
                  <c:v>22.184715623704754</c:v>
                </c:pt>
                <c:pt idx="418">
                  <c:v>22.047734500010812</c:v>
                </c:pt>
                <c:pt idx="419">
                  <c:v>22.390187309245661</c:v>
                </c:pt>
                <c:pt idx="420">
                  <c:v>21.948111864596989</c:v>
                </c:pt>
                <c:pt idx="421">
                  <c:v>21.860942058609989</c:v>
                </c:pt>
                <c:pt idx="422">
                  <c:v>22.2781118444051</c:v>
                </c:pt>
                <c:pt idx="423">
                  <c:v>22.184715623704754</c:v>
                </c:pt>
                <c:pt idx="424">
                  <c:v>22.383960894532287</c:v>
                </c:pt>
                <c:pt idx="425">
                  <c:v>22.334149576825318</c:v>
                </c:pt>
                <c:pt idx="426">
                  <c:v>22.30301750325863</c:v>
                </c:pt>
                <c:pt idx="427">
                  <c:v>22.259432600264976</c:v>
                </c:pt>
                <c:pt idx="428">
                  <c:v>22.433772212239109</c:v>
                </c:pt>
                <c:pt idx="429">
                  <c:v>22.022828841157295</c:v>
                </c:pt>
                <c:pt idx="430">
                  <c:v>22.060187329437536</c:v>
                </c:pt>
                <c:pt idx="431">
                  <c:v>22.352828820965492</c:v>
                </c:pt>
                <c:pt idx="432">
                  <c:v>22.390187309245661</c:v>
                </c:pt>
                <c:pt idx="433">
                  <c:v>22.153583550137871</c:v>
                </c:pt>
                <c:pt idx="434">
                  <c:v>22.128677891284504</c:v>
                </c:pt>
                <c:pt idx="435">
                  <c:v>22.15980996485133</c:v>
                </c:pt>
                <c:pt idx="436">
                  <c:v>22.371508065105591</c:v>
                </c:pt>
                <c:pt idx="437">
                  <c:v>22.427545797525759</c:v>
                </c:pt>
                <c:pt idx="438">
                  <c:v>22.390187309245661</c:v>
                </c:pt>
                <c:pt idx="439">
                  <c:v>22.240753356124916</c:v>
                </c:pt>
                <c:pt idx="440">
                  <c:v>22.496036359372717</c:v>
                </c:pt>
                <c:pt idx="441">
                  <c:v>22.496036359372717</c:v>
                </c:pt>
                <c:pt idx="442">
                  <c:v>22.315470332685329</c:v>
                </c:pt>
                <c:pt idx="443">
                  <c:v>22.464904285805989</c:v>
                </c:pt>
                <c:pt idx="444">
                  <c:v>22.464904285805989</c:v>
                </c:pt>
                <c:pt idx="445">
                  <c:v>22.390187309245661</c:v>
                </c:pt>
                <c:pt idx="446">
                  <c:v>22.2781118444051</c:v>
                </c:pt>
                <c:pt idx="447">
                  <c:v>22.533394847652961</c:v>
                </c:pt>
                <c:pt idx="448">
                  <c:v>22.197168453131535</c:v>
                </c:pt>
                <c:pt idx="449">
                  <c:v>22.103772232430973</c:v>
                </c:pt>
                <c:pt idx="450">
                  <c:v>22.203394867844832</c:v>
                </c:pt>
                <c:pt idx="451">
                  <c:v>22.271885429691931</c:v>
                </c:pt>
                <c:pt idx="452">
                  <c:v>22.415092968099106</c:v>
                </c:pt>
                <c:pt idx="453">
                  <c:v>22.408866553385689</c:v>
                </c:pt>
                <c:pt idx="454">
                  <c:v>22.421319382812467</c:v>
                </c:pt>
                <c:pt idx="455">
                  <c:v>21.985470352877101</c:v>
                </c:pt>
                <c:pt idx="456">
                  <c:v>21.916979791030236</c:v>
                </c:pt>
                <c:pt idx="457">
                  <c:v>22.359055235678891</c:v>
                </c:pt>
                <c:pt idx="458">
                  <c:v>22.004149597017289</c:v>
                </c:pt>
                <c:pt idx="459">
                  <c:v>22.047734500010812</c:v>
                </c:pt>
                <c:pt idx="460">
                  <c:v>22.122451476571129</c:v>
                </c:pt>
                <c:pt idx="461">
                  <c:v>22.134904305997935</c:v>
                </c:pt>
                <c:pt idx="462">
                  <c:v>21.72396093491605</c:v>
                </c:pt>
                <c:pt idx="463">
                  <c:v>21.730187349629411</c:v>
                </c:pt>
                <c:pt idx="464">
                  <c:v>21.892074132176788</c:v>
                </c:pt>
                <c:pt idx="465">
                  <c:v>21.823583570329689</c:v>
                </c:pt>
                <c:pt idx="466">
                  <c:v>21.636791128928998</c:v>
                </c:pt>
                <c:pt idx="467">
                  <c:v>21.954338279310402</c:v>
                </c:pt>
                <c:pt idx="468">
                  <c:v>21.954338279310402</c:v>
                </c:pt>
                <c:pt idx="469">
                  <c:v>21.524715664088571</c:v>
                </c:pt>
                <c:pt idx="470">
                  <c:v>21.649243958355719</c:v>
                </c:pt>
                <c:pt idx="471">
                  <c:v>21.518489249375044</c:v>
                </c:pt>
                <c:pt idx="472">
                  <c:v>21.674149617209164</c:v>
                </c:pt>
                <c:pt idx="473">
                  <c:v>21.71150810548933</c:v>
                </c:pt>
                <c:pt idx="474">
                  <c:v>21.730187349629411</c:v>
                </c:pt>
                <c:pt idx="475">
                  <c:v>21.543394908228585</c:v>
                </c:pt>
                <c:pt idx="476">
                  <c:v>21.412640199248006</c:v>
                </c:pt>
                <c:pt idx="477">
                  <c:v>21.319243978547586</c:v>
                </c:pt>
                <c:pt idx="478">
                  <c:v>21.375281710967826</c:v>
                </c:pt>
                <c:pt idx="479">
                  <c:v>21.393960955107925</c:v>
                </c:pt>
                <c:pt idx="480">
                  <c:v>21.443772272814719</c:v>
                </c:pt>
                <c:pt idx="481">
                  <c:v>21.063960975299796</c:v>
                </c:pt>
                <c:pt idx="482">
                  <c:v>21.281885490267431</c:v>
                </c:pt>
                <c:pt idx="483">
                  <c:v>21.169810025426933</c:v>
                </c:pt>
                <c:pt idx="484">
                  <c:v>21.088866634153167</c:v>
                </c:pt>
                <c:pt idx="485">
                  <c:v>20.802451557338642</c:v>
                </c:pt>
                <c:pt idx="486">
                  <c:v>20.914527022179129</c:v>
                </c:pt>
                <c:pt idx="487">
                  <c:v>20.814904386765363</c:v>
                </c:pt>
                <c:pt idx="488">
                  <c:v>20.746413824918324</c:v>
                </c:pt>
                <c:pt idx="489">
                  <c:v>20.821130801478724</c:v>
                </c:pt>
                <c:pt idx="490">
                  <c:v>20.516036480524029</c:v>
                </c:pt>
                <c:pt idx="491">
                  <c:v>20.70905533663823</c:v>
                </c:pt>
                <c:pt idx="492">
                  <c:v>20.640564774791226</c:v>
                </c:pt>
                <c:pt idx="493">
                  <c:v>20.385281771543429</c:v>
                </c:pt>
                <c:pt idx="494">
                  <c:v>20.192262915429279</c:v>
                </c:pt>
                <c:pt idx="495">
                  <c:v>20.329244039123097</c:v>
                </c:pt>
                <c:pt idx="496">
                  <c:v>20.516036480524029</c:v>
                </c:pt>
                <c:pt idx="497">
                  <c:v>20.316791209696564</c:v>
                </c:pt>
                <c:pt idx="498">
                  <c:v>19.980564815174908</c:v>
                </c:pt>
                <c:pt idx="499">
                  <c:v>19.993017644601689</c:v>
                </c:pt>
                <c:pt idx="500">
                  <c:v>20.179810086002636</c:v>
                </c:pt>
                <c:pt idx="501">
                  <c:v>20.10509310944223</c:v>
                </c:pt>
                <c:pt idx="502">
                  <c:v>19.768866714920726</c:v>
                </c:pt>
                <c:pt idx="503">
                  <c:v>19.675470494220324</c:v>
                </c:pt>
                <c:pt idx="504">
                  <c:v>19.737734641353889</c:v>
                </c:pt>
                <c:pt idx="505">
                  <c:v>19.762640300207231</c:v>
                </c:pt>
                <c:pt idx="506">
                  <c:v>19.650564835366882</c:v>
                </c:pt>
                <c:pt idx="507">
                  <c:v>19.27697995256516</c:v>
                </c:pt>
                <c:pt idx="508">
                  <c:v>19.208489390718189</c:v>
                </c:pt>
                <c:pt idx="509">
                  <c:v>19.407734661545746</c:v>
                </c:pt>
                <c:pt idx="510">
                  <c:v>19.482451638106063</c:v>
                </c:pt>
                <c:pt idx="511">
                  <c:v>19.071508267024321</c:v>
                </c:pt>
                <c:pt idx="512">
                  <c:v>18.984338461037229</c:v>
                </c:pt>
                <c:pt idx="513">
                  <c:v>18.928300728617021</c:v>
                </c:pt>
                <c:pt idx="514">
                  <c:v>18.778866775496361</c:v>
                </c:pt>
                <c:pt idx="515">
                  <c:v>18.654338481229143</c:v>
                </c:pt>
                <c:pt idx="516">
                  <c:v>18.673017725369228</c:v>
                </c:pt>
                <c:pt idx="517">
                  <c:v>18.504904528108558</c:v>
                </c:pt>
                <c:pt idx="518">
                  <c:v>18.392829063267989</c:v>
                </c:pt>
                <c:pt idx="519">
                  <c:v>18.517357357535204</c:v>
                </c:pt>
                <c:pt idx="520">
                  <c:v>18.448866795688236</c:v>
                </c:pt>
                <c:pt idx="521">
                  <c:v>18.199810207153799</c:v>
                </c:pt>
                <c:pt idx="522">
                  <c:v>18.243395110147326</c:v>
                </c:pt>
                <c:pt idx="523">
                  <c:v>18.025470595179613</c:v>
                </c:pt>
                <c:pt idx="524">
                  <c:v>17.981885692186175</c:v>
                </c:pt>
                <c:pt idx="525">
                  <c:v>17.689244200658209</c:v>
                </c:pt>
                <c:pt idx="526">
                  <c:v>17.857357397919024</c:v>
                </c:pt>
                <c:pt idx="527">
                  <c:v>17.508678173970729</c:v>
                </c:pt>
                <c:pt idx="528">
                  <c:v>17.40905553855697</c:v>
                </c:pt>
                <c:pt idx="529">
                  <c:v>17.253395170722889</c:v>
                </c:pt>
                <c:pt idx="530">
                  <c:v>17.458866856263789</c:v>
                </c:pt>
                <c:pt idx="531">
                  <c:v>17.172451779449258</c:v>
                </c:pt>
                <c:pt idx="532">
                  <c:v>16.948300849768124</c:v>
                </c:pt>
                <c:pt idx="533">
                  <c:v>16.935848020341542</c:v>
                </c:pt>
                <c:pt idx="534">
                  <c:v>16.780187652507522</c:v>
                </c:pt>
                <c:pt idx="535">
                  <c:v>16.917168776201535</c:v>
                </c:pt>
                <c:pt idx="536">
                  <c:v>16.593395211106699</c:v>
                </c:pt>
                <c:pt idx="537">
                  <c:v>16.580942381679861</c:v>
                </c:pt>
                <c:pt idx="538">
                  <c:v>16.574715966966615</c:v>
                </c:pt>
                <c:pt idx="539">
                  <c:v>16.512451819833007</c:v>
                </c:pt>
                <c:pt idx="540">
                  <c:v>16.219810328305048</c:v>
                </c:pt>
                <c:pt idx="541">
                  <c:v>16.057923545757664</c:v>
                </c:pt>
                <c:pt idx="542">
                  <c:v>16.213583913591684</c:v>
                </c:pt>
                <c:pt idx="543">
                  <c:v>16.064149960470989</c:v>
                </c:pt>
                <c:pt idx="544">
                  <c:v>15.995659398624108</c:v>
                </c:pt>
                <c:pt idx="545">
                  <c:v>15.871131104356838</c:v>
                </c:pt>
                <c:pt idx="546">
                  <c:v>16.03924430161759</c:v>
                </c:pt>
                <c:pt idx="547">
                  <c:v>16.014338642764127</c:v>
                </c:pt>
                <c:pt idx="548">
                  <c:v>15.964527325057254</c:v>
                </c:pt>
                <c:pt idx="549">
                  <c:v>15.771508468943065</c:v>
                </c:pt>
                <c:pt idx="550">
                  <c:v>15.703017907096095</c:v>
                </c:pt>
                <c:pt idx="551">
                  <c:v>15.684338662955998</c:v>
                </c:pt>
                <c:pt idx="552">
                  <c:v>15.603395271682322</c:v>
                </c:pt>
                <c:pt idx="553">
                  <c:v>15.516225465695268</c:v>
                </c:pt>
                <c:pt idx="554">
                  <c:v>15.298300950727638</c:v>
                </c:pt>
                <c:pt idx="555">
                  <c:v>15.429055659708268</c:v>
                </c:pt>
                <c:pt idx="556">
                  <c:v>15.024338703339748</c:v>
                </c:pt>
                <c:pt idx="557">
                  <c:v>15.298300950727638</c:v>
                </c:pt>
                <c:pt idx="558">
                  <c:v>15.254716047734114</c:v>
                </c:pt>
                <c:pt idx="559">
                  <c:v>15.242263218307396</c:v>
                </c:pt>
                <c:pt idx="560">
                  <c:v>15.024338703339748</c:v>
                </c:pt>
                <c:pt idx="561">
                  <c:v>14.893583994359224</c:v>
                </c:pt>
                <c:pt idx="562">
                  <c:v>15.080376435760009</c:v>
                </c:pt>
                <c:pt idx="563">
                  <c:v>15.036791532766484</c:v>
                </c:pt>
                <c:pt idx="564">
                  <c:v>14.968300970919513</c:v>
                </c:pt>
                <c:pt idx="565">
                  <c:v>14.906036823785977</c:v>
                </c:pt>
                <c:pt idx="566">
                  <c:v>14.924716067926004</c:v>
                </c:pt>
                <c:pt idx="567">
                  <c:v>14.551131185124335</c:v>
                </c:pt>
                <c:pt idx="568">
                  <c:v>14.775282114805366</c:v>
                </c:pt>
                <c:pt idx="569">
                  <c:v>14.80018777365877</c:v>
                </c:pt>
                <c:pt idx="570">
                  <c:v>14.650753820538108</c:v>
                </c:pt>
                <c:pt idx="571">
                  <c:v>14.532451940984252</c:v>
                </c:pt>
                <c:pt idx="572">
                  <c:v>14.644527405824748</c:v>
                </c:pt>
                <c:pt idx="573">
                  <c:v>14.513772696844171</c:v>
                </c:pt>
                <c:pt idx="574">
                  <c:v>14.532451940984252</c:v>
                </c:pt>
                <c:pt idx="575">
                  <c:v>14.588489673404506</c:v>
                </c:pt>
                <c:pt idx="576">
                  <c:v>14.457734964423976</c:v>
                </c:pt>
                <c:pt idx="577">
                  <c:v>14.171319887609323</c:v>
                </c:pt>
                <c:pt idx="578">
                  <c:v>14.289621767163148</c:v>
                </c:pt>
                <c:pt idx="579">
                  <c:v>13.884904810794724</c:v>
                </c:pt>
                <c:pt idx="580">
                  <c:v>13.940942543214971</c:v>
                </c:pt>
                <c:pt idx="581">
                  <c:v>14.2709425230231</c:v>
                </c:pt>
                <c:pt idx="582">
                  <c:v>13.803961419521032</c:v>
                </c:pt>
                <c:pt idx="583">
                  <c:v>14.351885914296806</c:v>
                </c:pt>
                <c:pt idx="584">
                  <c:v>14.096602911049038</c:v>
                </c:pt>
                <c:pt idx="585">
                  <c:v>14.040565178628746</c:v>
                </c:pt>
                <c:pt idx="586">
                  <c:v>13.71679161353398</c:v>
                </c:pt>
                <c:pt idx="587">
                  <c:v>13.916036884361564</c:v>
                </c:pt>
                <c:pt idx="588">
                  <c:v>14.16509347289597</c:v>
                </c:pt>
                <c:pt idx="589">
                  <c:v>14.133961399329158</c:v>
                </c:pt>
                <c:pt idx="590">
                  <c:v>14.158867058182604</c:v>
                </c:pt>
                <c:pt idx="591">
                  <c:v>14.015659519775362</c:v>
                </c:pt>
                <c:pt idx="592">
                  <c:v>13.79150859009431</c:v>
                </c:pt>
                <c:pt idx="593">
                  <c:v>13.916036884361564</c:v>
                </c:pt>
                <c:pt idx="594">
                  <c:v>13.828867078374468</c:v>
                </c:pt>
                <c:pt idx="595">
                  <c:v>13.523772757419794</c:v>
                </c:pt>
                <c:pt idx="596">
                  <c:v>13.72301802824734</c:v>
                </c:pt>
                <c:pt idx="597">
                  <c:v>13.760376516527506</c:v>
                </c:pt>
                <c:pt idx="598">
                  <c:v>13.903584054934845</c:v>
                </c:pt>
                <c:pt idx="599">
                  <c:v>13.673206710540454</c:v>
                </c:pt>
                <c:pt idx="600">
                  <c:v>13.573584075126746</c:v>
                </c:pt>
                <c:pt idx="601">
                  <c:v>13.666980295827132</c:v>
                </c:pt>
                <c:pt idx="602">
                  <c:v>13.660753881113733</c:v>
                </c:pt>
                <c:pt idx="603">
                  <c:v>13.411697292579326</c:v>
                </c:pt>
                <c:pt idx="604">
                  <c:v>13.417923707292648</c:v>
                </c:pt>
                <c:pt idx="605">
                  <c:v>13.548678416273203</c:v>
                </c:pt>
                <c:pt idx="606">
                  <c:v>13.430376536719384</c:v>
                </c:pt>
                <c:pt idx="607">
                  <c:v>13.529999172133151</c:v>
                </c:pt>
                <c:pt idx="608">
                  <c:v>13.405470877866007</c:v>
                </c:pt>
                <c:pt idx="609">
                  <c:v>13.256036924745327</c:v>
                </c:pt>
                <c:pt idx="610">
                  <c:v>12.963395433217316</c:v>
                </c:pt>
                <c:pt idx="611">
                  <c:v>13.249810510031915</c:v>
                </c:pt>
                <c:pt idx="612">
                  <c:v>13.492640683853002</c:v>
                </c:pt>
                <c:pt idx="613">
                  <c:v>13.312074657165526</c:v>
                </c:pt>
                <c:pt idx="614">
                  <c:v>13.324527486592245</c:v>
                </c:pt>
                <c:pt idx="615">
                  <c:v>13.125282215764745</c:v>
                </c:pt>
                <c:pt idx="616">
                  <c:v>12.776602991816489</c:v>
                </c:pt>
                <c:pt idx="617">
                  <c:v>12.83264072423675</c:v>
                </c:pt>
                <c:pt idx="618">
                  <c:v>13.119055801051337</c:v>
                </c:pt>
                <c:pt idx="619">
                  <c:v>13.119055801051337</c:v>
                </c:pt>
                <c:pt idx="620">
                  <c:v>13.075470898057826</c:v>
                </c:pt>
                <c:pt idx="621">
                  <c:v>13.019433165637563</c:v>
                </c:pt>
                <c:pt idx="622">
                  <c:v>12.932263359650511</c:v>
                </c:pt>
                <c:pt idx="623">
                  <c:v>13.006980336210844</c:v>
                </c:pt>
                <c:pt idx="624">
                  <c:v>12.801508650669977</c:v>
                </c:pt>
                <c:pt idx="625">
                  <c:v>12.919810530223804</c:v>
                </c:pt>
                <c:pt idx="626">
                  <c:v>12.913584115510456</c:v>
                </c:pt>
                <c:pt idx="627">
                  <c:v>12.272263400034261</c:v>
                </c:pt>
                <c:pt idx="628">
                  <c:v>12.459055841435086</c:v>
                </c:pt>
                <c:pt idx="629">
                  <c:v>12.876225627230264</c:v>
                </c:pt>
                <c:pt idx="630">
                  <c:v>12.533772817995416</c:v>
                </c:pt>
                <c:pt idx="631">
                  <c:v>12.757923747676365</c:v>
                </c:pt>
                <c:pt idx="632">
                  <c:v>12.720565259396254</c:v>
                </c:pt>
                <c:pt idx="633">
                  <c:v>12.733018088822963</c:v>
                </c:pt>
                <c:pt idx="634">
                  <c:v>12.097923788060109</c:v>
                </c:pt>
                <c:pt idx="635">
                  <c:v>11.979621908506306</c:v>
                </c:pt>
                <c:pt idx="636">
                  <c:v>12.390565279588161</c:v>
                </c:pt>
                <c:pt idx="637">
                  <c:v>12.502640744428652</c:v>
                </c:pt>
                <c:pt idx="638">
                  <c:v>12.521319988568694</c:v>
                </c:pt>
                <c:pt idx="639">
                  <c:v>12.073018129206712</c:v>
                </c:pt>
                <c:pt idx="640">
                  <c:v>11.886225687805887</c:v>
                </c:pt>
                <c:pt idx="641">
                  <c:v>12.315848303027806</c:v>
                </c:pt>
                <c:pt idx="642">
                  <c:v>12.378112450161394</c:v>
                </c:pt>
                <c:pt idx="643">
                  <c:v>11.967169079079577</c:v>
                </c:pt>
                <c:pt idx="644">
                  <c:v>12.029433226213186</c:v>
                </c:pt>
                <c:pt idx="645">
                  <c:v>11.867546443665839</c:v>
                </c:pt>
                <c:pt idx="646">
                  <c:v>11.83018795538568</c:v>
                </c:pt>
                <c:pt idx="647">
                  <c:v>11.66207475812493</c:v>
                </c:pt>
                <c:pt idx="648">
                  <c:v>11.904904931946005</c:v>
                </c:pt>
                <c:pt idx="649">
                  <c:v>12.16018793519377</c:v>
                </c:pt>
                <c:pt idx="650">
                  <c:v>12.153961520480403</c:v>
                </c:pt>
                <c:pt idx="651">
                  <c:v>12.085470958633454</c:v>
                </c:pt>
                <c:pt idx="652">
                  <c:v>12.172640764620485</c:v>
                </c:pt>
                <c:pt idx="653">
                  <c:v>12.041886055639926</c:v>
                </c:pt>
                <c:pt idx="654">
                  <c:v>11.954716249652856</c:v>
                </c:pt>
                <c:pt idx="655">
                  <c:v>12.048112470353248</c:v>
                </c:pt>
                <c:pt idx="656">
                  <c:v>11.624716269844734</c:v>
                </c:pt>
                <c:pt idx="657">
                  <c:v>11.724338905258463</c:v>
                </c:pt>
                <c:pt idx="658">
                  <c:v>11.363206851883623</c:v>
                </c:pt>
                <c:pt idx="659">
                  <c:v>11.606037025704676</c:v>
                </c:pt>
                <c:pt idx="660">
                  <c:v>11.836414370099035</c:v>
                </c:pt>
                <c:pt idx="661">
                  <c:v>11.724338905258463</c:v>
                </c:pt>
                <c:pt idx="662">
                  <c:v>11.817735125958922</c:v>
                </c:pt>
                <c:pt idx="663">
                  <c:v>11.307169119463326</c:v>
                </c:pt>
                <c:pt idx="664">
                  <c:v>11.456603072584034</c:v>
                </c:pt>
                <c:pt idx="665">
                  <c:v>11.512640805004292</c:v>
                </c:pt>
                <c:pt idx="666">
                  <c:v>10.889999333668195</c:v>
                </c:pt>
                <c:pt idx="667">
                  <c:v>11.643395513984812</c:v>
                </c:pt>
                <c:pt idx="668">
                  <c:v>11.475282316724126</c:v>
                </c:pt>
                <c:pt idx="669">
                  <c:v>11.238678557616348</c:v>
                </c:pt>
                <c:pt idx="670">
                  <c:v>11.014527627935365</c:v>
                </c:pt>
                <c:pt idx="671">
                  <c:v>11.493961560864149</c:v>
                </c:pt>
                <c:pt idx="672">
                  <c:v>11.506414390290875</c:v>
                </c:pt>
                <c:pt idx="673">
                  <c:v>11.251131387043078</c:v>
                </c:pt>
                <c:pt idx="674">
                  <c:v>11.506414390290875</c:v>
                </c:pt>
                <c:pt idx="675">
                  <c:v>10.946037066088406</c:v>
                </c:pt>
                <c:pt idx="676">
                  <c:v>11.319621948890047</c:v>
                </c:pt>
                <c:pt idx="677">
                  <c:v>11.064338945642252</c:v>
                </c:pt>
                <c:pt idx="678">
                  <c:v>11.107923848635748</c:v>
                </c:pt>
                <c:pt idx="679">
                  <c:v>11.38811251073702</c:v>
                </c:pt>
                <c:pt idx="680">
                  <c:v>11.151508751629304</c:v>
                </c:pt>
                <c:pt idx="681">
                  <c:v>11.4067917548771</c:v>
                </c:pt>
                <c:pt idx="682">
                  <c:v>10.908678577808256</c:v>
                </c:pt>
                <c:pt idx="683">
                  <c:v>11.226225728189631</c:v>
                </c:pt>
                <c:pt idx="684">
                  <c:v>10.665848403987157</c:v>
                </c:pt>
                <c:pt idx="685">
                  <c:v>11.070565360355614</c:v>
                </c:pt>
                <c:pt idx="686">
                  <c:v>10.53509369500658</c:v>
                </c:pt>
                <c:pt idx="687">
                  <c:v>10.927357821948316</c:v>
                </c:pt>
                <c:pt idx="688">
                  <c:v>11.176414410482774</c:v>
                </c:pt>
                <c:pt idx="689">
                  <c:v>10.902452163094869</c:v>
                </c:pt>
                <c:pt idx="690">
                  <c:v>11.008301213222005</c:v>
                </c:pt>
                <c:pt idx="691">
                  <c:v>10.653395574560436</c:v>
                </c:pt>
                <c:pt idx="692">
                  <c:v>11.008301213222005</c:v>
                </c:pt>
                <c:pt idx="693">
                  <c:v>10.715659721694044</c:v>
                </c:pt>
                <c:pt idx="694">
                  <c:v>10.640942745133698</c:v>
                </c:pt>
                <c:pt idx="695">
                  <c:v>11.002074798508676</c:v>
                </c:pt>
                <c:pt idx="696">
                  <c:v>10.510188036153135</c:v>
                </c:pt>
                <c:pt idx="697">
                  <c:v>10.709433306980706</c:v>
                </c:pt>
                <c:pt idx="698">
                  <c:v>10.914904992521592</c:v>
                </c:pt>
                <c:pt idx="699">
                  <c:v>10.329622009465709</c:v>
                </c:pt>
                <c:pt idx="700">
                  <c:v>10.790376698254368</c:v>
                </c:pt>
                <c:pt idx="701">
                  <c:v>10.840188015961274</c:v>
                </c:pt>
                <c:pt idx="702">
                  <c:v>10.329622009465709</c:v>
                </c:pt>
                <c:pt idx="703">
                  <c:v>10.771697454114292</c:v>
                </c:pt>
                <c:pt idx="704">
                  <c:v>10.497735206726452</c:v>
                </c:pt>
                <c:pt idx="705">
                  <c:v>10.466603133159648</c:v>
                </c:pt>
                <c:pt idx="706">
                  <c:v>10.640942745133698</c:v>
                </c:pt>
                <c:pt idx="707">
                  <c:v>10.572452183286774</c:v>
                </c:pt>
                <c:pt idx="708">
                  <c:v>10.441697474306165</c:v>
                </c:pt>
                <c:pt idx="709">
                  <c:v>10.360754083032475</c:v>
                </c:pt>
                <c:pt idx="710">
                  <c:v>10.460376718446286</c:v>
                </c:pt>
                <c:pt idx="711">
                  <c:v>10.155282397491566</c:v>
                </c:pt>
                <c:pt idx="712">
                  <c:v>10.205093715198453</c:v>
                </c:pt>
                <c:pt idx="713">
                  <c:v>10.410565400739362</c:v>
                </c:pt>
                <c:pt idx="714">
                  <c:v>10.192640885771732</c:v>
                </c:pt>
                <c:pt idx="715">
                  <c:v>10.136603153351468</c:v>
                </c:pt>
                <c:pt idx="716">
                  <c:v>10.21132012991175</c:v>
                </c:pt>
                <c:pt idx="717">
                  <c:v>10.286037106472145</c:v>
                </c:pt>
                <c:pt idx="718">
                  <c:v>10.012074859084324</c:v>
                </c:pt>
                <c:pt idx="719">
                  <c:v>10.093018250357957</c:v>
                </c:pt>
                <c:pt idx="720">
                  <c:v>10.018301273797618</c:v>
                </c:pt>
                <c:pt idx="721">
                  <c:v>9.8875465648170859</c:v>
                </c:pt>
                <c:pt idx="722">
                  <c:v>10.155282397491566</c:v>
                </c:pt>
                <c:pt idx="723">
                  <c:v>10.03075410322435</c:v>
                </c:pt>
                <c:pt idx="724">
                  <c:v>9.8999993942437747</c:v>
                </c:pt>
                <c:pt idx="725">
                  <c:v>9.6820748792761506</c:v>
                </c:pt>
                <c:pt idx="726">
                  <c:v>9.3396220700413028</c:v>
                </c:pt>
                <c:pt idx="727">
                  <c:v>9.7630182705498321</c:v>
                </c:pt>
                <c:pt idx="728">
                  <c:v>9.7132069528429508</c:v>
                </c:pt>
                <c:pt idx="729">
                  <c:v>9.8875465648170859</c:v>
                </c:pt>
                <c:pt idx="730">
                  <c:v>9.5015088525886764</c:v>
                </c:pt>
                <c:pt idx="731">
                  <c:v>9.8813201501036882</c:v>
                </c:pt>
                <c:pt idx="732">
                  <c:v>9.5824522438624093</c:v>
                </c:pt>
                <c:pt idx="733">
                  <c:v>9.6198107321425219</c:v>
                </c:pt>
                <c:pt idx="734">
                  <c:v>9.3769805583215078</c:v>
                </c:pt>
                <c:pt idx="735">
                  <c:v>9.2213201904873863</c:v>
                </c:pt>
                <c:pt idx="736">
                  <c:v>9.6758484645627689</c:v>
                </c:pt>
                <c:pt idx="737">
                  <c:v>9.6571692204227002</c:v>
                </c:pt>
                <c:pt idx="738">
                  <c:v>9.6945277087028519</c:v>
                </c:pt>
                <c:pt idx="739">
                  <c:v>9.5575465850089891</c:v>
                </c:pt>
                <c:pt idx="740">
                  <c:v>9.5949050732890893</c:v>
                </c:pt>
                <c:pt idx="741">
                  <c:v>9.1777352874939204</c:v>
                </c:pt>
                <c:pt idx="742">
                  <c:v>9.0656598226534246</c:v>
                </c:pt>
                <c:pt idx="743">
                  <c:v>9.345848484754649</c:v>
                </c:pt>
                <c:pt idx="744">
                  <c:v>8.8664145518259385</c:v>
                </c:pt>
                <c:pt idx="745">
                  <c:v>8.9411315283861992</c:v>
                </c:pt>
                <c:pt idx="746">
                  <c:v>9.2960371670477677</c:v>
                </c:pt>
                <c:pt idx="747">
                  <c:v>8.9224522842461536</c:v>
                </c:pt>
                <c:pt idx="748">
                  <c:v>9.3396220700413028</c:v>
                </c:pt>
                <c:pt idx="749">
                  <c:v>8.9598107725263194</c:v>
                </c:pt>
                <c:pt idx="750">
                  <c:v>9.0532069932267341</c:v>
                </c:pt>
                <c:pt idx="751">
                  <c:v>9.034527749086612</c:v>
                </c:pt>
                <c:pt idx="752">
                  <c:v>8.9909428460930858</c:v>
                </c:pt>
                <c:pt idx="753">
                  <c:v>8.8788673812525456</c:v>
                </c:pt>
                <c:pt idx="754">
                  <c:v>9.1403767992137439</c:v>
                </c:pt>
                <c:pt idx="755">
                  <c:v>8.9535843578129892</c:v>
                </c:pt>
                <c:pt idx="756">
                  <c:v>8.7979239899788393</c:v>
                </c:pt>
                <c:pt idx="757">
                  <c:v>8.9598107725263194</c:v>
                </c:pt>
                <c:pt idx="758">
                  <c:v>9.1030183109335479</c:v>
                </c:pt>
                <c:pt idx="759">
                  <c:v>9.0158485049465291</c:v>
                </c:pt>
                <c:pt idx="760">
                  <c:v>9.0469805785133328</c:v>
                </c:pt>
                <c:pt idx="761">
                  <c:v>8.6796221104250506</c:v>
                </c:pt>
                <c:pt idx="762">
                  <c:v>8.9598107725263194</c:v>
                </c:pt>
                <c:pt idx="763">
                  <c:v>8.779244745838815</c:v>
                </c:pt>
                <c:pt idx="764">
                  <c:v>8.9598107725263194</c:v>
                </c:pt>
                <c:pt idx="765">
                  <c:v>8.8415088929724188</c:v>
                </c:pt>
                <c:pt idx="766">
                  <c:v>8.6858485251384057</c:v>
                </c:pt>
                <c:pt idx="767">
                  <c:v>8.6609428662849748</c:v>
                </c:pt>
                <c:pt idx="768">
                  <c:v>8.8850937959659895</c:v>
                </c:pt>
                <c:pt idx="769">
                  <c:v>8.7667919164120942</c:v>
                </c:pt>
                <c:pt idx="770">
                  <c:v>8.7543390869853734</c:v>
                </c:pt>
                <c:pt idx="771">
                  <c:v>8.2624523246298747</c:v>
                </c:pt>
                <c:pt idx="772">
                  <c:v>8.5239617425909682</c:v>
                </c:pt>
                <c:pt idx="773">
                  <c:v>8.6796221104250506</c:v>
                </c:pt>
                <c:pt idx="774">
                  <c:v>8.629810792718148</c:v>
                </c:pt>
                <c:pt idx="775">
                  <c:v>8.629810792718148</c:v>
                </c:pt>
                <c:pt idx="776">
                  <c:v>8.4305655218906086</c:v>
                </c:pt>
                <c:pt idx="777">
                  <c:v>8.4866032543108556</c:v>
                </c:pt>
                <c:pt idx="778">
                  <c:v>8.4554711807440537</c:v>
                </c:pt>
                <c:pt idx="779">
                  <c:v>8.0569806390890211</c:v>
                </c:pt>
                <c:pt idx="780">
                  <c:v>8.2562259099164983</c:v>
                </c:pt>
                <c:pt idx="781">
                  <c:v>8.5675466455845548</c:v>
                </c:pt>
                <c:pt idx="782">
                  <c:v>8.2562259099164983</c:v>
                </c:pt>
                <c:pt idx="783">
                  <c:v>8.1877353480695341</c:v>
                </c:pt>
                <c:pt idx="784">
                  <c:v>8.343395715903549</c:v>
                </c:pt>
                <c:pt idx="785">
                  <c:v>8.3184900570501128</c:v>
                </c:pt>
                <c:pt idx="786">
                  <c:v>8.2126410069229774</c:v>
                </c:pt>
                <c:pt idx="787">
                  <c:v>8.3683013747569994</c:v>
                </c:pt>
                <c:pt idx="788">
                  <c:v>8.2811315687699505</c:v>
                </c:pt>
                <c:pt idx="789">
                  <c:v>8.3620749600436568</c:v>
                </c:pt>
                <c:pt idx="790">
                  <c:v>8.2686787393432191</c:v>
                </c:pt>
                <c:pt idx="791">
                  <c:v>8.2126410069229774</c:v>
                </c:pt>
                <c:pt idx="792">
                  <c:v>8.1005655420824816</c:v>
                </c:pt>
                <c:pt idx="793">
                  <c:v>8.2499994952031432</c:v>
                </c:pt>
                <c:pt idx="794">
                  <c:v>8.2126410069229774</c:v>
                </c:pt>
                <c:pt idx="795">
                  <c:v>7.6460372680071345</c:v>
                </c:pt>
                <c:pt idx="796">
                  <c:v>8.106791956795842</c:v>
                </c:pt>
                <c:pt idx="797">
                  <c:v>8.0383013949488369</c:v>
                </c:pt>
                <c:pt idx="798">
                  <c:v>8.0756598832290862</c:v>
                </c:pt>
                <c:pt idx="799">
                  <c:v>7.5837731208735528</c:v>
                </c:pt>
                <c:pt idx="800">
                  <c:v>8.1316976156493048</c:v>
                </c:pt>
                <c:pt idx="801">
                  <c:v>8.0133957360954184</c:v>
                </c:pt>
                <c:pt idx="802">
                  <c:v>7.8079240505545044</c:v>
                </c:pt>
                <c:pt idx="803">
                  <c:v>7.6211316091536956</c:v>
                </c:pt>
                <c:pt idx="804">
                  <c:v>7.8266032946946336</c:v>
                </c:pt>
                <c:pt idx="805">
                  <c:v>7.7332070739942118</c:v>
                </c:pt>
                <c:pt idx="806">
                  <c:v>7.9386787595350992</c:v>
                </c:pt>
                <c:pt idx="807">
                  <c:v>7.5962259503002505</c:v>
                </c:pt>
                <c:pt idx="808">
                  <c:v>7.5464146325933674</c:v>
                </c:pt>
                <c:pt idx="809">
                  <c:v>7.62735802386704</c:v>
                </c:pt>
                <c:pt idx="810">
                  <c:v>7.8639617829747834</c:v>
                </c:pt>
                <c:pt idx="811">
                  <c:v>7.6771693415739435</c:v>
                </c:pt>
                <c:pt idx="812">
                  <c:v>7.4841504854597574</c:v>
                </c:pt>
                <c:pt idx="813">
                  <c:v>7.5464146325933674</c:v>
                </c:pt>
                <c:pt idx="814">
                  <c:v>7.6398108532937785</c:v>
                </c:pt>
                <c:pt idx="815">
                  <c:v>7.7332070739942118</c:v>
                </c:pt>
                <c:pt idx="816">
                  <c:v>7.2662259704921324</c:v>
                </c:pt>
                <c:pt idx="817">
                  <c:v>7.3720750206192607</c:v>
                </c:pt>
                <c:pt idx="818">
                  <c:v>7.6086787797269695</c:v>
                </c:pt>
                <c:pt idx="819">
                  <c:v>7.2599995557787684</c:v>
                </c:pt>
                <c:pt idx="820">
                  <c:v>7.4530184118929519</c:v>
                </c:pt>
                <c:pt idx="821">
                  <c:v>7.5339618031666431</c:v>
                </c:pt>
                <c:pt idx="822">
                  <c:v>7.3471693617658165</c:v>
                </c:pt>
                <c:pt idx="823">
                  <c:v>7.3969806794726862</c:v>
                </c:pt>
                <c:pt idx="824">
                  <c:v>7.2599995557787684</c:v>
                </c:pt>
                <c:pt idx="825">
                  <c:v>7.3783014353326521</c:v>
                </c:pt>
                <c:pt idx="826">
                  <c:v>7.3845278500459486</c:v>
                </c:pt>
                <c:pt idx="827">
                  <c:v>6.8303769405568664</c:v>
                </c:pt>
                <c:pt idx="828">
                  <c:v>7.0047165525309483</c:v>
                </c:pt>
                <c:pt idx="829">
                  <c:v>7.4156599236127914</c:v>
                </c:pt>
                <c:pt idx="830">
                  <c:v>7.2599995557787684</c:v>
                </c:pt>
                <c:pt idx="831">
                  <c:v>7.3596221911925701</c:v>
                </c:pt>
                <c:pt idx="832">
                  <c:v>7.0918863585180034</c:v>
                </c:pt>
                <c:pt idx="833">
                  <c:v>7.2101882380718765</c:v>
                </c:pt>
                <c:pt idx="834">
                  <c:v>6.9798108936775334</c:v>
                </c:pt>
                <c:pt idx="835">
                  <c:v>6.8241505258434803</c:v>
                </c:pt>
                <c:pt idx="836">
                  <c:v>7.1354712615115465</c:v>
                </c:pt>
                <c:pt idx="837">
                  <c:v>7.0732071143779534</c:v>
                </c:pt>
                <c:pt idx="838">
                  <c:v>6.6871694021495713</c:v>
                </c:pt>
                <c:pt idx="839">
                  <c:v>6.786792037563357</c:v>
                </c:pt>
                <c:pt idx="840">
                  <c:v>6.5999995961625144</c:v>
                </c:pt>
                <c:pt idx="841">
                  <c:v>6.6933958168629255</c:v>
                </c:pt>
                <c:pt idx="842">
                  <c:v>7.1292448467981755</c:v>
                </c:pt>
                <c:pt idx="843">
                  <c:v>6.9050939171171963</c:v>
                </c:pt>
                <c:pt idx="844">
                  <c:v>6.9362259906840356</c:v>
                </c:pt>
                <c:pt idx="845">
                  <c:v>6.7556599639965373</c:v>
                </c:pt>
                <c:pt idx="846">
                  <c:v>6.9299995759706414</c:v>
                </c:pt>
                <c:pt idx="847">
                  <c:v>6.9424524053973808</c:v>
                </c:pt>
                <c:pt idx="848">
                  <c:v>6.7494335492831814</c:v>
                </c:pt>
                <c:pt idx="849">
                  <c:v>6.8677354288370083</c:v>
                </c:pt>
                <c:pt idx="850">
                  <c:v>6.5688675225957045</c:v>
                </c:pt>
                <c:pt idx="851">
                  <c:v>6.8428297699835881</c:v>
                </c:pt>
                <c:pt idx="852">
                  <c:v>6.6933958168629255</c:v>
                </c:pt>
                <c:pt idx="853">
                  <c:v>6.7805656228499789</c:v>
                </c:pt>
                <c:pt idx="854">
                  <c:v>6.8428297699835881</c:v>
                </c:pt>
                <c:pt idx="855">
                  <c:v>6.76188637870988</c:v>
                </c:pt>
                <c:pt idx="856">
                  <c:v>6.7120750610030075</c:v>
                </c:pt>
                <c:pt idx="857">
                  <c:v>6.2824524457811295</c:v>
                </c:pt>
                <c:pt idx="858">
                  <c:v>6.4256599841884103</c:v>
                </c:pt>
                <c:pt idx="859">
                  <c:v>6.7307543051430923</c:v>
                </c:pt>
                <c:pt idx="860">
                  <c:v>6.3384901782013578</c:v>
                </c:pt>
                <c:pt idx="861">
                  <c:v>6.6311316697293146</c:v>
                </c:pt>
                <c:pt idx="862">
                  <c:v>6.5252826196021836</c:v>
                </c:pt>
                <c:pt idx="863">
                  <c:v>6.6249052550159115</c:v>
                </c:pt>
                <c:pt idx="864">
                  <c:v>6.5875467667357688</c:v>
                </c:pt>
                <c:pt idx="865">
                  <c:v>6.5190562048888232</c:v>
                </c:pt>
                <c:pt idx="866">
                  <c:v>6.5252826196021836</c:v>
                </c:pt>
                <c:pt idx="867">
                  <c:v>6.5999995961625144</c:v>
                </c:pt>
                <c:pt idx="868">
                  <c:v>6.3135845193478772</c:v>
                </c:pt>
                <c:pt idx="869">
                  <c:v>6.2077354692207765</c:v>
                </c:pt>
                <c:pt idx="870">
                  <c:v>6.1766033956540038</c:v>
                </c:pt>
                <c:pt idx="871">
                  <c:v>6.3260373487746362</c:v>
                </c:pt>
                <c:pt idx="872">
                  <c:v>6.2949052752078245</c:v>
                </c:pt>
                <c:pt idx="873">
                  <c:v>6.475471301895297</c:v>
                </c:pt>
                <c:pt idx="874">
                  <c:v>6.3509430076280795</c:v>
                </c:pt>
                <c:pt idx="875">
                  <c:v>6.3384901782013578</c:v>
                </c:pt>
                <c:pt idx="876">
                  <c:v>6.3322637634879984</c:v>
                </c:pt>
                <c:pt idx="877">
                  <c:v>6.0707543455268409</c:v>
                </c:pt>
                <c:pt idx="878">
                  <c:v>6.3820750811948894</c:v>
                </c:pt>
                <c:pt idx="879">
                  <c:v>6.0520751013867455</c:v>
                </c:pt>
                <c:pt idx="880">
                  <c:v>5.9649052953997055</c:v>
                </c:pt>
                <c:pt idx="881">
                  <c:v>5.921320392406197</c:v>
                </c:pt>
                <c:pt idx="882">
                  <c:v>6.2762260310677513</c:v>
                </c:pt>
                <c:pt idx="883">
                  <c:v>6.3011316899211929</c:v>
                </c:pt>
                <c:pt idx="884">
                  <c:v>6.1392449073738113</c:v>
                </c:pt>
                <c:pt idx="885">
                  <c:v>6.0333958572466759</c:v>
                </c:pt>
                <c:pt idx="886">
                  <c:v>6.0520751013867455</c:v>
                </c:pt>
                <c:pt idx="887">
                  <c:v>5.9960373689665065</c:v>
                </c:pt>
                <c:pt idx="888">
                  <c:v>6.1454713220871708</c:v>
                </c:pt>
                <c:pt idx="889">
                  <c:v>6.0894335896669238</c:v>
                </c:pt>
                <c:pt idx="890">
                  <c:v>6.1454713220871708</c:v>
                </c:pt>
                <c:pt idx="891">
                  <c:v>6.0832071749535865</c:v>
                </c:pt>
                <c:pt idx="892">
                  <c:v>6.1018864190936464</c:v>
                </c:pt>
                <c:pt idx="893">
                  <c:v>5.86528265998591</c:v>
                </c:pt>
                <c:pt idx="894">
                  <c:v>5.7532071951454524</c:v>
                </c:pt>
                <c:pt idx="895">
                  <c:v>5.8715090746992935</c:v>
                </c:pt>
                <c:pt idx="896">
                  <c:v>5.8154713422790456</c:v>
                </c:pt>
                <c:pt idx="897">
                  <c:v>5.9399996365462631</c:v>
                </c:pt>
                <c:pt idx="898">
                  <c:v>5.8279241717057335</c:v>
                </c:pt>
                <c:pt idx="899">
                  <c:v>5.921320392406197</c:v>
                </c:pt>
                <c:pt idx="900">
                  <c:v>5.7158487068652715</c:v>
                </c:pt>
              </c:numCache>
            </c:numRef>
          </c:yVal>
          <c:smooth val="1"/>
        </c:ser>
        <c:axId val="128795776"/>
        <c:axId val="128797696"/>
      </c:scatterChart>
      <c:valAx>
        <c:axId val="128795776"/>
        <c:scaling>
          <c:orientation val="minMax"/>
        </c:scaling>
        <c:axPos val="b"/>
        <c:title>
          <c:tx>
            <c:rich>
              <a:bodyPr/>
              <a:lstStyle/>
              <a:p>
                <a:pPr>
                  <a:defRPr sz="1400" b="1"/>
                </a:pPr>
                <a:r>
                  <a:rPr lang="en-US" sz="1400" b="1"/>
                  <a:t>Extension (%)</a:t>
                </a:r>
              </a:p>
            </c:rich>
          </c:tx>
          <c:layout>
            <c:manualLayout>
              <c:xMode val="edge"/>
              <c:yMode val="edge"/>
              <c:x val="0.7581460729027667"/>
              <c:y val="0.88026988229378156"/>
            </c:manualLayout>
          </c:layout>
        </c:title>
        <c:numFmt formatCode="0.00%" sourceLinked="0"/>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pt-PT"/>
          </a:p>
        </c:txPr>
        <c:crossAx val="128797696"/>
        <c:crosses val="autoZero"/>
        <c:crossBetween val="midCat"/>
      </c:valAx>
      <c:valAx>
        <c:axId val="128797696"/>
        <c:scaling>
          <c:orientation val="minMax"/>
        </c:scaling>
        <c:axPos val="l"/>
        <c:title>
          <c:tx>
            <c:rich>
              <a:bodyPr rot="-5400000" vert="horz"/>
              <a:lstStyle/>
              <a:p>
                <a:pPr>
                  <a:defRPr sz="1400" b="1"/>
                </a:pPr>
                <a:r>
                  <a:rPr lang="en-US" sz="1400" b="1"/>
                  <a:t>Stress (MPa)</a:t>
                </a:r>
              </a:p>
            </c:rich>
          </c:tx>
          <c:layout>
            <c:manualLayout>
              <c:xMode val="edge"/>
              <c:yMode val="edge"/>
              <c:x val="4.2269694874864421E-2"/>
              <c:y val="0.21954013233375771"/>
            </c:manualLayout>
          </c:layout>
        </c:title>
        <c:numFmt formatCode="0.0" sourceLinked="0"/>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pt-PT"/>
          </a:p>
        </c:txPr>
        <c:crossAx val="128795776"/>
        <c:crosses val="autoZero"/>
        <c:crossBetween val="midCat"/>
      </c:valAx>
      <c:spPr>
        <a:noFill/>
        <a:ln w="25400">
          <a:noFill/>
        </a:ln>
      </c:spPr>
    </c:plotArea>
    <c:plotVisOnly val="1"/>
    <c:dispBlanksAs val="gap"/>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pt-PT"/>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PT"/>
  <c:chart>
    <c:plotArea>
      <c:layout/>
      <c:scatterChart>
        <c:scatterStyle val="lineMarker"/>
        <c:ser>
          <c:idx val="0"/>
          <c:order val="0"/>
          <c:tx>
            <c:strRef>
              <c:f>'GHMa 2'!$K$16</c:f>
              <c:strCache>
                <c:ptCount val="1"/>
                <c:pt idx="0">
                  <c:v>125465</c:v>
                </c:pt>
              </c:strCache>
            </c:strRef>
          </c:tx>
          <c:marker>
            <c:symbol val="none"/>
          </c:marker>
          <c:xVal>
            <c:numRef>
              <c:f>'GHMa 2'!$K$58:$K$662</c:f>
              <c:numCache>
                <c:formatCode>0.000%</c:formatCode>
                <c:ptCount val="605"/>
                <c:pt idx="0">
                  <c:v>0</c:v>
                </c:pt>
                <c:pt idx="1">
                  <c:v>6.6666666666666904E-6</c:v>
                </c:pt>
                <c:pt idx="2">
                  <c:v>6.6666666666666904E-6</c:v>
                </c:pt>
                <c:pt idx="3">
                  <c:v>6.6666666666666904E-6</c:v>
                </c:pt>
                <c:pt idx="4">
                  <c:v>1.3333333333333381E-5</c:v>
                </c:pt>
                <c:pt idx="5">
                  <c:v>1.3333333333333381E-5</c:v>
                </c:pt>
                <c:pt idx="6">
                  <c:v>1.3333333333333381E-5</c:v>
                </c:pt>
                <c:pt idx="7">
                  <c:v>1.3333333333333381E-5</c:v>
                </c:pt>
                <c:pt idx="8">
                  <c:v>1.3333333333333381E-5</c:v>
                </c:pt>
                <c:pt idx="9">
                  <c:v>1.3333333333333381E-5</c:v>
                </c:pt>
                <c:pt idx="10">
                  <c:v>1.3333333333333381E-5</c:v>
                </c:pt>
                <c:pt idx="11">
                  <c:v>1.3333333333333381E-5</c:v>
                </c:pt>
                <c:pt idx="12">
                  <c:v>1.3333333333333381E-5</c:v>
                </c:pt>
                <c:pt idx="13">
                  <c:v>1.3333333333333381E-5</c:v>
                </c:pt>
                <c:pt idx="14">
                  <c:v>1.3333333333333381E-5</c:v>
                </c:pt>
                <c:pt idx="15">
                  <c:v>1.3333333333333381E-5</c:v>
                </c:pt>
                <c:pt idx="16">
                  <c:v>6.6666666666666904E-6</c:v>
                </c:pt>
                <c:pt idx="17">
                  <c:v>6.6666666666666904E-6</c:v>
                </c:pt>
                <c:pt idx="18">
                  <c:v>6.6666666666666904E-6</c:v>
                </c:pt>
                <c:pt idx="19">
                  <c:v>6.6666666666666904E-6</c:v>
                </c:pt>
                <c:pt idx="20">
                  <c:v>6.6666666666666904E-6</c:v>
                </c:pt>
                <c:pt idx="21">
                  <c:v>6.6666666666666904E-6</c:v>
                </c:pt>
                <c:pt idx="22">
                  <c:v>6.6666666666666904E-6</c:v>
                </c:pt>
                <c:pt idx="23">
                  <c:v>6.6666666666666904E-6</c:v>
                </c:pt>
                <c:pt idx="24">
                  <c:v>1.3333333333333381E-5</c:v>
                </c:pt>
                <c:pt idx="25">
                  <c:v>1.3333333333333381E-5</c:v>
                </c:pt>
                <c:pt idx="26">
                  <c:v>1.3333333333333381E-5</c:v>
                </c:pt>
                <c:pt idx="27">
                  <c:v>1.3333333333333381E-5</c:v>
                </c:pt>
                <c:pt idx="28">
                  <c:v>1.3333333333333381E-5</c:v>
                </c:pt>
                <c:pt idx="29">
                  <c:v>1.3333333333333381E-5</c:v>
                </c:pt>
                <c:pt idx="30">
                  <c:v>1.3333333333333381E-5</c:v>
                </c:pt>
                <c:pt idx="31">
                  <c:v>1.3333333333333381E-5</c:v>
                </c:pt>
                <c:pt idx="32">
                  <c:v>1.3333333333333381E-5</c:v>
                </c:pt>
                <c:pt idx="33">
                  <c:v>1.3333333333333381E-5</c:v>
                </c:pt>
                <c:pt idx="34">
                  <c:v>1.3333333333333381E-5</c:v>
                </c:pt>
                <c:pt idx="35">
                  <c:v>1.3333333333333381E-5</c:v>
                </c:pt>
                <c:pt idx="36">
                  <c:v>1.3333333333333381E-5</c:v>
                </c:pt>
                <c:pt idx="37">
                  <c:v>1.3333333333333381E-5</c:v>
                </c:pt>
                <c:pt idx="38">
                  <c:v>1.3333333333333381E-5</c:v>
                </c:pt>
                <c:pt idx="39">
                  <c:v>1.3333333333333381E-5</c:v>
                </c:pt>
                <c:pt idx="40">
                  <c:v>1.3333333333333381E-5</c:v>
                </c:pt>
                <c:pt idx="41">
                  <c:v>1.3333333333333381E-5</c:v>
                </c:pt>
                <c:pt idx="42">
                  <c:v>1.3333333333333381E-5</c:v>
                </c:pt>
                <c:pt idx="43">
                  <c:v>1.3333333333333381E-5</c:v>
                </c:pt>
                <c:pt idx="44">
                  <c:v>1.3333333333333381E-5</c:v>
                </c:pt>
                <c:pt idx="45">
                  <c:v>1.3333333333333381E-5</c:v>
                </c:pt>
                <c:pt idx="46">
                  <c:v>1.3333333333333381E-5</c:v>
                </c:pt>
                <c:pt idx="47">
                  <c:v>1.3333333333333381E-5</c:v>
                </c:pt>
                <c:pt idx="48">
                  <c:v>1.3333333333333381E-5</c:v>
                </c:pt>
                <c:pt idx="49">
                  <c:v>1.3333333333333381E-5</c:v>
                </c:pt>
                <c:pt idx="50">
                  <c:v>1.3333333333333381E-5</c:v>
                </c:pt>
                <c:pt idx="51">
                  <c:v>6.6666666666666904E-6</c:v>
                </c:pt>
                <c:pt idx="52">
                  <c:v>6.6666666666666904E-6</c:v>
                </c:pt>
                <c:pt idx="53">
                  <c:v>6.6666666666666904E-6</c:v>
                </c:pt>
                <c:pt idx="54">
                  <c:v>6.6666666666666904E-6</c:v>
                </c:pt>
                <c:pt idx="55">
                  <c:v>6.6666666666666904E-6</c:v>
                </c:pt>
                <c:pt idx="56">
                  <c:v>6.6666666666666904E-6</c:v>
                </c:pt>
                <c:pt idx="57">
                  <c:v>6.6666666666666904E-6</c:v>
                </c:pt>
                <c:pt idx="58">
                  <c:v>6.6666666666666904E-6</c:v>
                </c:pt>
                <c:pt idx="59">
                  <c:v>6.6666666666666904E-6</c:v>
                </c:pt>
                <c:pt idx="60">
                  <c:v>6.6666666666666904E-6</c:v>
                </c:pt>
                <c:pt idx="61">
                  <c:v>6.6666666666666904E-6</c:v>
                </c:pt>
                <c:pt idx="62">
                  <c:v>6.6666666666666904E-6</c:v>
                </c:pt>
                <c:pt idx="63">
                  <c:v>6.6666666666666904E-6</c:v>
                </c:pt>
                <c:pt idx="64">
                  <c:v>6.6666666666666904E-6</c:v>
                </c:pt>
                <c:pt idx="65">
                  <c:v>6.6666666666666904E-6</c:v>
                </c:pt>
                <c:pt idx="66">
                  <c:v>6.6666666666666904E-6</c:v>
                </c:pt>
                <c:pt idx="67">
                  <c:v>6.6666666666666904E-6</c:v>
                </c:pt>
                <c:pt idx="68">
                  <c:v>6.6666666666666904E-6</c:v>
                </c:pt>
                <c:pt idx="69">
                  <c:v>6.6666666666666904E-6</c:v>
                </c:pt>
                <c:pt idx="70">
                  <c:v>6.6666666666666904E-6</c:v>
                </c:pt>
                <c:pt idx="71">
                  <c:v>6.6666666666666904E-6</c:v>
                </c:pt>
                <c:pt idx="72">
                  <c:v>1.3333333333333381E-5</c:v>
                </c:pt>
                <c:pt idx="73">
                  <c:v>1.3333333333333381E-5</c:v>
                </c:pt>
                <c:pt idx="74">
                  <c:v>1.3333333333333381E-5</c:v>
                </c:pt>
                <c:pt idx="75">
                  <c:v>1.3333333333333381E-5</c:v>
                </c:pt>
                <c:pt idx="76">
                  <c:v>1.3333333333333381E-5</c:v>
                </c:pt>
                <c:pt idx="77">
                  <c:v>1.3333333333333381E-5</c:v>
                </c:pt>
                <c:pt idx="78">
                  <c:v>1.3333333333333381E-5</c:v>
                </c:pt>
                <c:pt idx="79">
                  <c:v>1.3333333333333381E-5</c:v>
                </c:pt>
                <c:pt idx="80">
                  <c:v>1.3333333333333381E-5</c:v>
                </c:pt>
                <c:pt idx="81">
                  <c:v>1.3333333333333381E-5</c:v>
                </c:pt>
                <c:pt idx="82">
                  <c:v>1.3333333333333381E-5</c:v>
                </c:pt>
                <c:pt idx="83">
                  <c:v>1.3333333333333381E-5</c:v>
                </c:pt>
                <c:pt idx="84">
                  <c:v>1.3333333333333381E-5</c:v>
                </c:pt>
                <c:pt idx="85">
                  <c:v>1.3333333333333381E-5</c:v>
                </c:pt>
                <c:pt idx="86">
                  <c:v>1.3333333333333381E-5</c:v>
                </c:pt>
                <c:pt idx="87">
                  <c:v>1.3333333333333381E-5</c:v>
                </c:pt>
                <c:pt idx="88">
                  <c:v>1.3333333333333381E-5</c:v>
                </c:pt>
                <c:pt idx="89">
                  <c:v>1.3333333333333381E-5</c:v>
                </c:pt>
                <c:pt idx="90">
                  <c:v>1.3333333333333381E-5</c:v>
                </c:pt>
                <c:pt idx="91">
                  <c:v>1.3333333333333381E-5</c:v>
                </c:pt>
                <c:pt idx="92">
                  <c:v>1.3333333333333381E-5</c:v>
                </c:pt>
                <c:pt idx="93">
                  <c:v>1.3333333333333381E-5</c:v>
                </c:pt>
                <c:pt idx="94">
                  <c:v>1.3333333333333381E-5</c:v>
                </c:pt>
                <c:pt idx="95">
                  <c:v>1.3333333333333381E-5</c:v>
                </c:pt>
                <c:pt idx="96">
                  <c:v>1.3333333333333381E-5</c:v>
                </c:pt>
                <c:pt idx="97">
                  <c:v>1.3333333333333381E-5</c:v>
                </c:pt>
                <c:pt idx="98">
                  <c:v>1.3333333333333381E-5</c:v>
                </c:pt>
                <c:pt idx="99">
                  <c:v>2.000000000000008E-5</c:v>
                </c:pt>
                <c:pt idx="100">
                  <c:v>2.000000000000008E-5</c:v>
                </c:pt>
                <c:pt idx="101">
                  <c:v>2.000000000000008E-5</c:v>
                </c:pt>
                <c:pt idx="102">
                  <c:v>2.000000000000008E-5</c:v>
                </c:pt>
                <c:pt idx="103">
                  <c:v>2.000000000000008E-5</c:v>
                </c:pt>
                <c:pt idx="104">
                  <c:v>2.000000000000008E-5</c:v>
                </c:pt>
                <c:pt idx="105">
                  <c:v>2.000000000000008E-5</c:v>
                </c:pt>
                <c:pt idx="106">
                  <c:v>2.000000000000008E-5</c:v>
                </c:pt>
                <c:pt idx="107">
                  <c:v>2.000000000000008E-5</c:v>
                </c:pt>
                <c:pt idx="108">
                  <c:v>2.000000000000008E-5</c:v>
                </c:pt>
                <c:pt idx="109">
                  <c:v>2.000000000000008E-5</c:v>
                </c:pt>
                <c:pt idx="110">
                  <c:v>2.000000000000008E-5</c:v>
                </c:pt>
                <c:pt idx="111">
                  <c:v>2.000000000000008E-5</c:v>
                </c:pt>
                <c:pt idx="112">
                  <c:v>2.000000000000008E-5</c:v>
                </c:pt>
                <c:pt idx="113">
                  <c:v>2.000000000000008E-5</c:v>
                </c:pt>
                <c:pt idx="114">
                  <c:v>2.000000000000008E-5</c:v>
                </c:pt>
                <c:pt idx="115">
                  <c:v>2.000000000000008E-5</c:v>
                </c:pt>
                <c:pt idx="116">
                  <c:v>2.000000000000008E-5</c:v>
                </c:pt>
                <c:pt idx="117">
                  <c:v>2.000000000000008E-5</c:v>
                </c:pt>
                <c:pt idx="118">
                  <c:v>2.000000000000008E-5</c:v>
                </c:pt>
                <c:pt idx="119">
                  <c:v>2.000000000000008E-5</c:v>
                </c:pt>
                <c:pt idx="120">
                  <c:v>2.000000000000008E-5</c:v>
                </c:pt>
                <c:pt idx="121">
                  <c:v>2.000000000000008E-5</c:v>
                </c:pt>
                <c:pt idx="122">
                  <c:v>2.000000000000008E-5</c:v>
                </c:pt>
                <c:pt idx="123">
                  <c:v>2.000000000000008E-5</c:v>
                </c:pt>
                <c:pt idx="124">
                  <c:v>2.000000000000008E-5</c:v>
                </c:pt>
                <c:pt idx="125">
                  <c:v>2.000000000000008E-5</c:v>
                </c:pt>
                <c:pt idx="126">
                  <c:v>2.000000000000008E-5</c:v>
                </c:pt>
                <c:pt idx="127">
                  <c:v>1.3333333333333381E-5</c:v>
                </c:pt>
                <c:pt idx="128">
                  <c:v>1.3333333333333381E-5</c:v>
                </c:pt>
                <c:pt idx="129">
                  <c:v>1.3333333333333381E-5</c:v>
                </c:pt>
                <c:pt idx="130">
                  <c:v>1.3333333333333381E-5</c:v>
                </c:pt>
                <c:pt idx="131">
                  <c:v>2.6666666666666785E-5</c:v>
                </c:pt>
                <c:pt idx="132">
                  <c:v>2.6666666666666785E-5</c:v>
                </c:pt>
                <c:pt idx="133">
                  <c:v>2.6666666666666785E-5</c:v>
                </c:pt>
                <c:pt idx="134">
                  <c:v>2.000000000000008E-5</c:v>
                </c:pt>
                <c:pt idx="135">
                  <c:v>2.000000000000008E-5</c:v>
                </c:pt>
                <c:pt idx="136">
                  <c:v>2.000000000000008E-5</c:v>
                </c:pt>
                <c:pt idx="137">
                  <c:v>2.000000000000008E-5</c:v>
                </c:pt>
                <c:pt idx="138">
                  <c:v>2.000000000000008E-5</c:v>
                </c:pt>
                <c:pt idx="139">
                  <c:v>2.000000000000008E-5</c:v>
                </c:pt>
                <c:pt idx="140">
                  <c:v>2.000000000000008E-5</c:v>
                </c:pt>
                <c:pt idx="141">
                  <c:v>2.000000000000008E-5</c:v>
                </c:pt>
                <c:pt idx="142">
                  <c:v>2.000000000000008E-5</c:v>
                </c:pt>
                <c:pt idx="143">
                  <c:v>2.000000000000008E-5</c:v>
                </c:pt>
                <c:pt idx="144">
                  <c:v>2.000000000000008E-5</c:v>
                </c:pt>
                <c:pt idx="145">
                  <c:v>2.000000000000008E-5</c:v>
                </c:pt>
                <c:pt idx="146">
                  <c:v>2.000000000000008E-5</c:v>
                </c:pt>
                <c:pt idx="147">
                  <c:v>2.000000000000008E-5</c:v>
                </c:pt>
                <c:pt idx="148">
                  <c:v>2.000000000000008E-5</c:v>
                </c:pt>
                <c:pt idx="149">
                  <c:v>2.000000000000008E-5</c:v>
                </c:pt>
                <c:pt idx="150">
                  <c:v>2.000000000000008E-5</c:v>
                </c:pt>
                <c:pt idx="151">
                  <c:v>2.000000000000008E-5</c:v>
                </c:pt>
                <c:pt idx="152">
                  <c:v>2.000000000000008E-5</c:v>
                </c:pt>
                <c:pt idx="153">
                  <c:v>2.000000000000008E-5</c:v>
                </c:pt>
                <c:pt idx="154">
                  <c:v>2.000000000000008E-5</c:v>
                </c:pt>
                <c:pt idx="155">
                  <c:v>2.000000000000008E-5</c:v>
                </c:pt>
                <c:pt idx="156">
                  <c:v>2.000000000000008E-5</c:v>
                </c:pt>
                <c:pt idx="157">
                  <c:v>2.000000000000008E-5</c:v>
                </c:pt>
                <c:pt idx="158">
                  <c:v>2.000000000000008E-5</c:v>
                </c:pt>
                <c:pt idx="159">
                  <c:v>2.000000000000008E-5</c:v>
                </c:pt>
                <c:pt idx="160">
                  <c:v>2.000000000000008E-5</c:v>
                </c:pt>
                <c:pt idx="161">
                  <c:v>2.000000000000008E-5</c:v>
                </c:pt>
                <c:pt idx="162">
                  <c:v>2.000000000000008E-5</c:v>
                </c:pt>
                <c:pt idx="163">
                  <c:v>2.000000000000008E-5</c:v>
                </c:pt>
                <c:pt idx="164">
                  <c:v>2.6666666666666785E-5</c:v>
                </c:pt>
                <c:pt idx="165">
                  <c:v>2.6666666666666785E-5</c:v>
                </c:pt>
                <c:pt idx="166">
                  <c:v>2.000000000000008E-5</c:v>
                </c:pt>
                <c:pt idx="167">
                  <c:v>2.000000000000008E-5</c:v>
                </c:pt>
                <c:pt idx="168">
                  <c:v>2.000000000000008E-5</c:v>
                </c:pt>
                <c:pt idx="169">
                  <c:v>2.6666666666666785E-5</c:v>
                </c:pt>
                <c:pt idx="170">
                  <c:v>2.6666666666666785E-5</c:v>
                </c:pt>
                <c:pt idx="171">
                  <c:v>2.6666666666666785E-5</c:v>
                </c:pt>
                <c:pt idx="172">
                  <c:v>2.6666666666666785E-5</c:v>
                </c:pt>
                <c:pt idx="173">
                  <c:v>2.6666666666666785E-5</c:v>
                </c:pt>
                <c:pt idx="174">
                  <c:v>2.6666666666666785E-5</c:v>
                </c:pt>
                <c:pt idx="175">
                  <c:v>2.6666666666666785E-5</c:v>
                </c:pt>
                <c:pt idx="176">
                  <c:v>2.6666666666666785E-5</c:v>
                </c:pt>
                <c:pt idx="177">
                  <c:v>2.6666666666666785E-5</c:v>
                </c:pt>
                <c:pt idx="178">
                  <c:v>2.6666666666666785E-5</c:v>
                </c:pt>
                <c:pt idx="179">
                  <c:v>2.6666666666666785E-5</c:v>
                </c:pt>
                <c:pt idx="180">
                  <c:v>2.6666666666666785E-5</c:v>
                </c:pt>
                <c:pt idx="181">
                  <c:v>2.6666666666666785E-5</c:v>
                </c:pt>
                <c:pt idx="182">
                  <c:v>2.6666666666666785E-5</c:v>
                </c:pt>
                <c:pt idx="183">
                  <c:v>2.6666666666666785E-5</c:v>
                </c:pt>
                <c:pt idx="184">
                  <c:v>2.000000000000008E-5</c:v>
                </c:pt>
                <c:pt idx="185">
                  <c:v>2.000000000000008E-5</c:v>
                </c:pt>
                <c:pt idx="186">
                  <c:v>2.6666666666666785E-5</c:v>
                </c:pt>
                <c:pt idx="187">
                  <c:v>2.6666666666666785E-5</c:v>
                </c:pt>
                <c:pt idx="188">
                  <c:v>3.3333333333333416E-5</c:v>
                </c:pt>
                <c:pt idx="189">
                  <c:v>3.3333333333333416E-5</c:v>
                </c:pt>
                <c:pt idx="190">
                  <c:v>3.3333333333333416E-5</c:v>
                </c:pt>
                <c:pt idx="191">
                  <c:v>3.3333333333333416E-5</c:v>
                </c:pt>
                <c:pt idx="192">
                  <c:v>3.3333333333333416E-5</c:v>
                </c:pt>
                <c:pt idx="193">
                  <c:v>3.3333333333333416E-5</c:v>
                </c:pt>
                <c:pt idx="194">
                  <c:v>3.3333333333333416E-5</c:v>
                </c:pt>
                <c:pt idx="195">
                  <c:v>3.3333333333333416E-5</c:v>
                </c:pt>
                <c:pt idx="196">
                  <c:v>3.3333333333333416E-5</c:v>
                </c:pt>
                <c:pt idx="197">
                  <c:v>3.3333333333333416E-5</c:v>
                </c:pt>
                <c:pt idx="198">
                  <c:v>3.3333333333333416E-5</c:v>
                </c:pt>
                <c:pt idx="199">
                  <c:v>3.3333333333333416E-5</c:v>
                </c:pt>
                <c:pt idx="200">
                  <c:v>3.3333333333333416E-5</c:v>
                </c:pt>
                <c:pt idx="201">
                  <c:v>3.3333333333333416E-5</c:v>
                </c:pt>
                <c:pt idx="202">
                  <c:v>3.3333333333333416E-5</c:v>
                </c:pt>
                <c:pt idx="203">
                  <c:v>3.3333333333333416E-5</c:v>
                </c:pt>
                <c:pt idx="204">
                  <c:v>3.3333333333333416E-5</c:v>
                </c:pt>
                <c:pt idx="205">
                  <c:v>3.3333333333333416E-5</c:v>
                </c:pt>
                <c:pt idx="206">
                  <c:v>3.3333333333333416E-5</c:v>
                </c:pt>
                <c:pt idx="207">
                  <c:v>3.3333333333333416E-5</c:v>
                </c:pt>
                <c:pt idx="208">
                  <c:v>3.3333333333333416E-5</c:v>
                </c:pt>
                <c:pt idx="209">
                  <c:v>3.3333333333333416E-5</c:v>
                </c:pt>
                <c:pt idx="210">
                  <c:v>3.3333333333333416E-5</c:v>
                </c:pt>
                <c:pt idx="211">
                  <c:v>3.3333333333333416E-5</c:v>
                </c:pt>
                <c:pt idx="212">
                  <c:v>3.3333333333333416E-5</c:v>
                </c:pt>
                <c:pt idx="213">
                  <c:v>3.3333333333333416E-5</c:v>
                </c:pt>
                <c:pt idx="214">
                  <c:v>4.0000000000000159E-5</c:v>
                </c:pt>
                <c:pt idx="215">
                  <c:v>4.6666666666666733E-5</c:v>
                </c:pt>
                <c:pt idx="216">
                  <c:v>4.6666666666666733E-5</c:v>
                </c:pt>
                <c:pt idx="217">
                  <c:v>4.6666666666666733E-5</c:v>
                </c:pt>
                <c:pt idx="218">
                  <c:v>4.0000000000000159E-5</c:v>
                </c:pt>
                <c:pt idx="219">
                  <c:v>4.0000000000000159E-5</c:v>
                </c:pt>
                <c:pt idx="220">
                  <c:v>4.0000000000000159E-5</c:v>
                </c:pt>
                <c:pt idx="221">
                  <c:v>4.0000000000000159E-5</c:v>
                </c:pt>
                <c:pt idx="222">
                  <c:v>4.0000000000000159E-5</c:v>
                </c:pt>
                <c:pt idx="223">
                  <c:v>4.0000000000000159E-5</c:v>
                </c:pt>
                <c:pt idx="224">
                  <c:v>4.0000000000000159E-5</c:v>
                </c:pt>
                <c:pt idx="225">
                  <c:v>4.0000000000000159E-5</c:v>
                </c:pt>
                <c:pt idx="226">
                  <c:v>4.0000000000000159E-5</c:v>
                </c:pt>
                <c:pt idx="227">
                  <c:v>4.0000000000000159E-5</c:v>
                </c:pt>
                <c:pt idx="228">
                  <c:v>4.0000000000000159E-5</c:v>
                </c:pt>
                <c:pt idx="229">
                  <c:v>4.0000000000000159E-5</c:v>
                </c:pt>
                <c:pt idx="230">
                  <c:v>4.0000000000000159E-5</c:v>
                </c:pt>
                <c:pt idx="231">
                  <c:v>4.0000000000000159E-5</c:v>
                </c:pt>
                <c:pt idx="232">
                  <c:v>4.0000000000000159E-5</c:v>
                </c:pt>
                <c:pt idx="233">
                  <c:v>5.3333333333333726E-5</c:v>
                </c:pt>
                <c:pt idx="234">
                  <c:v>5.3333333333333726E-5</c:v>
                </c:pt>
                <c:pt idx="235">
                  <c:v>5.3333333333333726E-5</c:v>
                </c:pt>
                <c:pt idx="236">
                  <c:v>5.3333333333333726E-5</c:v>
                </c:pt>
                <c:pt idx="237">
                  <c:v>5.3333333333333726E-5</c:v>
                </c:pt>
                <c:pt idx="238">
                  <c:v>5.3333333333333726E-5</c:v>
                </c:pt>
                <c:pt idx="239">
                  <c:v>5.3333333333333726E-5</c:v>
                </c:pt>
                <c:pt idx="240">
                  <c:v>5.3333333333333726E-5</c:v>
                </c:pt>
                <c:pt idx="241">
                  <c:v>5.3333333333333726E-5</c:v>
                </c:pt>
                <c:pt idx="242">
                  <c:v>5.3333333333333726E-5</c:v>
                </c:pt>
                <c:pt idx="243">
                  <c:v>5.3333333333333726E-5</c:v>
                </c:pt>
                <c:pt idx="244">
                  <c:v>6.0000000000000245E-5</c:v>
                </c:pt>
                <c:pt idx="245">
                  <c:v>6.0000000000000245E-5</c:v>
                </c:pt>
                <c:pt idx="246">
                  <c:v>6.0000000000000245E-5</c:v>
                </c:pt>
                <c:pt idx="247">
                  <c:v>6.0000000000000245E-5</c:v>
                </c:pt>
                <c:pt idx="248">
                  <c:v>6.0000000000000245E-5</c:v>
                </c:pt>
                <c:pt idx="249">
                  <c:v>6.0000000000000245E-5</c:v>
                </c:pt>
                <c:pt idx="250">
                  <c:v>6.0000000000000245E-5</c:v>
                </c:pt>
                <c:pt idx="251">
                  <c:v>6.0000000000000245E-5</c:v>
                </c:pt>
                <c:pt idx="252">
                  <c:v>6.0000000000000245E-5</c:v>
                </c:pt>
                <c:pt idx="253">
                  <c:v>6.6666666666666832E-5</c:v>
                </c:pt>
                <c:pt idx="254">
                  <c:v>6.6666666666666832E-5</c:v>
                </c:pt>
                <c:pt idx="255">
                  <c:v>6.6666666666666832E-5</c:v>
                </c:pt>
                <c:pt idx="256">
                  <c:v>7.3333333333333806E-5</c:v>
                </c:pt>
                <c:pt idx="257">
                  <c:v>7.3333333333333806E-5</c:v>
                </c:pt>
                <c:pt idx="258">
                  <c:v>7.3333333333333806E-5</c:v>
                </c:pt>
                <c:pt idx="259">
                  <c:v>7.3333333333333806E-5</c:v>
                </c:pt>
                <c:pt idx="260">
                  <c:v>7.3333333333333806E-5</c:v>
                </c:pt>
                <c:pt idx="261">
                  <c:v>7.3333333333333806E-5</c:v>
                </c:pt>
                <c:pt idx="262">
                  <c:v>7.3333333333333806E-5</c:v>
                </c:pt>
                <c:pt idx="263">
                  <c:v>7.3333333333333806E-5</c:v>
                </c:pt>
                <c:pt idx="264">
                  <c:v>7.3333333333333806E-5</c:v>
                </c:pt>
                <c:pt idx="265">
                  <c:v>7.3333333333333806E-5</c:v>
                </c:pt>
                <c:pt idx="266">
                  <c:v>7.3333333333333806E-5</c:v>
                </c:pt>
                <c:pt idx="267">
                  <c:v>7.3333333333333806E-5</c:v>
                </c:pt>
                <c:pt idx="268">
                  <c:v>8.0000000000000305E-5</c:v>
                </c:pt>
                <c:pt idx="269">
                  <c:v>8.0000000000000305E-5</c:v>
                </c:pt>
                <c:pt idx="270">
                  <c:v>8.0000000000000305E-5</c:v>
                </c:pt>
                <c:pt idx="271">
                  <c:v>8.6666666666667319E-5</c:v>
                </c:pt>
                <c:pt idx="272">
                  <c:v>8.6666666666667319E-5</c:v>
                </c:pt>
                <c:pt idx="273">
                  <c:v>8.6666666666667319E-5</c:v>
                </c:pt>
                <c:pt idx="274">
                  <c:v>8.6666666666667319E-5</c:v>
                </c:pt>
                <c:pt idx="275">
                  <c:v>8.6666666666667319E-5</c:v>
                </c:pt>
                <c:pt idx="276">
                  <c:v>8.6666666666667319E-5</c:v>
                </c:pt>
                <c:pt idx="277">
                  <c:v>8.6666666666667319E-5</c:v>
                </c:pt>
                <c:pt idx="278">
                  <c:v>8.6666666666667319E-5</c:v>
                </c:pt>
                <c:pt idx="279">
                  <c:v>8.6666666666667319E-5</c:v>
                </c:pt>
                <c:pt idx="280">
                  <c:v>8.6666666666667319E-5</c:v>
                </c:pt>
                <c:pt idx="281">
                  <c:v>8.6666666666667319E-5</c:v>
                </c:pt>
                <c:pt idx="282">
                  <c:v>8.6666666666667319E-5</c:v>
                </c:pt>
                <c:pt idx="283">
                  <c:v>9.333333333333375E-5</c:v>
                </c:pt>
                <c:pt idx="284">
                  <c:v>9.333333333333375E-5</c:v>
                </c:pt>
                <c:pt idx="285">
                  <c:v>9.333333333333375E-5</c:v>
                </c:pt>
                <c:pt idx="286">
                  <c:v>9.333333333333375E-5</c:v>
                </c:pt>
                <c:pt idx="287">
                  <c:v>8.6666666666667319E-5</c:v>
                </c:pt>
                <c:pt idx="288">
                  <c:v>9.333333333333375E-5</c:v>
                </c:pt>
                <c:pt idx="289">
                  <c:v>9.333333333333375E-5</c:v>
                </c:pt>
                <c:pt idx="290">
                  <c:v>9.333333333333375E-5</c:v>
                </c:pt>
                <c:pt idx="291">
                  <c:v>9.333333333333375E-5</c:v>
                </c:pt>
                <c:pt idx="292">
                  <c:v>1.000000000000004E-4</c:v>
                </c:pt>
                <c:pt idx="293">
                  <c:v>1.000000000000004E-4</c:v>
                </c:pt>
                <c:pt idx="294">
                  <c:v>1.000000000000004E-4</c:v>
                </c:pt>
                <c:pt idx="295">
                  <c:v>1.0666666666666705E-4</c:v>
                </c:pt>
                <c:pt idx="296">
                  <c:v>1.0666666666666705E-4</c:v>
                </c:pt>
                <c:pt idx="297">
                  <c:v>1.1333333333333376E-4</c:v>
                </c:pt>
                <c:pt idx="298">
                  <c:v>1.1333333333333376E-4</c:v>
                </c:pt>
                <c:pt idx="299">
                  <c:v>1.1333333333333376E-4</c:v>
                </c:pt>
                <c:pt idx="300">
                  <c:v>1.0666666666666705E-4</c:v>
                </c:pt>
                <c:pt idx="301">
                  <c:v>1.0666666666666705E-4</c:v>
                </c:pt>
                <c:pt idx="302">
                  <c:v>1.0666666666666705E-4</c:v>
                </c:pt>
                <c:pt idx="303">
                  <c:v>1.0666666666666705E-4</c:v>
                </c:pt>
                <c:pt idx="304">
                  <c:v>1.0666666666666705E-4</c:v>
                </c:pt>
                <c:pt idx="305">
                  <c:v>1.0666666666666705E-4</c:v>
                </c:pt>
                <c:pt idx="306">
                  <c:v>1.0666666666666705E-4</c:v>
                </c:pt>
                <c:pt idx="307">
                  <c:v>1.1333333333333376E-4</c:v>
                </c:pt>
                <c:pt idx="308">
                  <c:v>1.1333333333333376E-4</c:v>
                </c:pt>
                <c:pt idx="309">
                  <c:v>1.1333333333333376E-4</c:v>
                </c:pt>
                <c:pt idx="310">
                  <c:v>1.1333333333333376E-4</c:v>
                </c:pt>
                <c:pt idx="311">
                  <c:v>1.1333333333333376E-4</c:v>
                </c:pt>
                <c:pt idx="312">
                  <c:v>1.1333333333333376E-4</c:v>
                </c:pt>
                <c:pt idx="313">
                  <c:v>1.1333333333333376E-4</c:v>
                </c:pt>
                <c:pt idx="314">
                  <c:v>1.1333333333333376E-4</c:v>
                </c:pt>
                <c:pt idx="315">
                  <c:v>1.1333333333333376E-4</c:v>
                </c:pt>
                <c:pt idx="316">
                  <c:v>1.1333333333333376E-4</c:v>
                </c:pt>
                <c:pt idx="317">
                  <c:v>1.200000000000004E-4</c:v>
                </c:pt>
                <c:pt idx="318">
                  <c:v>1.2666666666666685E-4</c:v>
                </c:pt>
                <c:pt idx="319">
                  <c:v>1.2666666666666685E-4</c:v>
                </c:pt>
                <c:pt idx="320">
                  <c:v>1.2666666666666685E-4</c:v>
                </c:pt>
                <c:pt idx="321">
                  <c:v>1.2666666666666685E-4</c:v>
                </c:pt>
                <c:pt idx="322">
                  <c:v>1.2666666666666685E-4</c:v>
                </c:pt>
                <c:pt idx="323">
                  <c:v>1.2666666666666685E-4</c:v>
                </c:pt>
                <c:pt idx="324">
                  <c:v>1.2666666666666685E-4</c:v>
                </c:pt>
                <c:pt idx="325">
                  <c:v>1.2666666666666685E-4</c:v>
                </c:pt>
                <c:pt idx="326">
                  <c:v>1.2666666666666685E-4</c:v>
                </c:pt>
                <c:pt idx="327">
                  <c:v>1.2666666666666685E-4</c:v>
                </c:pt>
                <c:pt idx="328">
                  <c:v>1.2666666666666685E-4</c:v>
                </c:pt>
                <c:pt idx="329">
                  <c:v>1.2666666666666685E-4</c:v>
                </c:pt>
                <c:pt idx="330">
                  <c:v>1.2666666666666685E-4</c:v>
                </c:pt>
                <c:pt idx="331">
                  <c:v>1.2666666666666685E-4</c:v>
                </c:pt>
                <c:pt idx="332">
                  <c:v>1.2666666666666685E-4</c:v>
                </c:pt>
                <c:pt idx="333">
                  <c:v>1.3333333333333361E-4</c:v>
                </c:pt>
                <c:pt idx="334">
                  <c:v>1.3333333333333361E-4</c:v>
                </c:pt>
                <c:pt idx="335">
                  <c:v>1.3333333333333361E-4</c:v>
                </c:pt>
                <c:pt idx="336">
                  <c:v>1.3999999999999999E-4</c:v>
                </c:pt>
                <c:pt idx="337">
                  <c:v>1.3333333333333361E-4</c:v>
                </c:pt>
                <c:pt idx="338">
                  <c:v>1.3999999999999999E-4</c:v>
                </c:pt>
                <c:pt idx="339">
                  <c:v>1.3999999999999999E-4</c:v>
                </c:pt>
                <c:pt idx="340">
                  <c:v>1.3999999999999999E-4</c:v>
                </c:pt>
                <c:pt idx="341">
                  <c:v>1.3999999999999999E-4</c:v>
                </c:pt>
                <c:pt idx="342">
                  <c:v>1.4666666666666707E-4</c:v>
                </c:pt>
                <c:pt idx="343">
                  <c:v>1.4666666666666707E-4</c:v>
                </c:pt>
                <c:pt idx="344">
                  <c:v>1.4666666666666707E-4</c:v>
                </c:pt>
                <c:pt idx="345">
                  <c:v>1.4666666666666707E-4</c:v>
                </c:pt>
                <c:pt idx="346">
                  <c:v>1.4666666666666707E-4</c:v>
                </c:pt>
                <c:pt idx="347">
                  <c:v>1.4666666666666707E-4</c:v>
                </c:pt>
                <c:pt idx="348">
                  <c:v>1.4666666666666707E-4</c:v>
                </c:pt>
                <c:pt idx="349">
                  <c:v>1.4666666666666707E-4</c:v>
                </c:pt>
                <c:pt idx="350">
                  <c:v>1.5333333333333361E-4</c:v>
                </c:pt>
                <c:pt idx="351">
                  <c:v>1.5333333333333361E-4</c:v>
                </c:pt>
                <c:pt idx="352">
                  <c:v>1.6000000000000069E-4</c:v>
                </c:pt>
                <c:pt idx="353">
                  <c:v>1.6000000000000069E-4</c:v>
                </c:pt>
                <c:pt idx="354">
                  <c:v>1.6000000000000069E-4</c:v>
                </c:pt>
                <c:pt idx="355">
                  <c:v>1.6000000000000069E-4</c:v>
                </c:pt>
                <c:pt idx="356">
                  <c:v>1.6000000000000069E-4</c:v>
                </c:pt>
                <c:pt idx="357">
                  <c:v>1.6000000000000069E-4</c:v>
                </c:pt>
                <c:pt idx="358">
                  <c:v>1.6000000000000069E-4</c:v>
                </c:pt>
                <c:pt idx="359">
                  <c:v>1.6000000000000069E-4</c:v>
                </c:pt>
                <c:pt idx="360">
                  <c:v>1.6666666666666747E-4</c:v>
                </c:pt>
                <c:pt idx="361">
                  <c:v>1.6666666666666747E-4</c:v>
                </c:pt>
                <c:pt idx="362">
                  <c:v>1.6666666666666747E-4</c:v>
                </c:pt>
                <c:pt idx="363">
                  <c:v>1.6666666666666747E-4</c:v>
                </c:pt>
                <c:pt idx="364">
                  <c:v>1.6666666666666747E-4</c:v>
                </c:pt>
                <c:pt idx="365">
                  <c:v>1.6666666666666747E-4</c:v>
                </c:pt>
                <c:pt idx="366">
                  <c:v>1.7333333333333363E-4</c:v>
                </c:pt>
                <c:pt idx="367">
                  <c:v>1.7333333333333363E-4</c:v>
                </c:pt>
                <c:pt idx="368">
                  <c:v>1.7333333333333363E-4</c:v>
                </c:pt>
                <c:pt idx="369">
                  <c:v>1.7333333333333363E-4</c:v>
                </c:pt>
                <c:pt idx="370">
                  <c:v>1.8000000000000066E-4</c:v>
                </c:pt>
                <c:pt idx="371">
                  <c:v>1.8000000000000066E-4</c:v>
                </c:pt>
                <c:pt idx="372">
                  <c:v>1.8000000000000066E-4</c:v>
                </c:pt>
                <c:pt idx="373">
                  <c:v>1.8666666666666742E-4</c:v>
                </c:pt>
                <c:pt idx="374">
                  <c:v>1.8666666666666742E-4</c:v>
                </c:pt>
                <c:pt idx="375">
                  <c:v>1.8666666666666742E-4</c:v>
                </c:pt>
                <c:pt idx="376">
                  <c:v>1.9333333333333409E-4</c:v>
                </c:pt>
                <c:pt idx="377">
                  <c:v>1.9333333333333409E-4</c:v>
                </c:pt>
                <c:pt idx="378">
                  <c:v>1.9333333333333409E-4</c:v>
                </c:pt>
                <c:pt idx="379">
                  <c:v>1.9333333333333409E-4</c:v>
                </c:pt>
                <c:pt idx="380">
                  <c:v>1.9333333333333409E-4</c:v>
                </c:pt>
                <c:pt idx="381">
                  <c:v>2.0000000000000052E-4</c:v>
                </c:pt>
                <c:pt idx="382">
                  <c:v>2.0000000000000052E-4</c:v>
                </c:pt>
                <c:pt idx="383">
                  <c:v>2.0666666666666682E-4</c:v>
                </c:pt>
                <c:pt idx="384">
                  <c:v>2.1333333333333431E-4</c:v>
                </c:pt>
                <c:pt idx="385">
                  <c:v>2.1333333333333431E-4</c:v>
                </c:pt>
                <c:pt idx="386">
                  <c:v>2.1333333333333431E-4</c:v>
                </c:pt>
                <c:pt idx="387">
                  <c:v>2.1333333333333431E-4</c:v>
                </c:pt>
                <c:pt idx="388">
                  <c:v>2.2666666666666755E-4</c:v>
                </c:pt>
                <c:pt idx="389">
                  <c:v>2.2666666666666755E-4</c:v>
                </c:pt>
                <c:pt idx="390">
                  <c:v>2.2666666666666755E-4</c:v>
                </c:pt>
                <c:pt idx="391">
                  <c:v>2.2666666666666755E-4</c:v>
                </c:pt>
                <c:pt idx="392">
                  <c:v>2.1333333333333431E-4</c:v>
                </c:pt>
                <c:pt idx="393">
                  <c:v>2.2000000000000109E-4</c:v>
                </c:pt>
                <c:pt idx="394">
                  <c:v>2.2000000000000109E-4</c:v>
                </c:pt>
                <c:pt idx="395">
                  <c:v>2.2000000000000109E-4</c:v>
                </c:pt>
                <c:pt idx="396">
                  <c:v>2.2666666666666755E-4</c:v>
                </c:pt>
                <c:pt idx="397">
                  <c:v>2.2666666666666755E-4</c:v>
                </c:pt>
                <c:pt idx="398">
                  <c:v>2.2666666666666755E-4</c:v>
                </c:pt>
                <c:pt idx="399">
                  <c:v>2.2666666666666755E-4</c:v>
                </c:pt>
                <c:pt idx="400">
                  <c:v>2.2666666666666755E-4</c:v>
                </c:pt>
                <c:pt idx="401">
                  <c:v>2.3333333333333352E-4</c:v>
                </c:pt>
                <c:pt idx="402">
                  <c:v>2.4000000000000052E-4</c:v>
                </c:pt>
                <c:pt idx="403">
                  <c:v>2.4000000000000052E-4</c:v>
                </c:pt>
                <c:pt idx="404">
                  <c:v>2.4666666666666684E-4</c:v>
                </c:pt>
                <c:pt idx="405">
                  <c:v>2.4666666666666684E-4</c:v>
                </c:pt>
                <c:pt idx="406">
                  <c:v>2.4666666666666684E-4</c:v>
                </c:pt>
                <c:pt idx="407">
                  <c:v>2.4666666666666684E-4</c:v>
                </c:pt>
                <c:pt idx="408">
                  <c:v>2.4666666666666684E-4</c:v>
                </c:pt>
                <c:pt idx="409">
                  <c:v>2.4666666666666684E-4</c:v>
                </c:pt>
                <c:pt idx="410">
                  <c:v>2.4666666666666684E-4</c:v>
                </c:pt>
                <c:pt idx="411">
                  <c:v>2.533333333333343E-4</c:v>
                </c:pt>
                <c:pt idx="412">
                  <c:v>2.533333333333343E-4</c:v>
                </c:pt>
                <c:pt idx="413">
                  <c:v>2.6000000000000106E-4</c:v>
                </c:pt>
                <c:pt idx="414">
                  <c:v>2.6000000000000106E-4</c:v>
                </c:pt>
                <c:pt idx="415">
                  <c:v>2.6000000000000106E-4</c:v>
                </c:pt>
                <c:pt idx="416">
                  <c:v>2.6666666666666695E-4</c:v>
                </c:pt>
                <c:pt idx="417">
                  <c:v>2.6666666666666695E-4</c:v>
                </c:pt>
                <c:pt idx="418">
                  <c:v>2.7333333333333457E-4</c:v>
                </c:pt>
                <c:pt idx="419">
                  <c:v>2.7333333333333457E-4</c:v>
                </c:pt>
                <c:pt idx="420">
                  <c:v>2.7333333333333457E-4</c:v>
                </c:pt>
                <c:pt idx="421">
                  <c:v>2.7333333333333457E-4</c:v>
                </c:pt>
                <c:pt idx="422">
                  <c:v>2.7333333333333457E-4</c:v>
                </c:pt>
                <c:pt idx="423">
                  <c:v>2.8000000000000046E-4</c:v>
                </c:pt>
                <c:pt idx="424">
                  <c:v>2.8000000000000046E-4</c:v>
                </c:pt>
                <c:pt idx="425">
                  <c:v>2.8000000000000046E-4</c:v>
                </c:pt>
                <c:pt idx="426">
                  <c:v>2.8000000000000046E-4</c:v>
                </c:pt>
                <c:pt idx="427">
                  <c:v>2.8666666666666684E-4</c:v>
                </c:pt>
                <c:pt idx="428">
                  <c:v>2.8666666666666684E-4</c:v>
                </c:pt>
                <c:pt idx="429">
                  <c:v>2.8666666666666684E-4</c:v>
                </c:pt>
                <c:pt idx="430">
                  <c:v>2.933333333333343E-4</c:v>
                </c:pt>
                <c:pt idx="431">
                  <c:v>2.933333333333343E-4</c:v>
                </c:pt>
                <c:pt idx="432">
                  <c:v>2.933333333333343E-4</c:v>
                </c:pt>
                <c:pt idx="433">
                  <c:v>2.933333333333343E-4</c:v>
                </c:pt>
                <c:pt idx="434">
                  <c:v>3.00000000000001E-4</c:v>
                </c:pt>
                <c:pt idx="435">
                  <c:v>3.00000000000001E-4</c:v>
                </c:pt>
                <c:pt idx="436">
                  <c:v>3.00000000000001E-4</c:v>
                </c:pt>
                <c:pt idx="437">
                  <c:v>3.066666666666676E-4</c:v>
                </c:pt>
                <c:pt idx="438">
                  <c:v>3.066666666666676E-4</c:v>
                </c:pt>
                <c:pt idx="439">
                  <c:v>3.1333333333333452E-4</c:v>
                </c:pt>
                <c:pt idx="440">
                  <c:v>3.1333333333333452E-4</c:v>
                </c:pt>
                <c:pt idx="441">
                  <c:v>3.1333333333333452E-4</c:v>
                </c:pt>
                <c:pt idx="442">
                  <c:v>3.200000000000016E-4</c:v>
                </c:pt>
                <c:pt idx="443">
                  <c:v>3.200000000000016E-4</c:v>
                </c:pt>
                <c:pt idx="444">
                  <c:v>3.200000000000016E-4</c:v>
                </c:pt>
                <c:pt idx="445">
                  <c:v>3.200000000000016E-4</c:v>
                </c:pt>
                <c:pt idx="446">
                  <c:v>3.200000000000016E-4</c:v>
                </c:pt>
                <c:pt idx="447">
                  <c:v>3.200000000000016E-4</c:v>
                </c:pt>
                <c:pt idx="448">
                  <c:v>3.200000000000016E-4</c:v>
                </c:pt>
                <c:pt idx="449">
                  <c:v>3.200000000000016E-4</c:v>
                </c:pt>
                <c:pt idx="450">
                  <c:v>3.2666666666666798E-4</c:v>
                </c:pt>
                <c:pt idx="451">
                  <c:v>3.2666666666666798E-4</c:v>
                </c:pt>
                <c:pt idx="452">
                  <c:v>3.3333333333333424E-4</c:v>
                </c:pt>
                <c:pt idx="453">
                  <c:v>3.3333333333333424E-4</c:v>
                </c:pt>
                <c:pt idx="454">
                  <c:v>3.3333333333333424E-4</c:v>
                </c:pt>
                <c:pt idx="455">
                  <c:v>3.40000000000001E-4</c:v>
                </c:pt>
                <c:pt idx="456">
                  <c:v>3.40000000000001E-4</c:v>
                </c:pt>
                <c:pt idx="457">
                  <c:v>3.40000000000001E-4</c:v>
                </c:pt>
                <c:pt idx="458">
                  <c:v>3.4666666666666765E-4</c:v>
                </c:pt>
                <c:pt idx="459">
                  <c:v>3.4666666666666765E-4</c:v>
                </c:pt>
                <c:pt idx="460">
                  <c:v>3.4666666666666765E-4</c:v>
                </c:pt>
                <c:pt idx="461">
                  <c:v>3.5333333333333446E-4</c:v>
                </c:pt>
                <c:pt idx="462">
                  <c:v>3.5333333333333446E-4</c:v>
                </c:pt>
                <c:pt idx="463">
                  <c:v>3.5333333333333446E-4</c:v>
                </c:pt>
                <c:pt idx="464">
                  <c:v>3.6000000000000132E-4</c:v>
                </c:pt>
                <c:pt idx="465">
                  <c:v>3.6000000000000132E-4</c:v>
                </c:pt>
                <c:pt idx="466">
                  <c:v>3.6666666666666792E-4</c:v>
                </c:pt>
                <c:pt idx="467">
                  <c:v>3.6666666666666792E-4</c:v>
                </c:pt>
                <c:pt idx="468">
                  <c:v>3.7333333333333489E-4</c:v>
                </c:pt>
                <c:pt idx="469">
                  <c:v>3.7333333333333489E-4</c:v>
                </c:pt>
                <c:pt idx="470">
                  <c:v>3.80000000000001E-4</c:v>
                </c:pt>
                <c:pt idx="471">
                  <c:v>3.80000000000001E-4</c:v>
                </c:pt>
                <c:pt idx="472">
                  <c:v>3.80000000000001E-4</c:v>
                </c:pt>
                <c:pt idx="473">
                  <c:v>3.8666666666666759E-4</c:v>
                </c:pt>
                <c:pt idx="474">
                  <c:v>3.8666666666666759E-4</c:v>
                </c:pt>
                <c:pt idx="475">
                  <c:v>3.8666666666666759E-4</c:v>
                </c:pt>
                <c:pt idx="476">
                  <c:v>3.8666666666666759E-4</c:v>
                </c:pt>
                <c:pt idx="477">
                  <c:v>3.9333333333333451E-4</c:v>
                </c:pt>
                <c:pt idx="478">
                  <c:v>4.0000000000000034E-4</c:v>
                </c:pt>
                <c:pt idx="479">
                  <c:v>4.0000000000000034E-4</c:v>
                </c:pt>
                <c:pt idx="480">
                  <c:v>4.0000000000000034E-4</c:v>
                </c:pt>
                <c:pt idx="481">
                  <c:v>4.0000000000000034E-4</c:v>
                </c:pt>
                <c:pt idx="482">
                  <c:v>4.0666666666666797E-4</c:v>
                </c:pt>
                <c:pt idx="483">
                  <c:v>4.0666666666666797E-4</c:v>
                </c:pt>
                <c:pt idx="484">
                  <c:v>4.0666666666666797E-4</c:v>
                </c:pt>
                <c:pt idx="485">
                  <c:v>4.0666666666666797E-4</c:v>
                </c:pt>
                <c:pt idx="486">
                  <c:v>4.2000000000000154E-4</c:v>
                </c:pt>
                <c:pt idx="487">
                  <c:v>4.2666666666666829E-4</c:v>
                </c:pt>
                <c:pt idx="488">
                  <c:v>4.2666666666666829E-4</c:v>
                </c:pt>
                <c:pt idx="489">
                  <c:v>4.3333333333333635E-4</c:v>
                </c:pt>
                <c:pt idx="490">
                  <c:v>4.4000000000000191E-4</c:v>
                </c:pt>
                <c:pt idx="491">
                  <c:v>4.4000000000000191E-4</c:v>
                </c:pt>
                <c:pt idx="492">
                  <c:v>4.4000000000000191E-4</c:v>
                </c:pt>
                <c:pt idx="493">
                  <c:v>4.4000000000000191E-4</c:v>
                </c:pt>
                <c:pt idx="494">
                  <c:v>4.4000000000000191E-4</c:v>
                </c:pt>
                <c:pt idx="495">
                  <c:v>4.4666666666666856E-4</c:v>
                </c:pt>
                <c:pt idx="496">
                  <c:v>4.4666666666666856E-4</c:v>
                </c:pt>
                <c:pt idx="497">
                  <c:v>4.4666666666666856E-4</c:v>
                </c:pt>
                <c:pt idx="498">
                  <c:v>4.5333333333333705E-4</c:v>
                </c:pt>
                <c:pt idx="499">
                  <c:v>4.6000000000000023E-4</c:v>
                </c:pt>
                <c:pt idx="500">
                  <c:v>4.6666666666666704E-4</c:v>
                </c:pt>
                <c:pt idx="501">
                  <c:v>4.6666666666666704E-4</c:v>
                </c:pt>
                <c:pt idx="502">
                  <c:v>4.6666666666666704E-4</c:v>
                </c:pt>
                <c:pt idx="503">
                  <c:v>4.7333333333333727E-4</c:v>
                </c:pt>
                <c:pt idx="504">
                  <c:v>4.8000000000000034E-4</c:v>
                </c:pt>
                <c:pt idx="505">
                  <c:v>4.8666666666666796E-4</c:v>
                </c:pt>
                <c:pt idx="506">
                  <c:v>4.8666666666666796E-4</c:v>
                </c:pt>
                <c:pt idx="507">
                  <c:v>4.8666666666666796E-4</c:v>
                </c:pt>
                <c:pt idx="508">
                  <c:v>4.9333333333333759E-4</c:v>
                </c:pt>
                <c:pt idx="509">
                  <c:v>4.9333333333333759E-4</c:v>
                </c:pt>
                <c:pt idx="510">
                  <c:v>4.9333333333333759E-4</c:v>
                </c:pt>
                <c:pt idx="511">
                  <c:v>4.9333333333333759E-4</c:v>
                </c:pt>
                <c:pt idx="512">
                  <c:v>4.9333333333333759E-4</c:v>
                </c:pt>
                <c:pt idx="513">
                  <c:v>5.0000000000000034E-4</c:v>
                </c:pt>
                <c:pt idx="514">
                  <c:v>5.0666666666666839E-4</c:v>
                </c:pt>
                <c:pt idx="515">
                  <c:v>5.1333333333333645E-4</c:v>
                </c:pt>
                <c:pt idx="516">
                  <c:v>5.1333333333333645E-4</c:v>
                </c:pt>
                <c:pt idx="517">
                  <c:v>5.2666666666666834E-4</c:v>
                </c:pt>
                <c:pt idx="518">
                  <c:v>5.200000000000018E-4</c:v>
                </c:pt>
                <c:pt idx="519">
                  <c:v>5.2666666666666834E-4</c:v>
                </c:pt>
                <c:pt idx="520">
                  <c:v>5.3333333333333694E-4</c:v>
                </c:pt>
                <c:pt idx="521">
                  <c:v>5.4666666666666882E-4</c:v>
                </c:pt>
                <c:pt idx="522">
                  <c:v>5.5333333333333721E-4</c:v>
                </c:pt>
                <c:pt idx="523">
                  <c:v>5.5333333333333721E-4</c:v>
                </c:pt>
                <c:pt idx="524">
                  <c:v>5.6666666666666714E-4</c:v>
                </c:pt>
                <c:pt idx="525">
                  <c:v>5.7333333333333748E-4</c:v>
                </c:pt>
                <c:pt idx="526">
                  <c:v>5.7333333333333748E-4</c:v>
                </c:pt>
                <c:pt idx="527">
                  <c:v>5.8666666666666828E-4</c:v>
                </c:pt>
                <c:pt idx="528">
                  <c:v>5.8666666666666828E-4</c:v>
                </c:pt>
                <c:pt idx="529">
                  <c:v>5.8666666666666828E-4</c:v>
                </c:pt>
                <c:pt idx="530">
                  <c:v>5.9333333333333774E-4</c:v>
                </c:pt>
                <c:pt idx="531">
                  <c:v>6.000000000000019E-4</c:v>
                </c:pt>
                <c:pt idx="532">
                  <c:v>6.0666666666666833E-4</c:v>
                </c:pt>
                <c:pt idx="533">
                  <c:v>6.0666666666666833E-4</c:v>
                </c:pt>
                <c:pt idx="534">
                  <c:v>6.0666666666666833E-4</c:v>
                </c:pt>
                <c:pt idx="535">
                  <c:v>6.1333333333333693E-4</c:v>
                </c:pt>
                <c:pt idx="536">
                  <c:v>6.2000000000000206E-4</c:v>
                </c:pt>
                <c:pt idx="537">
                  <c:v>6.2666666666666882E-4</c:v>
                </c:pt>
                <c:pt idx="538">
                  <c:v>6.333333333333372E-4</c:v>
                </c:pt>
                <c:pt idx="539">
                  <c:v>6.4000000000000244E-4</c:v>
                </c:pt>
                <c:pt idx="540">
                  <c:v>6.4666666666666919E-4</c:v>
                </c:pt>
                <c:pt idx="541">
                  <c:v>6.4666666666666919E-4</c:v>
                </c:pt>
                <c:pt idx="542">
                  <c:v>6.5333333333333736E-4</c:v>
                </c:pt>
                <c:pt idx="543">
                  <c:v>6.5333333333333736E-4</c:v>
                </c:pt>
                <c:pt idx="544">
                  <c:v>6.6000000000000162E-4</c:v>
                </c:pt>
                <c:pt idx="545">
                  <c:v>6.6666666666666838E-4</c:v>
                </c:pt>
                <c:pt idx="546">
                  <c:v>6.6666666666666838E-4</c:v>
                </c:pt>
                <c:pt idx="547">
                  <c:v>6.6666666666666838E-4</c:v>
                </c:pt>
                <c:pt idx="548">
                  <c:v>6.8000000000000124E-4</c:v>
                </c:pt>
                <c:pt idx="549">
                  <c:v>6.8000000000000124E-4</c:v>
                </c:pt>
                <c:pt idx="550">
                  <c:v>6.9333333333333822E-4</c:v>
                </c:pt>
                <c:pt idx="551">
                  <c:v>7.0000000000000205E-4</c:v>
                </c:pt>
                <c:pt idx="552">
                  <c:v>7.0000000000000205E-4</c:v>
                </c:pt>
                <c:pt idx="553">
                  <c:v>7.0000000000000205E-4</c:v>
                </c:pt>
                <c:pt idx="554">
                  <c:v>7.0000000000000205E-4</c:v>
                </c:pt>
                <c:pt idx="555">
                  <c:v>7.1333333333333719E-4</c:v>
                </c:pt>
                <c:pt idx="556">
                  <c:v>7.1333333333333719E-4</c:v>
                </c:pt>
                <c:pt idx="557">
                  <c:v>7.1333333333333719E-4</c:v>
                </c:pt>
                <c:pt idx="558">
                  <c:v>7.1333333333333719E-4</c:v>
                </c:pt>
                <c:pt idx="559">
                  <c:v>7.2666666666666908E-4</c:v>
                </c:pt>
                <c:pt idx="560">
                  <c:v>7.3333333333333735E-4</c:v>
                </c:pt>
                <c:pt idx="561">
                  <c:v>7.4000000000000259E-4</c:v>
                </c:pt>
                <c:pt idx="562">
                  <c:v>7.4000000000000259E-4</c:v>
                </c:pt>
                <c:pt idx="563">
                  <c:v>7.4666666666666935E-4</c:v>
                </c:pt>
                <c:pt idx="564">
                  <c:v>7.6000000000000123E-4</c:v>
                </c:pt>
                <c:pt idx="565">
                  <c:v>7.6000000000000123E-4</c:v>
                </c:pt>
                <c:pt idx="566">
                  <c:v>7.6666666666666864E-4</c:v>
                </c:pt>
                <c:pt idx="567">
                  <c:v>7.7333333333333822E-4</c:v>
                </c:pt>
                <c:pt idx="568">
                  <c:v>7.7333333333333822E-4</c:v>
                </c:pt>
                <c:pt idx="569">
                  <c:v>7.7333333333333822E-4</c:v>
                </c:pt>
                <c:pt idx="570">
                  <c:v>7.8000000000000205E-4</c:v>
                </c:pt>
                <c:pt idx="571">
                  <c:v>7.9333333333333827E-4</c:v>
                </c:pt>
                <c:pt idx="572">
                  <c:v>7.9333333333333827E-4</c:v>
                </c:pt>
                <c:pt idx="573">
                  <c:v>7.9333333333333827E-4</c:v>
                </c:pt>
                <c:pt idx="574">
                  <c:v>8.0000000000000264E-4</c:v>
                </c:pt>
                <c:pt idx="575">
                  <c:v>8.2666666666667194E-4</c:v>
                </c:pt>
                <c:pt idx="576">
                  <c:v>8.2666666666667194E-4</c:v>
                </c:pt>
                <c:pt idx="577">
                  <c:v>8.466666666666733E-4</c:v>
                </c:pt>
                <c:pt idx="578">
                  <c:v>8.466666666666733E-4</c:v>
                </c:pt>
                <c:pt idx="579">
                  <c:v>8.466666666666733E-4</c:v>
                </c:pt>
                <c:pt idx="580">
                  <c:v>8.6666666666667248E-4</c:v>
                </c:pt>
                <c:pt idx="581">
                  <c:v>8.800000000000035E-4</c:v>
                </c:pt>
                <c:pt idx="582">
                  <c:v>8.9333333333333528E-4</c:v>
                </c:pt>
                <c:pt idx="583">
                  <c:v>9.0000000000000247E-4</c:v>
                </c:pt>
                <c:pt idx="584">
                  <c:v>9.1333333333333468E-4</c:v>
                </c:pt>
                <c:pt idx="585">
                  <c:v>9.3333333333333647E-4</c:v>
                </c:pt>
                <c:pt idx="586">
                  <c:v>9.4000000000000268E-4</c:v>
                </c:pt>
                <c:pt idx="587">
                  <c:v>9.5333333333333348E-4</c:v>
                </c:pt>
                <c:pt idx="588">
                  <c:v>9.6666666666667231E-4</c:v>
                </c:pt>
                <c:pt idx="589">
                  <c:v>9.7333333333333343E-4</c:v>
                </c:pt>
                <c:pt idx="590">
                  <c:v>9.9333333333333348E-4</c:v>
                </c:pt>
                <c:pt idx="591">
                  <c:v>9.9333333333333348E-4</c:v>
                </c:pt>
                <c:pt idx="592">
                  <c:v>1.0066666666666681E-3</c:v>
                </c:pt>
                <c:pt idx="593">
                  <c:v>1.0200000000000038E-3</c:v>
                </c:pt>
                <c:pt idx="594">
                  <c:v>1.033333333333334E-3</c:v>
                </c:pt>
                <c:pt idx="595">
                  <c:v>1.0466666666666699E-3</c:v>
                </c:pt>
                <c:pt idx="596">
                  <c:v>1.0600000000000021E-3</c:v>
                </c:pt>
                <c:pt idx="597">
                  <c:v>1.0800000000000033E-3</c:v>
                </c:pt>
                <c:pt idx="598">
                  <c:v>1.0866666666666705E-3</c:v>
                </c:pt>
                <c:pt idx="599">
                  <c:v>1.1199999999999999E-3</c:v>
                </c:pt>
                <c:pt idx="600">
                  <c:v>1.1400000000000052E-3</c:v>
                </c:pt>
                <c:pt idx="601">
                  <c:v>1.1533333333333341E-3</c:v>
                </c:pt>
                <c:pt idx="602">
                  <c:v>1.1733333333333361E-3</c:v>
                </c:pt>
                <c:pt idx="603">
                  <c:v>1.2133333333333341E-3</c:v>
                </c:pt>
                <c:pt idx="604">
                  <c:v>1.3666666666666708E-3</c:v>
                </c:pt>
              </c:numCache>
            </c:numRef>
          </c:xVal>
          <c:yVal>
            <c:numRef>
              <c:f>'GHMa 2'!$J$58:$J$662</c:f>
              <c:numCache>
                <c:formatCode>General</c:formatCode>
                <c:ptCount val="605"/>
                <c:pt idx="0">
                  <c:v>7.184077292342498E-3</c:v>
                </c:pt>
                <c:pt idx="1">
                  <c:v>9.726135411171382E-3</c:v>
                </c:pt>
                <c:pt idx="2">
                  <c:v>1.0831378071531766E-2</c:v>
                </c:pt>
                <c:pt idx="3">
                  <c:v>1.4147106052612921E-2</c:v>
                </c:pt>
                <c:pt idx="4">
                  <c:v>1.3041863392252591E-2</c:v>
                </c:pt>
                <c:pt idx="5">
                  <c:v>1.5804970043153541E-2</c:v>
                </c:pt>
                <c:pt idx="6">
                  <c:v>1.5252348712973303E-2</c:v>
                </c:pt>
                <c:pt idx="7">
                  <c:v>1.6357591373333705E-2</c:v>
                </c:pt>
                <c:pt idx="8">
                  <c:v>1.9120698024234651E-2</c:v>
                </c:pt>
                <c:pt idx="9">
                  <c:v>1.7186523368604031E-2</c:v>
                </c:pt>
                <c:pt idx="10">
                  <c:v>1.6357591373333705E-2</c:v>
                </c:pt>
                <c:pt idx="11">
                  <c:v>1.801545536387426E-2</c:v>
                </c:pt>
                <c:pt idx="12">
                  <c:v>1.9673319354414843E-2</c:v>
                </c:pt>
                <c:pt idx="13">
                  <c:v>1.8568076694054483E-2</c:v>
                </c:pt>
                <c:pt idx="14">
                  <c:v>1.8568076694054483E-2</c:v>
                </c:pt>
                <c:pt idx="15">
                  <c:v>1.9949630019504963E-2</c:v>
                </c:pt>
                <c:pt idx="16">
                  <c:v>1.9949630019504963E-2</c:v>
                </c:pt>
                <c:pt idx="17">
                  <c:v>1.9397008689324747E-2</c:v>
                </c:pt>
                <c:pt idx="18">
                  <c:v>1.9673319354414843E-2</c:v>
                </c:pt>
                <c:pt idx="19">
                  <c:v>1.9949630019504963E-2</c:v>
                </c:pt>
                <c:pt idx="20">
                  <c:v>1.9949630019504963E-2</c:v>
                </c:pt>
                <c:pt idx="21">
                  <c:v>2.1331183344955418E-2</c:v>
                </c:pt>
                <c:pt idx="22">
                  <c:v>2.1054872679865479E-2</c:v>
                </c:pt>
                <c:pt idx="23">
                  <c:v>2.1331183344955418E-2</c:v>
                </c:pt>
                <c:pt idx="24">
                  <c:v>2.1607494010045514E-2</c:v>
                </c:pt>
                <c:pt idx="25">
                  <c:v>2.1883804675135694E-2</c:v>
                </c:pt>
                <c:pt idx="26">
                  <c:v>2.2989047335496001E-2</c:v>
                </c:pt>
                <c:pt idx="27">
                  <c:v>2.2989047335496001E-2</c:v>
                </c:pt>
                <c:pt idx="28">
                  <c:v>2.2712736670405895E-2</c:v>
                </c:pt>
                <c:pt idx="29">
                  <c:v>2.2160115340225751E-2</c:v>
                </c:pt>
                <c:pt idx="30">
                  <c:v>2.3541668665676252E-2</c:v>
                </c:pt>
                <c:pt idx="31">
                  <c:v>2.4646911326036591E-2</c:v>
                </c:pt>
                <c:pt idx="32">
                  <c:v>2.3265358000586087E-2</c:v>
                </c:pt>
                <c:pt idx="33">
                  <c:v>2.2712736670405895E-2</c:v>
                </c:pt>
                <c:pt idx="34">
                  <c:v>2.3541668665676252E-2</c:v>
                </c:pt>
                <c:pt idx="35">
                  <c:v>2.4370600660946481E-2</c:v>
                </c:pt>
                <c:pt idx="36">
                  <c:v>2.5254794789234782E-2</c:v>
                </c:pt>
                <c:pt idx="37">
                  <c:v>2.4978484124144627E-2</c:v>
                </c:pt>
                <c:pt idx="38">
                  <c:v>2.5531105454325048E-2</c:v>
                </c:pt>
                <c:pt idx="39">
                  <c:v>2.5531105454325048E-2</c:v>
                </c:pt>
                <c:pt idx="40">
                  <c:v>2.6083726784505198E-2</c:v>
                </c:pt>
                <c:pt idx="41">
                  <c:v>2.5254794789234782E-2</c:v>
                </c:pt>
                <c:pt idx="42">
                  <c:v>2.6636348114685394E-2</c:v>
                </c:pt>
                <c:pt idx="43">
                  <c:v>2.6912658779775406E-2</c:v>
                </c:pt>
                <c:pt idx="44">
                  <c:v>2.7188969444865492E-2</c:v>
                </c:pt>
                <c:pt idx="45">
                  <c:v>2.5807416119415078E-2</c:v>
                </c:pt>
                <c:pt idx="46">
                  <c:v>2.5807416119415078E-2</c:v>
                </c:pt>
                <c:pt idx="47">
                  <c:v>2.6083726784505198E-2</c:v>
                </c:pt>
                <c:pt idx="48">
                  <c:v>2.7741590775045656E-2</c:v>
                </c:pt>
                <c:pt idx="49">
                  <c:v>2.6083726784505198E-2</c:v>
                </c:pt>
                <c:pt idx="50">
                  <c:v>2.6083726784505198E-2</c:v>
                </c:pt>
                <c:pt idx="51">
                  <c:v>2.6083726784505198E-2</c:v>
                </c:pt>
                <c:pt idx="52">
                  <c:v>2.6912658779775406E-2</c:v>
                </c:pt>
                <c:pt idx="53">
                  <c:v>2.7741590775045656E-2</c:v>
                </c:pt>
                <c:pt idx="54">
                  <c:v>2.7741590775045656E-2</c:v>
                </c:pt>
                <c:pt idx="55">
                  <c:v>2.7465280109955612E-2</c:v>
                </c:pt>
                <c:pt idx="56">
                  <c:v>2.8017901440135752E-2</c:v>
                </c:pt>
                <c:pt idx="57">
                  <c:v>2.6912658779775406E-2</c:v>
                </c:pt>
                <c:pt idx="58">
                  <c:v>2.6360037449595201E-2</c:v>
                </c:pt>
                <c:pt idx="59">
                  <c:v>2.8017901440135752E-2</c:v>
                </c:pt>
                <c:pt idx="60">
                  <c:v>2.7741590775045656E-2</c:v>
                </c:pt>
                <c:pt idx="61">
                  <c:v>2.7465280109955612E-2</c:v>
                </c:pt>
                <c:pt idx="62">
                  <c:v>2.6360037449595201E-2</c:v>
                </c:pt>
                <c:pt idx="63">
                  <c:v>2.7465280109955612E-2</c:v>
                </c:pt>
                <c:pt idx="64">
                  <c:v>2.8017901440135752E-2</c:v>
                </c:pt>
                <c:pt idx="65">
                  <c:v>2.6912658779775406E-2</c:v>
                </c:pt>
                <c:pt idx="66">
                  <c:v>2.6912658779775406E-2</c:v>
                </c:pt>
                <c:pt idx="67">
                  <c:v>2.6912658779775406E-2</c:v>
                </c:pt>
                <c:pt idx="68">
                  <c:v>2.8017901440135752E-2</c:v>
                </c:pt>
                <c:pt idx="69">
                  <c:v>2.6083726784505198E-2</c:v>
                </c:pt>
                <c:pt idx="70">
                  <c:v>2.6360037449595201E-2</c:v>
                </c:pt>
                <c:pt idx="71">
                  <c:v>2.7465280109955612E-2</c:v>
                </c:pt>
                <c:pt idx="72">
                  <c:v>2.6360037449595201E-2</c:v>
                </c:pt>
                <c:pt idx="73">
                  <c:v>2.7188969444865492E-2</c:v>
                </c:pt>
                <c:pt idx="74">
                  <c:v>2.8017901440135752E-2</c:v>
                </c:pt>
                <c:pt idx="75">
                  <c:v>2.7465280109955612E-2</c:v>
                </c:pt>
                <c:pt idx="76">
                  <c:v>2.8017901440135752E-2</c:v>
                </c:pt>
                <c:pt idx="77">
                  <c:v>2.7465280109955612E-2</c:v>
                </c:pt>
                <c:pt idx="78">
                  <c:v>2.5531105454325048E-2</c:v>
                </c:pt>
                <c:pt idx="79">
                  <c:v>2.8017901440135752E-2</c:v>
                </c:pt>
                <c:pt idx="80">
                  <c:v>2.6360037449595201E-2</c:v>
                </c:pt>
                <c:pt idx="81">
                  <c:v>2.7188969444865492E-2</c:v>
                </c:pt>
                <c:pt idx="82">
                  <c:v>2.8017901440135752E-2</c:v>
                </c:pt>
                <c:pt idx="83">
                  <c:v>2.8294212105225924E-2</c:v>
                </c:pt>
                <c:pt idx="84">
                  <c:v>2.8294212105225924E-2</c:v>
                </c:pt>
                <c:pt idx="85">
                  <c:v>2.8017901440135752E-2</c:v>
                </c:pt>
                <c:pt idx="86">
                  <c:v>2.8570522770315951E-2</c:v>
                </c:pt>
                <c:pt idx="87">
                  <c:v>2.7741590775045656E-2</c:v>
                </c:pt>
                <c:pt idx="88">
                  <c:v>2.6360037449595201E-2</c:v>
                </c:pt>
                <c:pt idx="89">
                  <c:v>2.6912658779775406E-2</c:v>
                </c:pt>
                <c:pt idx="90">
                  <c:v>2.9123144100496125E-2</c:v>
                </c:pt>
                <c:pt idx="91">
                  <c:v>3.0228386760856509E-2</c:v>
                </c:pt>
                <c:pt idx="92">
                  <c:v>2.8846833435406036E-2</c:v>
                </c:pt>
                <c:pt idx="93">
                  <c:v>2.7465280109955612E-2</c:v>
                </c:pt>
                <c:pt idx="94">
                  <c:v>3.0228386760856509E-2</c:v>
                </c:pt>
                <c:pt idx="95">
                  <c:v>3.0504697425946612E-2</c:v>
                </c:pt>
                <c:pt idx="96">
                  <c:v>3.0228386760856509E-2</c:v>
                </c:pt>
                <c:pt idx="97">
                  <c:v>2.9399454765586173E-2</c:v>
                </c:pt>
                <c:pt idx="98">
                  <c:v>2.8846833435406036E-2</c:v>
                </c:pt>
                <c:pt idx="99">
                  <c:v>2.9123144100496125E-2</c:v>
                </c:pt>
                <c:pt idx="100">
                  <c:v>3.1609940086307173E-2</c:v>
                </c:pt>
                <c:pt idx="101">
                  <c:v>3.1057318756126957E-2</c:v>
                </c:pt>
                <c:pt idx="102">
                  <c:v>2.8570522770315951E-2</c:v>
                </c:pt>
                <c:pt idx="103">
                  <c:v>2.9952076095766413E-2</c:v>
                </c:pt>
                <c:pt idx="104">
                  <c:v>3.1057318756126957E-2</c:v>
                </c:pt>
                <c:pt idx="105">
                  <c:v>3.2991493411757472E-2</c:v>
                </c:pt>
                <c:pt idx="106">
                  <c:v>3.1886250751397088E-2</c:v>
                </c:pt>
                <c:pt idx="107">
                  <c:v>3.1886250751397088E-2</c:v>
                </c:pt>
                <c:pt idx="108">
                  <c:v>3.2162561416487184E-2</c:v>
                </c:pt>
                <c:pt idx="109">
                  <c:v>3.3820425407027781E-2</c:v>
                </c:pt>
                <c:pt idx="110">
                  <c:v>3.3544114741937664E-2</c:v>
                </c:pt>
                <c:pt idx="111">
                  <c:v>3.2991493411757472E-2</c:v>
                </c:pt>
                <c:pt idx="112">
                  <c:v>3.3544114741937664E-2</c:v>
                </c:pt>
                <c:pt idx="113">
                  <c:v>3.3820425407027781E-2</c:v>
                </c:pt>
                <c:pt idx="114">
                  <c:v>3.3820425407027781E-2</c:v>
                </c:pt>
                <c:pt idx="115">
                  <c:v>3.2715182746667411E-2</c:v>
                </c:pt>
                <c:pt idx="116">
                  <c:v>3.4373046737207952E-2</c:v>
                </c:pt>
                <c:pt idx="117">
                  <c:v>3.4649357402298096E-2</c:v>
                </c:pt>
                <c:pt idx="118">
                  <c:v>3.3820425407027781E-2</c:v>
                </c:pt>
                <c:pt idx="119">
                  <c:v>3.2991493411757472E-2</c:v>
                </c:pt>
                <c:pt idx="120">
                  <c:v>3.3544114741937664E-2</c:v>
                </c:pt>
                <c:pt idx="121">
                  <c:v>3.4373046737207952E-2</c:v>
                </c:pt>
                <c:pt idx="122">
                  <c:v>3.2715182746667411E-2</c:v>
                </c:pt>
                <c:pt idx="123">
                  <c:v>3.2438872081577481E-2</c:v>
                </c:pt>
                <c:pt idx="124">
                  <c:v>3.3267804076847575E-2</c:v>
                </c:pt>
                <c:pt idx="125">
                  <c:v>3.2438872081577481E-2</c:v>
                </c:pt>
                <c:pt idx="126">
                  <c:v>3.2991493411757472E-2</c:v>
                </c:pt>
                <c:pt idx="127">
                  <c:v>3.1609940086307173E-2</c:v>
                </c:pt>
                <c:pt idx="128">
                  <c:v>3.1333629421216896E-2</c:v>
                </c:pt>
                <c:pt idx="129">
                  <c:v>3.1886250751397088E-2</c:v>
                </c:pt>
                <c:pt idx="130">
                  <c:v>3.1609940086307173E-2</c:v>
                </c:pt>
                <c:pt idx="131">
                  <c:v>3.2162561416487184E-2</c:v>
                </c:pt>
                <c:pt idx="132">
                  <c:v>3.1886250751397088E-2</c:v>
                </c:pt>
                <c:pt idx="133">
                  <c:v>3.1609940086307173E-2</c:v>
                </c:pt>
                <c:pt idx="134">
                  <c:v>3.2162561416487184E-2</c:v>
                </c:pt>
                <c:pt idx="135">
                  <c:v>3.1886250751397088E-2</c:v>
                </c:pt>
                <c:pt idx="136">
                  <c:v>3.1057318756126957E-2</c:v>
                </c:pt>
                <c:pt idx="137">
                  <c:v>3.0781008091036711E-2</c:v>
                </c:pt>
                <c:pt idx="138">
                  <c:v>3.2991493411757472E-2</c:v>
                </c:pt>
                <c:pt idx="139">
                  <c:v>3.1057318756126957E-2</c:v>
                </c:pt>
                <c:pt idx="140">
                  <c:v>3.1609940086307173E-2</c:v>
                </c:pt>
                <c:pt idx="141">
                  <c:v>3.4096736072117856E-2</c:v>
                </c:pt>
                <c:pt idx="142">
                  <c:v>3.3544114741937664E-2</c:v>
                </c:pt>
                <c:pt idx="143">
                  <c:v>3.3820425407027781E-2</c:v>
                </c:pt>
                <c:pt idx="144">
                  <c:v>3.3267804076847575E-2</c:v>
                </c:pt>
                <c:pt idx="145">
                  <c:v>3.3544114741937664E-2</c:v>
                </c:pt>
                <c:pt idx="146">
                  <c:v>3.3820425407027781E-2</c:v>
                </c:pt>
                <c:pt idx="147">
                  <c:v>3.4096736072117856E-2</c:v>
                </c:pt>
                <c:pt idx="148">
                  <c:v>3.6030910727748666E-2</c:v>
                </c:pt>
                <c:pt idx="149">
                  <c:v>3.5754600062658425E-2</c:v>
                </c:pt>
                <c:pt idx="150">
                  <c:v>3.6307221392838603E-2</c:v>
                </c:pt>
                <c:pt idx="151">
                  <c:v>3.6030910727748666E-2</c:v>
                </c:pt>
                <c:pt idx="152">
                  <c:v>3.6307221392838603E-2</c:v>
                </c:pt>
                <c:pt idx="153">
                  <c:v>3.7136153388108918E-2</c:v>
                </c:pt>
                <c:pt idx="154">
                  <c:v>3.7965085383379317E-2</c:v>
                </c:pt>
                <c:pt idx="155">
                  <c:v>3.4925668067388144E-2</c:v>
                </c:pt>
                <c:pt idx="156">
                  <c:v>3.6030910727748666E-2</c:v>
                </c:pt>
                <c:pt idx="157">
                  <c:v>3.6859842723018968E-2</c:v>
                </c:pt>
                <c:pt idx="158">
                  <c:v>3.7965085383379317E-2</c:v>
                </c:pt>
                <c:pt idx="159">
                  <c:v>3.7965085383379317E-2</c:v>
                </c:pt>
                <c:pt idx="160">
                  <c:v>3.7136153388108918E-2</c:v>
                </c:pt>
                <c:pt idx="161">
                  <c:v>3.6583532057928712E-2</c:v>
                </c:pt>
                <c:pt idx="162">
                  <c:v>3.8794017378649494E-2</c:v>
                </c:pt>
                <c:pt idx="163">
                  <c:v>3.9346638708829686E-2</c:v>
                </c:pt>
                <c:pt idx="164">
                  <c:v>3.8794017378649494E-2</c:v>
                </c:pt>
                <c:pt idx="165">
                  <c:v>3.8794017378649494E-2</c:v>
                </c:pt>
                <c:pt idx="166">
                  <c:v>3.9622949373919802E-2</c:v>
                </c:pt>
                <c:pt idx="167">
                  <c:v>3.9346638708829686E-2</c:v>
                </c:pt>
                <c:pt idx="168">
                  <c:v>4.0175570704099786E-2</c:v>
                </c:pt>
                <c:pt idx="169">
                  <c:v>3.9070328043739611E-2</c:v>
                </c:pt>
                <c:pt idx="170">
                  <c:v>3.9622949373919802E-2</c:v>
                </c:pt>
                <c:pt idx="171">
                  <c:v>3.9899260039009891E-2</c:v>
                </c:pt>
                <c:pt idx="172">
                  <c:v>3.9899260039009891E-2</c:v>
                </c:pt>
                <c:pt idx="173">
                  <c:v>3.8241396048469441E-2</c:v>
                </c:pt>
                <c:pt idx="174">
                  <c:v>3.8517706713559405E-2</c:v>
                </c:pt>
                <c:pt idx="175">
                  <c:v>3.8794017378649494E-2</c:v>
                </c:pt>
                <c:pt idx="176">
                  <c:v>4.0175570704099786E-2</c:v>
                </c:pt>
                <c:pt idx="177">
                  <c:v>3.8517706713559405E-2</c:v>
                </c:pt>
                <c:pt idx="178">
                  <c:v>3.8517706713559405E-2</c:v>
                </c:pt>
                <c:pt idx="179">
                  <c:v>3.9346638708829686E-2</c:v>
                </c:pt>
                <c:pt idx="180">
                  <c:v>3.6583532057928712E-2</c:v>
                </c:pt>
                <c:pt idx="181">
                  <c:v>3.7688774718289228E-2</c:v>
                </c:pt>
                <c:pt idx="182">
                  <c:v>4.0451881369190069E-2</c:v>
                </c:pt>
                <c:pt idx="183">
                  <c:v>3.7688774718289228E-2</c:v>
                </c:pt>
                <c:pt idx="184">
                  <c:v>3.7412464053199014E-2</c:v>
                </c:pt>
                <c:pt idx="185">
                  <c:v>4.0175570704099786E-2</c:v>
                </c:pt>
                <c:pt idx="186">
                  <c:v>3.8517706713559405E-2</c:v>
                </c:pt>
                <c:pt idx="187">
                  <c:v>3.9070328043739611E-2</c:v>
                </c:pt>
                <c:pt idx="188">
                  <c:v>4.2441318157838782E-2</c:v>
                </c:pt>
                <c:pt idx="189">
                  <c:v>4.0175570704099786E-2</c:v>
                </c:pt>
                <c:pt idx="190">
                  <c:v>4.2441318157838782E-2</c:v>
                </c:pt>
                <c:pt idx="191">
                  <c:v>4.2441318157838782E-2</c:v>
                </c:pt>
                <c:pt idx="192">
                  <c:v>4.4928114143649778E-2</c:v>
                </c:pt>
                <c:pt idx="193">
                  <c:v>4.3546560818199125E-2</c:v>
                </c:pt>
                <c:pt idx="194">
                  <c:v>4.548073547382981E-2</c:v>
                </c:pt>
                <c:pt idx="195">
                  <c:v>4.7967531459641007E-2</c:v>
                </c:pt>
                <c:pt idx="196">
                  <c:v>4.6585978134190201E-2</c:v>
                </c:pt>
                <c:pt idx="197">
                  <c:v>4.8243842124730756E-2</c:v>
                </c:pt>
                <c:pt idx="198">
                  <c:v>5.3493744761442599E-2</c:v>
                </c:pt>
                <c:pt idx="199">
                  <c:v>4.9901706115271394E-2</c:v>
                </c:pt>
                <c:pt idx="200">
                  <c:v>5.0454327445451592E-2</c:v>
                </c:pt>
                <c:pt idx="201">
                  <c:v>5.0454327445451592E-2</c:v>
                </c:pt>
                <c:pt idx="202">
                  <c:v>5.8246288200992251E-2</c:v>
                </c:pt>
                <c:pt idx="203">
                  <c:v>5.4598987421803212E-2</c:v>
                </c:pt>
                <c:pt idx="204">
                  <c:v>5.7362094072704192E-2</c:v>
                </c:pt>
                <c:pt idx="205">
                  <c:v>5.7085783407613923E-2</c:v>
                </c:pt>
                <c:pt idx="206">
                  <c:v>5.7969977535902183E-2</c:v>
                </c:pt>
                <c:pt idx="207">
                  <c:v>6.2390948177343884E-2</c:v>
                </c:pt>
                <c:pt idx="208">
                  <c:v>6.1285705516983285E-2</c:v>
                </c:pt>
                <c:pt idx="209">
                  <c:v>5.8798909531172484E-2</c:v>
                </c:pt>
                <c:pt idx="210">
                  <c:v>6.1285705516983285E-2</c:v>
                </c:pt>
                <c:pt idx="211">
                  <c:v>6.8746093474415904E-2</c:v>
                </c:pt>
                <c:pt idx="212">
                  <c:v>6.5706676158425181E-2</c:v>
                </c:pt>
                <c:pt idx="213">
                  <c:v>6.5154054828244823E-2</c:v>
                </c:pt>
                <c:pt idx="214">
                  <c:v>6.6811918818785412E-2</c:v>
                </c:pt>
                <c:pt idx="215">
                  <c:v>6.8469782809325933E-2</c:v>
                </c:pt>
                <c:pt idx="216">
                  <c:v>7.3443374780947521E-2</c:v>
                </c:pt>
                <c:pt idx="217">
                  <c:v>7.0127646799866383E-2</c:v>
                </c:pt>
                <c:pt idx="218">
                  <c:v>7.1509200125316863E-2</c:v>
                </c:pt>
                <c:pt idx="219">
                  <c:v>7.2890753450767384E-2</c:v>
                </c:pt>
                <c:pt idx="220">
                  <c:v>7.7643296890317084E-2</c:v>
                </c:pt>
                <c:pt idx="221">
                  <c:v>7.6261743564866466E-2</c:v>
                </c:pt>
                <c:pt idx="222">
                  <c:v>8.4551063517570052E-2</c:v>
                </c:pt>
                <c:pt idx="223">
                  <c:v>8.2340578196848646E-2</c:v>
                </c:pt>
                <c:pt idx="224">
                  <c:v>8.2064267531758536E-2</c:v>
                </c:pt>
                <c:pt idx="225">
                  <c:v>8.4551063517570052E-2</c:v>
                </c:pt>
                <c:pt idx="226">
                  <c:v>8.7314170168470526E-2</c:v>
                </c:pt>
                <c:pt idx="227">
                  <c:v>9.1237781612749619E-2</c:v>
                </c:pt>
                <c:pt idx="228">
                  <c:v>8.9800966154281778E-2</c:v>
                </c:pt>
                <c:pt idx="229">
                  <c:v>9.5106130924011073E-2</c:v>
                </c:pt>
                <c:pt idx="230">
                  <c:v>9.3724577598561121E-2</c:v>
                </c:pt>
                <c:pt idx="231">
                  <c:v>9.3724577598561121E-2</c:v>
                </c:pt>
                <c:pt idx="232">
                  <c:v>9.8421858905092793E-2</c:v>
                </c:pt>
                <c:pt idx="233">
                  <c:v>0.10422438287198468</c:v>
                </c:pt>
                <c:pt idx="234">
                  <c:v>9.9250790900362568E-2</c:v>
                </c:pt>
                <c:pt idx="235">
                  <c:v>0.10063234422581326</c:v>
                </c:pt>
                <c:pt idx="236">
                  <c:v>0.10643486819270476</c:v>
                </c:pt>
                <c:pt idx="237">
                  <c:v>0.10532962553234461</c:v>
                </c:pt>
                <c:pt idx="238">
                  <c:v>0.10422438287198468</c:v>
                </c:pt>
                <c:pt idx="239">
                  <c:v>0.10560593619743468</c:v>
                </c:pt>
                <c:pt idx="240">
                  <c:v>0.11284527562279505</c:v>
                </c:pt>
                <c:pt idx="241">
                  <c:v>0.1145031396133358</c:v>
                </c:pt>
                <c:pt idx="242">
                  <c:v>0.1131215862878856</c:v>
                </c:pt>
                <c:pt idx="243">
                  <c:v>0.11422682894824611</c:v>
                </c:pt>
                <c:pt idx="244">
                  <c:v>0.12279245956603919</c:v>
                </c:pt>
                <c:pt idx="245">
                  <c:v>0.11947673158495772</c:v>
                </c:pt>
                <c:pt idx="246">
                  <c:v>0.11837148892459715</c:v>
                </c:pt>
                <c:pt idx="247">
                  <c:v>0.11864779958968726</c:v>
                </c:pt>
                <c:pt idx="248">
                  <c:v>0.12726869234049876</c:v>
                </c:pt>
                <c:pt idx="249">
                  <c:v>0.12478189635468739</c:v>
                </c:pt>
                <c:pt idx="250">
                  <c:v>0.12505820701977738</c:v>
                </c:pt>
                <c:pt idx="251">
                  <c:v>0.1308607309866695</c:v>
                </c:pt>
                <c:pt idx="252">
                  <c:v>0.13362383763757038</c:v>
                </c:pt>
                <c:pt idx="253">
                  <c:v>0.13279490564230068</c:v>
                </c:pt>
                <c:pt idx="254">
                  <c:v>0.13279490564230068</c:v>
                </c:pt>
                <c:pt idx="255">
                  <c:v>0.13555801229320114</c:v>
                </c:pt>
                <c:pt idx="256">
                  <c:v>0.14334997304874186</c:v>
                </c:pt>
                <c:pt idx="257">
                  <c:v>0.13832111894410207</c:v>
                </c:pt>
                <c:pt idx="258">
                  <c:v>0.13915005093937238</c:v>
                </c:pt>
                <c:pt idx="259">
                  <c:v>0.14279735171856217</c:v>
                </c:pt>
                <c:pt idx="260">
                  <c:v>0.14528414770437303</c:v>
                </c:pt>
                <c:pt idx="261">
                  <c:v>0.15136298233635512</c:v>
                </c:pt>
                <c:pt idx="262">
                  <c:v>0.15025773967599479</c:v>
                </c:pt>
                <c:pt idx="263">
                  <c:v>0.14970511834581404</c:v>
                </c:pt>
                <c:pt idx="264">
                  <c:v>0.15246822499671545</c:v>
                </c:pt>
                <c:pt idx="265">
                  <c:v>0.15246822499671545</c:v>
                </c:pt>
                <c:pt idx="266">
                  <c:v>0.16302329240315669</c:v>
                </c:pt>
                <c:pt idx="267">
                  <c:v>0.15915494309189593</c:v>
                </c:pt>
                <c:pt idx="268">
                  <c:v>0.16026018575225623</c:v>
                </c:pt>
                <c:pt idx="269">
                  <c:v>0.16716795237950813</c:v>
                </c:pt>
                <c:pt idx="270">
                  <c:v>0.16633902038423784</c:v>
                </c:pt>
                <c:pt idx="271">
                  <c:v>0.16495746705878736</c:v>
                </c:pt>
                <c:pt idx="272">
                  <c:v>0.17440729180486941</c:v>
                </c:pt>
                <c:pt idx="273">
                  <c:v>0.17297047634640059</c:v>
                </c:pt>
                <c:pt idx="274">
                  <c:v>0.1735783598095984</c:v>
                </c:pt>
                <c:pt idx="275">
                  <c:v>0.17799933045104113</c:v>
                </c:pt>
                <c:pt idx="276">
                  <c:v>0.17606515579540993</c:v>
                </c:pt>
                <c:pt idx="277">
                  <c:v>0.17938088377649125</c:v>
                </c:pt>
                <c:pt idx="278">
                  <c:v>0.18076243710194181</c:v>
                </c:pt>
                <c:pt idx="279">
                  <c:v>0.1849070970782932</c:v>
                </c:pt>
                <c:pt idx="280">
                  <c:v>0.18656496106883291</c:v>
                </c:pt>
                <c:pt idx="281">
                  <c:v>0.18545971840847295</c:v>
                </c:pt>
                <c:pt idx="282">
                  <c:v>0.19021226184802262</c:v>
                </c:pt>
                <c:pt idx="283">
                  <c:v>0.19242274716874289</c:v>
                </c:pt>
                <c:pt idx="284">
                  <c:v>0.19076488317820284</c:v>
                </c:pt>
                <c:pt idx="285">
                  <c:v>0.19684371781018445</c:v>
                </c:pt>
                <c:pt idx="286">
                  <c:v>0.19712002847527457</c:v>
                </c:pt>
                <c:pt idx="287">
                  <c:v>0.19490954315455378</c:v>
                </c:pt>
                <c:pt idx="288">
                  <c:v>0.19712002847527457</c:v>
                </c:pt>
                <c:pt idx="289">
                  <c:v>0.20513303776288741</c:v>
                </c:pt>
                <c:pt idx="290">
                  <c:v>0.20347517377234722</c:v>
                </c:pt>
                <c:pt idx="291">
                  <c:v>0.20209362044689641</c:v>
                </c:pt>
                <c:pt idx="292">
                  <c:v>0.21292499851842886</c:v>
                </c:pt>
                <c:pt idx="293">
                  <c:v>0.20933295987225725</c:v>
                </c:pt>
                <c:pt idx="294">
                  <c:v>0.21016189186752768</c:v>
                </c:pt>
                <c:pt idx="295">
                  <c:v>0.21264868785333849</c:v>
                </c:pt>
                <c:pt idx="296">
                  <c:v>0.21900383315041097</c:v>
                </c:pt>
                <c:pt idx="297">
                  <c:v>0.21624072649950921</c:v>
                </c:pt>
                <c:pt idx="298">
                  <c:v>0.21762227982495969</c:v>
                </c:pt>
                <c:pt idx="299">
                  <c:v>0.22176693980131174</c:v>
                </c:pt>
                <c:pt idx="300">
                  <c:v>0.22038538647586112</c:v>
                </c:pt>
                <c:pt idx="301">
                  <c:v>0.22231956113149193</c:v>
                </c:pt>
                <c:pt idx="302">
                  <c:v>0.23176938587757351</c:v>
                </c:pt>
                <c:pt idx="303">
                  <c:v>0.22983521122194189</c:v>
                </c:pt>
                <c:pt idx="304">
                  <c:v>0.23315093920302307</c:v>
                </c:pt>
                <c:pt idx="305">
                  <c:v>0.2378482205095547</c:v>
                </c:pt>
                <c:pt idx="306">
                  <c:v>0.23370356053320326</c:v>
                </c:pt>
                <c:pt idx="307">
                  <c:v>0.23453249252847436</c:v>
                </c:pt>
                <c:pt idx="308">
                  <c:v>0.24094289995856391</c:v>
                </c:pt>
                <c:pt idx="309">
                  <c:v>0.24342969594437491</c:v>
                </c:pt>
                <c:pt idx="310">
                  <c:v>0.24039027862838358</c:v>
                </c:pt>
                <c:pt idx="311">
                  <c:v>0.2406665892934737</c:v>
                </c:pt>
                <c:pt idx="312">
                  <c:v>0.24923221991126723</c:v>
                </c:pt>
                <c:pt idx="313">
                  <c:v>0.24867959858108646</c:v>
                </c:pt>
                <c:pt idx="314">
                  <c:v>0.24812697725090627</c:v>
                </c:pt>
                <c:pt idx="315">
                  <c:v>0.25951097665261935</c:v>
                </c:pt>
                <c:pt idx="316">
                  <c:v>0.25448212254797847</c:v>
                </c:pt>
                <c:pt idx="317">
                  <c:v>0.25420581188288838</c:v>
                </c:pt>
                <c:pt idx="318">
                  <c:v>0.2564715593366273</c:v>
                </c:pt>
                <c:pt idx="319">
                  <c:v>0.26752398594023208</c:v>
                </c:pt>
                <c:pt idx="320">
                  <c:v>0.26393194729406061</c:v>
                </c:pt>
                <c:pt idx="321">
                  <c:v>0.26476087928933101</c:v>
                </c:pt>
                <c:pt idx="322">
                  <c:v>0.27282915070996172</c:v>
                </c:pt>
                <c:pt idx="323">
                  <c:v>0.26973447126095274</c:v>
                </c:pt>
                <c:pt idx="324">
                  <c:v>0.27111602458640227</c:v>
                </c:pt>
                <c:pt idx="325">
                  <c:v>0.28028953866739326</c:v>
                </c:pt>
                <c:pt idx="326">
                  <c:v>0.27614487869104232</c:v>
                </c:pt>
                <c:pt idx="327">
                  <c:v>0.27780274268158262</c:v>
                </c:pt>
                <c:pt idx="328">
                  <c:v>0.27918429600703332</c:v>
                </c:pt>
                <c:pt idx="329">
                  <c:v>0.28774992662482607</c:v>
                </c:pt>
                <c:pt idx="330">
                  <c:v>0.2838815773135665</c:v>
                </c:pt>
                <c:pt idx="331">
                  <c:v>0.28526313063901521</c:v>
                </c:pt>
                <c:pt idx="332">
                  <c:v>0.29167353806910545</c:v>
                </c:pt>
                <c:pt idx="333">
                  <c:v>0.29664713004072679</c:v>
                </c:pt>
                <c:pt idx="334">
                  <c:v>0.29388402338982872</c:v>
                </c:pt>
                <c:pt idx="335">
                  <c:v>0.2947129553850974</c:v>
                </c:pt>
                <c:pt idx="336">
                  <c:v>0.30189703267743895</c:v>
                </c:pt>
                <c:pt idx="337">
                  <c:v>0.30079179001707856</c:v>
                </c:pt>
                <c:pt idx="338">
                  <c:v>0.30548907132361208</c:v>
                </c:pt>
                <c:pt idx="339">
                  <c:v>0.30438382866325098</c:v>
                </c:pt>
                <c:pt idx="340">
                  <c:v>0.30355489666798058</c:v>
                </c:pt>
                <c:pt idx="341">
                  <c:v>0.31383365340933111</c:v>
                </c:pt>
                <c:pt idx="342">
                  <c:v>0.31328103207915092</c:v>
                </c:pt>
                <c:pt idx="343">
                  <c:v>0.31328103207915092</c:v>
                </c:pt>
                <c:pt idx="344">
                  <c:v>0.31659676006023313</c:v>
                </c:pt>
                <c:pt idx="345">
                  <c:v>0.31770200272059246</c:v>
                </c:pt>
                <c:pt idx="346">
                  <c:v>0.31963617737622424</c:v>
                </c:pt>
                <c:pt idx="347">
                  <c:v>0.32438872081577463</c:v>
                </c:pt>
                <c:pt idx="348">
                  <c:v>0.3268755168015845</c:v>
                </c:pt>
                <c:pt idx="349">
                  <c:v>0.32521765281104331</c:v>
                </c:pt>
                <c:pt idx="350">
                  <c:v>0.32659920613649357</c:v>
                </c:pt>
                <c:pt idx="351">
                  <c:v>0.33267804076847662</c:v>
                </c:pt>
                <c:pt idx="352">
                  <c:v>0.33820425407027782</c:v>
                </c:pt>
                <c:pt idx="353">
                  <c:v>0.33654639007973808</c:v>
                </c:pt>
                <c:pt idx="354">
                  <c:v>0.33964106952874706</c:v>
                </c:pt>
                <c:pt idx="355">
                  <c:v>0.34378572950509756</c:v>
                </c:pt>
                <c:pt idx="356">
                  <c:v>0.34350941884000746</c:v>
                </c:pt>
                <c:pt idx="357">
                  <c:v>0.34240417617964897</c:v>
                </c:pt>
                <c:pt idx="358">
                  <c:v>0.35069349613234996</c:v>
                </c:pt>
                <c:pt idx="359">
                  <c:v>0.35179873879271034</c:v>
                </c:pt>
                <c:pt idx="360">
                  <c:v>0.35096980679744172</c:v>
                </c:pt>
                <c:pt idx="361">
                  <c:v>0.35207504945780088</c:v>
                </c:pt>
                <c:pt idx="362">
                  <c:v>0.36152487420388363</c:v>
                </c:pt>
                <c:pt idx="363">
                  <c:v>0.359867010213342</c:v>
                </c:pt>
                <c:pt idx="364">
                  <c:v>0.36014332087843121</c:v>
                </c:pt>
                <c:pt idx="365">
                  <c:v>0.359867010213342</c:v>
                </c:pt>
                <c:pt idx="366">
                  <c:v>0.37036681548676598</c:v>
                </c:pt>
                <c:pt idx="367">
                  <c:v>0.36705108750568388</c:v>
                </c:pt>
                <c:pt idx="368">
                  <c:v>0.36732739817077492</c:v>
                </c:pt>
                <c:pt idx="369">
                  <c:v>0.37705353358194532</c:v>
                </c:pt>
                <c:pt idx="370">
                  <c:v>0.37594829092158488</c:v>
                </c:pt>
                <c:pt idx="371">
                  <c:v>0.37456673759613435</c:v>
                </c:pt>
                <c:pt idx="372">
                  <c:v>0.37871139757248667</c:v>
                </c:pt>
                <c:pt idx="373">
                  <c:v>0.38230343621865814</c:v>
                </c:pt>
                <c:pt idx="374">
                  <c:v>0.38313236821392732</c:v>
                </c:pt>
                <c:pt idx="375">
                  <c:v>0.38313236821392732</c:v>
                </c:pt>
                <c:pt idx="376">
                  <c:v>0.38843753298365813</c:v>
                </c:pt>
                <c:pt idx="377">
                  <c:v>0.39147695029965068</c:v>
                </c:pt>
                <c:pt idx="378">
                  <c:v>0.39396374628546055</c:v>
                </c:pt>
                <c:pt idx="379">
                  <c:v>0.40004258091744266</c:v>
                </c:pt>
                <c:pt idx="380">
                  <c:v>0.39755578493163135</c:v>
                </c:pt>
                <c:pt idx="381">
                  <c:v>0.39700316360145166</c:v>
                </c:pt>
                <c:pt idx="382">
                  <c:v>0.3967268529363609</c:v>
                </c:pt>
                <c:pt idx="383">
                  <c:v>0.40728192034280292</c:v>
                </c:pt>
                <c:pt idx="384">
                  <c:v>0.40225306623816176</c:v>
                </c:pt>
                <c:pt idx="385">
                  <c:v>0.40225306623816176</c:v>
                </c:pt>
                <c:pt idx="386">
                  <c:v>0.40811085233807198</c:v>
                </c:pt>
                <c:pt idx="387">
                  <c:v>0.41418968697005554</c:v>
                </c:pt>
                <c:pt idx="388">
                  <c:v>0.41336075497478497</c:v>
                </c:pt>
                <c:pt idx="389">
                  <c:v>0.41418968697005554</c:v>
                </c:pt>
                <c:pt idx="390">
                  <c:v>0.42391582238122588</c:v>
                </c:pt>
                <c:pt idx="391">
                  <c:v>0.41888696827658733</c:v>
                </c:pt>
                <c:pt idx="392">
                  <c:v>0.42082114293221723</c:v>
                </c:pt>
                <c:pt idx="393">
                  <c:v>0.42833679302266886</c:v>
                </c:pt>
                <c:pt idx="394">
                  <c:v>0.42667892903212734</c:v>
                </c:pt>
                <c:pt idx="395">
                  <c:v>0.42695523969721688</c:v>
                </c:pt>
                <c:pt idx="396">
                  <c:v>0.43552087031501135</c:v>
                </c:pt>
                <c:pt idx="397">
                  <c:v>0.43358669565938068</c:v>
                </c:pt>
                <c:pt idx="398">
                  <c:v>0.43552087031501135</c:v>
                </c:pt>
                <c:pt idx="399">
                  <c:v>0.44110234574982948</c:v>
                </c:pt>
                <c:pt idx="400">
                  <c:v>0.43944448175929063</c:v>
                </c:pt>
                <c:pt idx="401">
                  <c:v>0.43972079242437973</c:v>
                </c:pt>
                <c:pt idx="402">
                  <c:v>0.44358914173564118</c:v>
                </c:pt>
                <c:pt idx="403">
                  <c:v>0.44607593772145132</c:v>
                </c:pt>
                <c:pt idx="404">
                  <c:v>0.44552331639127096</c:v>
                </c:pt>
                <c:pt idx="405">
                  <c:v>0.45243108301852325</c:v>
                </c:pt>
                <c:pt idx="406">
                  <c:v>0.45381263634397473</c:v>
                </c:pt>
                <c:pt idx="407">
                  <c:v>0.45408894700906538</c:v>
                </c:pt>
                <c:pt idx="408">
                  <c:v>0.45718362645807303</c:v>
                </c:pt>
                <c:pt idx="409">
                  <c:v>0.4585651797835234</c:v>
                </c:pt>
                <c:pt idx="410">
                  <c:v>0.45967042244388384</c:v>
                </c:pt>
                <c:pt idx="411">
                  <c:v>0.46713081040131554</c:v>
                </c:pt>
                <c:pt idx="412">
                  <c:v>0.4627098397598759</c:v>
                </c:pt>
                <c:pt idx="413">
                  <c:v>0.46519663574568582</c:v>
                </c:pt>
                <c:pt idx="414">
                  <c:v>0.46713081040131554</c:v>
                </c:pt>
                <c:pt idx="415">
                  <c:v>0.47354121783140662</c:v>
                </c:pt>
                <c:pt idx="416">
                  <c:v>0.47271228583613645</c:v>
                </c:pt>
                <c:pt idx="417">
                  <c:v>0.47215966450595631</c:v>
                </c:pt>
                <c:pt idx="418">
                  <c:v>0.47796218847284966</c:v>
                </c:pt>
                <c:pt idx="419">
                  <c:v>0.4776858778077599</c:v>
                </c:pt>
                <c:pt idx="420">
                  <c:v>0.48542257643028197</c:v>
                </c:pt>
                <c:pt idx="421">
                  <c:v>0.48376471243974117</c:v>
                </c:pt>
                <c:pt idx="422">
                  <c:v>0.48321209110956154</c:v>
                </c:pt>
                <c:pt idx="423">
                  <c:v>0.48680412975573223</c:v>
                </c:pt>
                <c:pt idx="424">
                  <c:v>0.49045143053492052</c:v>
                </c:pt>
                <c:pt idx="425">
                  <c:v>0.48934618787456202</c:v>
                </c:pt>
                <c:pt idx="426">
                  <c:v>0.49404346918109182</c:v>
                </c:pt>
                <c:pt idx="427">
                  <c:v>0.49708288649708426</c:v>
                </c:pt>
                <c:pt idx="428">
                  <c:v>0.50233278913379276</c:v>
                </c:pt>
                <c:pt idx="429">
                  <c:v>0.50012230381307388</c:v>
                </c:pt>
                <c:pt idx="430">
                  <c:v>0.4998459931479855</c:v>
                </c:pt>
                <c:pt idx="431">
                  <c:v>0.50708533257334465</c:v>
                </c:pt>
                <c:pt idx="432">
                  <c:v>0.50487484725262355</c:v>
                </c:pt>
                <c:pt idx="433">
                  <c:v>0.50404591525735332</c:v>
                </c:pt>
                <c:pt idx="434">
                  <c:v>0.51620358452131576</c:v>
                </c:pt>
                <c:pt idx="435">
                  <c:v>0.51454572053077763</c:v>
                </c:pt>
                <c:pt idx="436">
                  <c:v>0.51592727385622739</c:v>
                </c:pt>
                <c:pt idx="437">
                  <c:v>0.51620358452131576</c:v>
                </c:pt>
                <c:pt idx="438">
                  <c:v>0.52261399195140756</c:v>
                </c:pt>
                <c:pt idx="439">
                  <c:v>0.52150874929104518</c:v>
                </c:pt>
                <c:pt idx="440">
                  <c:v>0.52786389458812122</c:v>
                </c:pt>
                <c:pt idx="441">
                  <c:v>0.5281402052532097</c:v>
                </c:pt>
                <c:pt idx="442">
                  <c:v>0.53283748655974161</c:v>
                </c:pt>
                <c:pt idx="443">
                  <c:v>0.53366641855501162</c:v>
                </c:pt>
                <c:pt idx="444">
                  <c:v>0.53759002999929051</c:v>
                </c:pt>
                <c:pt idx="445">
                  <c:v>0.53642952520591258</c:v>
                </c:pt>
                <c:pt idx="446">
                  <c:v>0.54118206864546159</c:v>
                </c:pt>
                <c:pt idx="447">
                  <c:v>0.54256362197090968</c:v>
                </c:pt>
                <c:pt idx="448">
                  <c:v>0.54228731130582253</c:v>
                </c:pt>
                <c:pt idx="449">
                  <c:v>0.54311624330109287</c:v>
                </c:pt>
                <c:pt idx="450">
                  <c:v>0.55195818458397594</c:v>
                </c:pt>
                <c:pt idx="451">
                  <c:v>0.55140556325379575</c:v>
                </c:pt>
                <c:pt idx="452">
                  <c:v>0.55112925258870926</c:v>
                </c:pt>
                <c:pt idx="453">
                  <c:v>0.55615810669334564</c:v>
                </c:pt>
                <c:pt idx="454">
                  <c:v>0.55615810669334564</c:v>
                </c:pt>
                <c:pt idx="455">
                  <c:v>0.56444742664604863</c:v>
                </c:pt>
                <c:pt idx="456">
                  <c:v>0.56306587332060054</c:v>
                </c:pt>
                <c:pt idx="457">
                  <c:v>0.5619606306602376</c:v>
                </c:pt>
                <c:pt idx="458">
                  <c:v>0.56555266930640857</c:v>
                </c:pt>
                <c:pt idx="459">
                  <c:v>0.56914470795258065</c:v>
                </c:pt>
                <c:pt idx="460">
                  <c:v>0.57113414474122626</c:v>
                </c:pt>
                <c:pt idx="461">
                  <c:v>0.56942101861767214</c:v>
                </c:pt>
                <c:pt idx="462">
                  <c:v>0.5705815234110484</c:v>
                </c:pt>
                <c:pt idx="463">
                  <c:v>0.58135763934956219</c:v>
                </c:pt>
                <c:pt idx="464">
                  <c:v>0.57969977535902395</c:v>
                </c:pt>
                <c:pt idx="465">
                  <c:v>0.58025239668920159</c:v>
                </c:pt>
                <c:pt idx="466">
                  <c:v>0.58887328944001249</c:v>
                </c:pt>
                <c:pt idx="467">
                  <c:v>0.58384443533537489</c:v>
                </c:pt>
                <c:pt idx="468">
                  <c:v>0.58329181400519492</c:v>
                </c:pt>
                <c:pt idx="469">
                  <c:v>0.58605492065609377</c:v>
                </c:pt>
                <c:pt idx="470">
                  <c:v>0.59329426008145436</c:v>
                </c:pt>
                <c:pt idx="471">
                  <c:v>0.59522843473708498</c:v>
                </c:pt>
                <c:pt idx="472">
                  <c:v>0.59605736673235188</c:v>
                </c:pt>
                <c:pt idx="473">
                  <c:v>0.60047833737379941</c:v>
                </c:pt>
                <c:pt idx="474">
                  <c:v>0.59799154138798549</c:v>
                </c:pt>
                <c:pt idx="475">
                  <c:v>0.59771523072289579</c:v>
                </c:pt>
                <c:pt idx="476">
                  <c:v>0.60185989069924983</c:v>
                </c:pt>
                <c:pt idx="477">
                  <c:v>0.60578350214352883</c:v>
                </c:pt>
                <c:pt idx="478">
                  <c:v>0.60854660879442768</c:v>
                </c:pt>
                <c:pt idx="479">
                  <c:v>0.6079939874642476</c:v>
                </c:pt>
                <c:pt idx="480">
                  <c:v>0.61186233677550883</c:v>
                </c:pt>
                <c:pt idx="481">
                  <c:v>0.61379651143114133</c:v>
                </c:pt>
                <c:pt idx="482">
                  <c:v>0.61075709411515033</c:v>
                </c:pt>
                <c:pt idx="483">
                  <c:v>0.61877010340276162</c:v>
                </c:pt>
                <c:pt idx="484">
                  <c:v>0.62020691886122958</c:v>
                </c:pt>
                <c:pt idx="485">
                  <c:v>0.62020691886122958</c:v>
                </c:pt>
                <c:pt idx="486">
                  <c:v>0.62435157883758163</c:v>
                </c:pt>
                <c:pt idx="487">
                  <c:v>0.62241740418195057</c:v>
                </c:pt>
                <c:pt idx="488">
                  <c:v>0.62435157883758163</c:v>
                </c:pt>
                <c:pt idx="489">
                  <c:v>0.63070672413465334</c:v>
                </c:pt>
                <c:pt idx="490">
                  <c:v>0.63153565612992546</c:v>
                </c:pt>
                <c:pt idx="491">
                  <c:v>0.63264089879028651</c:v>
                </c:pt>
                <c:pt idx="492">
                  <c:v>0.63070672413465334</c:v>
                </c:pt>
                <c:pt idx="493">
                  <c:v>0.63905130622037742</c:v>
                </c:pt>
                <c:pt idx="494">
                  <c:v>0.63849868489019601</c:v>
                </c:pt>
                <c:pt idx="495">
                  <c:v>0.63684082089965521</c:v>
                </c:pt>
                <c:pt idx="496">
                  <c:v>0.63905130622037742</c:v>
                </c:pt>
                <c:pt idx="497">
                  <c:v>0.64374858752690778</c:v>
                </c:pt>
                <c:pt idx="498">
                  <c:v>0.64347227686181585</c:v>
                </c:pt>
                <c:pt idx="499">
                  <c:v>0.65176159681452106</c:v>
                </c:pt>
                <c:pt idx="500">
                  <c:v>0.64872217949852995</c:v>
                </c:pt>
                <c:pt idx="501">
                  <c:v>0.64927480082870992</c:v>
                </c:pt>
                <c:pt idx="502">
                  <c:v>0.65734307224934119</c:v>
                </c:pt>
                <c:pt idx="503">
                  <c:v>0.65651414025406829</c:v>
                </c:pt>
                <c:pt idx="504">
                  <c:v>0.65706676158424848</c:v>
                </c:pt>
                <c:pt idx="505">
                  <c:v>0.66065880023042334</c:v>
                </c:pt>
                <c:pt idx="506">
                  <c:v>0.66010617890023948</c:v>
                </c:pt>
                <c:pt idx="507">
                  <c:v>0.66673763486240378</c:v>
                </c:pt>
                <c:pt idx="508">
                  <c:v>0.66452714954168102</c:v>
                </c:pt>
                <c:pt idx="509">
                  <c:v>0.66618501353222381</c:v>
                </c:pt>
                <c:pt idx="510">
                  <c:v>0.67121386763686164</c:v>
                </c:pt>
                <c:pt idx="511">
                  <c:v>0.6692796929812328</c:v>
                </c:pt>
                <c:pt idx="512">
                  <c:v>0.67563483827830706</c:v>
                </c:pt>
                <c:pt idx="513">
                  <c:v>0.67756901293393546</c:v>
                </c:pt>
                <c:pt idx="514">
                  <c:v>0.67646377027357574</c:v>
                </c:pt>
                <c:pt idx="515">
                  <c:v>0.67950318758956463</c:v>
                </c:pt>
                <c:pt idx="516">
                  <c:v>0.68392415823100594</c:v>
                </c:pt>
                <c:pt idx="517">
                  <c:v>0.68563728435456461</c:v>
                </c:pt>
                <c:pt idx="518">
                  <c:v>0.68618990568474469</c:v>
                </c:pt>
                <c:pt idx="519">
                  <c:v>0.68757145901019701</c:v>
                </c:pt>
                <c:pt idx="520">
                  <c:v>0.69254505098181685</c:v>
                </c:pt>
                <c:pt idx="521">
                  <c:v>0.69392660430726727</c:v>
                </c:pt>
                <c:pt idx="522">
                  <c:v>0.69724233228834864</c:v>
                </c:pt>
                <c:pt idx="523">
                  <c:v>0.69475553630253994</c:v>
                </c:pt>
                <c:pt idx="524">
                  <c:v>0.69862388561380151</c:v>
                </c:pt>
                <c:pt idx="525">
                  <c:v>0.70365273971843878</c:v>
                </c:pt>
                <c:pt idx="526">
                  <c:v>0.70166330292979062</c:v>
                </c:pt>
                <c:pt idx="527">
                  <c:v>0.7019396135948851</c:v>
                </c:pt>
                <c:pt idx="528">
                  <c:v>0.70807371035988342</c:v>
                </c:pt>
                <c:pt idx="529">
                  <c:v>0.70835002102497024</c:v>
                </c:pt>
                <c:pt idx="530">
                  <c:v>0.70752108902970001</c:v>
                </c:pt>
                <c:pt idx="531">
                  <c:v>0.71470516632204262</c:v>
                </c:pt>
                <c:pt idx="532">
                  <c:v>0.71359992366168401</c:v>
                </c:pt>
                <c:pt idx="533">
                  <c:v>0.7213918844172228</c:v>
                </c:pt>
                <c:pt idx="534">
                  <c:v>0.71691565164276361</c:v>
                </c:pt>
                <c:pt idx="535">
                  <c:v>0.71691565164276361</c:v>
                </c:pt>
                <c:pt idx="536">
                  <c:v>0.71945770976159218</c:v>
                </c:pt>
                <c:pt idx="537">
                  <c:v>0.72664178705393645</c:v>
                </c:pt>
                <c:pt idx="538">
                  <c:v>0.72664178705393645</c:v>
                </c:pt>
                <c:pt idx="539">
                  <c:v>0.73299693235100905</c:v>
                </c:pt>
                <c:pt idx="540">
                  <c:v>0.7305101363651979</c:v>
                </c:pt>
                <c:pt idx="541">
                  <c:v>0.7305101363651979</c:v>
                </c:pt>
                <c:pt idx="542">
                  <c:v>0.73553899046983573</c:v>
                </c:pt>
                <c:pt idx="543">
                  <c:v>0.73493110700663755</c:v>
                </c:pt>
                <c:pt idx="544">
                  <c:v>0.74078889310654972</c:v>
                </c:pt>
                <c:pt idx="545">
                  <c:v>0.74051258244145746</c:v>
                </c:pt>
                <c:pt idx="546">
                  <c:v>0.74134151443672969</c:v>
                </c:pt>
                <c:pt idx="547">
                  <c:v>0.748801902394164</c:v>
                </c:pt>
                <c:pt idx="548">
                  <c:v>0.74797297039889343</c:v>
                </c:pt>
                <c:pt idx="549">
                  <c:v>0.7476966597338025</c:v>
                </c:pt>
                <c:pt idx="550">
                  <c:v>0.75769910581006161</c:v>
                </c:pt>
                <c:pt idx="551">
                  <c:v>0.75576493115443244</c:v>
                </c:pt>
                <c:pt idx="552">
                  <c:v>0.75521230982424825</c:v>
                </c:pt>
                <c:pt idx="553">
                  <c:v>0.75659386314970289</c:v>
                </c:pt>
                <c:pt idx="554">
                  <c:v>0.76460687243731629</c:v>
                </c:pt>
                <c:pt idx="555">
                  <c:v>0.7621200764515067</c:v>
                </c:pt>
                <c:pt idx="556">
                  <c:v>0.7621200764515067</c:v>
                </c:pt>
                <c:pt idx="557">
                  <c:v>0.764883183102404</c:v>
                </c:pt>
                <c:pt idx="558">
                  <c:v>0.7740566971833982</c:v>
                </c:pt>
                <c:pt idx="559">
                  <c:v>0.77239883319285696</c:v>
                </c:pt>
                <c:pt idx="560">
                  <c:v>0.77488562917866699</c:v>
                </c:pt>
                <c:pt idx="561">
                  <c:v>0.77847766782483674</c:v>
                </c:pt>
                <c:pt idx="562">
                  <c:v>0.7770961144993892</c:v>
                </c:pt>
                <c:pt idx="563">
                  <c:v>0.77985922115028938</c:v>
                </c:pt>
                <c:pt idx="564">
                  <c:v>0.78571700725019888</c:v>
                </c:pt>
                <c:pt idx="565">
                  <c:v>0.78372757046154862</c:v>
                </c:pt>
                <c:pt idx="566">
                  <c:v>0.78930904589636652</c:v>
                </c:pt>
                <c:pt idx="567">
                  <c:v>0.78875642456618988</c:v>
                </c:pt>
                <c:pt idx="568">
                  <c:v>0.78930904589636652</c:v>
                </c:pt>
                <c:pt idx="569">
                  <c:v>0.79179584188218111</c:v>
                </c:pt>
                <c:pt idx="570">
                  <c:v>0.79262477387744967</c:v>
                </c:pt>
                <c:pt idx="571">
                  <c:v>0.79594050185853071</c:v>
                </c:pt>
                <c:pt idx="572">
                  <c:v>0.79511156986325826</c:v>
                </c:pt>
                <c:pt idx="573">
                  <c:v>0.79621681252362164</c:v>
                </c:pt>
                <c:pt idx="574">
                  <c:v>0.8062192585998853</c:v>
                </c:pt>
                <c:pt idx="575">
                  <c:v>0.805666637269704</c:v>
                </c:pt>
                <c:pt idx="576">
                  <c:v>0.80207459862353303</c:v>
                </c:pt>
                <c:pt idx="577">
                  <c:v>0.80483770527443177</c:v>
                </c:pt>
                <c:pt idx="578">
                  <c:v>0.80677187993006261</c:v>
                </c:pt>
                <c:pt idx="579">
                  <c:v>0.80677187993006261</c:v>
                </c:pt>
                <c:pt idx="580">
                  <c:v>0.81506119988276315</c:v>
                </c:pt>
                <c:pt idx="581">
                  <c:v>0.81257440389695446</c:v>
                </c:pt>
                <c:pt idx="582">
                  <c:v>0.81367964655731728</c:v>
                </c:pt>
                <c:pt idx="583">
                  <c:v>0.81285071456204472</c:v>
                </c:pt>
                <c:pt idx="584">
                  <c:v>0.81533751054785553</c:v>
                </c:pt>
                <c:pt idx="585">
                  <c:v>0.81561382121294557</c:v>
                </c:pt>
                <c:pt idx="586">
                  <c:v>0.82091898598267365</c:v>
                </c:pt>
                <c:pt idx="587">
                  <c:v>0.8228531606383066</c:v>
                </c:pt>
                <c:pt idx="588">
                  <c:v>0.82312947130339909</c:v>
                </c:pt>
                <c:pt idx="589">
                  <c:v>0.82644519928447924</c:v>
                </c:pt>
                <c:pt idx="590">
                  <c:v>0.82423471396375669</c:v>
                </c:pt>
                <c:pt idx="591">
                  <c:v>0.83478978137019988</c:v>
                </c:pt>
                <c:pt idx="592">
                  <c:v>0.83307665524663954</c:v>
                </c:pt>
                <c:pt idx="593">
                  <c:v>0.83423716004001758</c:v>
                </c:pt>
                <c:pt idx="594">
                  <c:v>0.83362927657682406</c:v>
                </c:pt>
                <c:pt idx="595">
                  <c:v>0.83362927657682406</c:v>
                </c:pt>
                <c:pt idx="596">
                  <c:v>0.84390803331817643</c:v>
                </c:pt>
                <c:pt idx="597">
                  <c:v>0.84169754799745067</c:v>
                </c:pt>
                <c:pt idx="598">
                  <c:v>0.84169754799745067</c:v>
                </c:pt>
                <c:pt idx="599">
                  <c:v>0.84971055728506362</c:v>
                </c:pt>
                <c:pt idx="600">
                  <c:v>0.84639482930398424</c:v>
                </c:pt>
                <c:pt idx="601">
                  <c:v>0.8455658973087139</c:v>
                </c:pt>
                <c:pt idx="602">
                  <c:v>0.84418434398326159</c:v>
                </c:pt>
                <c:pt idx="603">
                  <c:v>0.8536341687293425</c:v>
                </c:pt>
                <c:pt idx="604">
                  <c:v>0.84639482930398424</c:v>
                </c:pt>
              </c:numCache>
            </c:numRef>
          </c:yVal>
        </c:ser>
        <c:ser>
          <c:idx val="1"/>
          <c:order val="1"/>
          <c:tx>
            <c:strRef>
              <c:f>'GHMa 2'!$L$16</c:f>
              <c:strCache>
                <c:ptCount val="1"/>
                <c:pt idx="0">
                  <c:v>125477</c:v>
                </c:pt>
              </c:strCache>
            </c:strRef>
          </c:tx>
          <c:marker>
            <c:symbol val="none"/>
          </c:marker>
          <c:xVal>
            <c:numRef>
              <c:f>'GHMa 2'!$L$58:$L$662</c:f>
              <c:numCache>
                <c:formatCode>0.000%</c:formatCode>
                <c:ptCount val="605"/>
                <c:pt idx="0">
                  <c:v>0</c:v>
                </c:pt>
                <c:pt idx="1">
                  <c:v>0</c:v>
                </c:pt>
                <c:pt idx="2">
                  <c:v>0</c:v>
                </c:pt>
                <c:pt idx="3">
                  <c:v>0</c:v>
                </c:pt>
                <c:pt idx="4">
                  <c:v>0</c:v>
                </c:pt>
                <c:pt idx="5">
                  <c:v>0</c:v>
                </c:pt>
                <c:pt idx="6">
                  <c:v>0</c:v>
                </c:pt>
                <c:pt idx="7">
                  <c:v>0</c:v>
                </c:pt>
                <c:pt idx="8">
                  <c:v>0</c:v>
                </c:pt>
                <c:pt idx="9">
                  <c:v>0</c:v>
                </c:pt>
                <c:pt idx="10">
                  <c:v>6.6666666666666912E-6</c:v>
                </c:pt>
                <c:pt idx="11">
                  <c:v>6.6666666666666912E-6</c:v>
                </c:pt>
                <c:pt idx="12">
                  <c:v>6.6666666666666912E-6</c:v>
                </c:pt>
                <c:pt idx="13">
                  <c:v>6.6666666666666912E-6</c:v>
                </c:pt>
                <c:pt idx="14">
                  <c:v>6.6666666666666912E-6</c:v>
                </c:pt>
                <c:pt idx="15">
                  <c:v>6.6666666666666912E-6</c:v>
                </c:pt>
                <c:pt idx="16">
                  <c:v>6.6666666666666912E-6</c:v>
                </c:pt>
                <c:pt idx="17">
                  <c:v>6.6666666666666912E-6</c:v>
                </c:pt>
                <c:pt idx="18">
                  <c:v>6.6666666666666912E-6</c:v>
                </c:pt>
                <c:pt idx="19">
                  <c:v>6.6666666666666912E-6</c:v>
                </c:pt>
                <c:pt idx="20">
                  <c:v>6.6666666666666912E-6</c:v>
                </c:pt>
                <c:pt idx="21">
                  <c:v>6.6666666666666912E-6</c:v>
                </c:pt>
                <c:pt idx="22">
                  <c:v>6.6666666666666912E-6</c:v>
                </c:pt>
                <c:pt idx="23">
                  <c:v>6.6666666666666912E-6</c:v>
                </c:pt>
                <c:pt idx="24">
                  <c:v>6.6666666666666912E-6</c:v>
                </c:pt>
                <c:pt idx="25">
                  <c:v>6.6666666666666912E-6</c:v>
                </c:pt>
                <c:pt idx="26">
                  <c:v>6.6666666666666912E-6</c:v>
                </c:pt>
                <c:pt idx="27">
                  <c:v>6.6666666666666912E-6</c:v>
                </c:pt>
                <c:pt idx="28">
                  <c:v>6.6666666666666912E-6</c:v>
                </c:pt>
                <c:pt idx="29">
                  <c:v>6.6666666666666912E-6</c:v>
                </c:pt>
                <c:pt idx="30">
                  <c:v>6.6666666666666912E-6</c:v>
                </c:pt>
                <c:pt idx="31">
                  <c:v>6.6666666666666912E-6</c:v>
                </c:pt>
                <c:pt idx="32">
                  <c:v>6.6666666666666912E-6</c:v>
                </c:pt>
                <c:pt idx="33">
                  <c:v>6.6666666666666912E-6</c:v>
                </c:pt>
                <c:pt idx="34">
                  <c:v>6.6666666666666912E-6</c:v>
                </c:pt>
                <c:pt idx="35">
                  <c:v>6.6666666666666912E-6</c:v>
                </c:pt>
                <c:pt idx="36">
                  <c:v>6.6666666666666912E-6</c:v>
                </c:pt>
                <c:pt idx="37">
                  <c:v>1.3333333333333381E-5</c:v>
                </c:pt>
                <c:pt idx="38">
                  <c:v>1.3333333333333381E-5</c:v>
                </c:pt>
                <c:pt idx="39">
                  <c:v>1.3333333333333381E-5</c:v>
                </c:pt>
                <c:pt idx="40">
                  <c:v>1.3333333333333381E-5</c:v>
                </c:pt>
                <c:pt idx="41">
                  <c:v>1.3333333333333381E-5</c:v>
                </c:pt>
                <c:pt idx="42">
                  <c:v>1.3333333333333381E-5</c:v>
                </c:pt>
                <c:pt idx="43">
                  <c:v>1.3333333333333381E-5</c:v>
                </c:pt>
                <c:pt idx="44">
                  <c:v>1.3333333333333381E-5</c:v>
                </c:pt>
                <c:pt idx="45">
                  <c:v>6.6666666666666912E-6</c:v>
                </c:pt>
                <c:pt idx="46">
                  <c:v>6.6666666666666912E-6</c:v>
                </c:pt>
                <c:pt idx="47">
                  <c:v>6.6666666666666912E-6</c:v>
                </c:pt>
                <c:pt idx="48">
                  <c:v>6.6666666666666912E-6</c:v>
                </c:pt>
                <c:pt idx="49">
                  <c:v>6.6666666666666912E-6</c:v>
                </c:pt>
                <c:pt idx="50">
                  <c:v>6.6666666666666912E-6</c:v>
                </c:pt>
                <c:pt idx="51">
                  <c:v>6.6666666666666912E-6</c:v>
                </c:pt>
                <c:pt idx="52">
                  <c:v>6.6666666666666912E-6</c:v>
                </c:pt>
                <c:pt idx="53">
                  <c:v>6.6666666666666912E-6</c:v>
                </c:pt>
                <c:pt idx="54">
                  <c:v>6.6666666666666912E-6</c:v>
                </c:pt>
                <c:pt idx="55">
                  <c:v>6.6666666666666912E-6</c:v>
                </c:pt>
                <c:pt idx="56">
                  <c:v>6.6666666666666912E-6</c:v>
                </c:pt>
                <c:pt idx="57">
                  <c:v>6.6666666666666912E-6</c:v>
                </c:pt>
                <c:pt idx="58">
                  <c:v>6.6666666666666912E-6</c:v>
                </c:pt>
                <c:pt idx="59">
                  <c:v>6.6666666666666912E-6</c:v>
                </c:pt>
                <c:pt idx="60">
                  <c:v>6.6666666666666912E-6</c:v>
                </c:pt>
                <c:pt idx="61">
                  <c:v>6.6666666666666912E-6</c:v>
                </c:pt>
                <c:pt idx="62">
                  <c:v>6.6666666666666912E-6</c:v>
                </c:pt>
                <c:pt idx="63">
                  <c:v>6.6666666666666912E-6</c:v>
                </c:pt>
                <c:pt idx="64">
                  <c:v>6.6666666666666912E-6</c:v>
                </c:pt>
                <c:pt idx="65">
                  <c:v>6.6666666666666912E-6</c:v>
                </c:pt>
                <c:pt idx="66">
                  <c:v>6.6666666666666912E-6</c:v>
                </c:pt>
                <c:pt idx="67">
                  <c:v>6.6666666666666912E-6</c:v>
                </c:pt>
                <c:pt idx="68">
                  <c:v>6.6666666666666912E-6</c:v>
                </c:pt>
                <c:pt idx="69">
                  <c:v>6.6666666666666912E-6</c:v>
                </c:pt>
                <c:pt idx="70">
                  <c:v>6.6666666666666912E-6</c:v>
                </c:pt>
                <c:pt idx="71">
                  <c:v>6.6666666666666912E-6</c:v>
                </c:pt>
                <c:pt idx="72">
                  <c:v>6.6666666666666912E-6</c:v>
                </c:pt>
                <c:pt idx="73">
                  <c:v>6.6666666666666912E-6</c:v>
                </c:pt>
                <c:pt idx="74">
                  <c:v>6.6666666666666912E-6</c:v>
                </c:pt>
                <c:pt idx="75">
                  <c:v>6.6666666666666912E-6</c:v>
                </c:pt>
                <c:pt idx="76">
                  <c:v>6.6666666666666912E-6</c:v>
                </c:pt>
                <c:pt idx="77">
                  <c:v>6.6666666666666912E-6</c:v>
                </c:pt>
                <c:pt idx="78">
                  <c:v>6.6666666666666912E-6</c:v>
                </c:pt>
                <c:pt idx="79">
                  <c:v>6.6666666666666912E-6</c:v>
                </c:pt>
                <c:pt idx="80">
                  <c:v>6.6666666666666912E-6</c:v>
                </c:pt>
                <c:pt idx="81">
                  <c:v>6.6666666666666912E-6</c:v>
                </c:pt>
                <c:pt idx="82">
                  <c:v>6.6666666666666912E-6</c:v>
                </c:pt>
                <c:pt idx="83">
                  <c:v>6.6666666666666912E-6</c:v>
                </c:pt>
                <c:pt idx="84">
                  <c:v>1.3333333333333381E-5</c:v>
                </c:pt>
                <c:pt idx="85">
                  <c:v>1.3333333333333381E-5</c:v>
                </c:pt>
                <c:pt idx="86">
                  <c:v>1.3333333333333381E-5</c:v>
                </c:pt>
                <c:pt idx="87">
                  <c:v>1.3333333333333381E-5</c:v>
                </c:pt>
                <c:pt idx="88">
                  <c:v>1.3333333333333381E-5</c:v>
                </c:pt>
                <c:pt idx="89">
                  <c:v>1.3333333333333381E-5</c:v>
                </c:pt>
                <c:pt idx="90">
                  <c:v>1.3333333333333381E-5</c:v>
                </c:pt>
                <c:pt idx="91">
                  <c:v>1.3333333333333381E-5</c:v>
                </c:pt>
                <c:pt idx="92">
                  <c:v>1.3333333333333381E-5</c:v>
                </c:pt>
                <c:pt idx="93">
                  <c:v>1.3333333333333381E-5</c:v>
                </c:pt>
                <c:pt idx="94">
                  <c:v>1.3333333333333381E-5</c:v>
                </c:pt>
                <c:pt idx="95">
                  <c:v>1.3333333333333381E-5</c:v>
                </c:pt>
                <c:pt idx="96">
                  <c:v>1.3333333333333381E-5</c:v>
                </c:pt>
                <c:pt idx="97">
                  <c:v>1.3333333333333381E-5</c:v>
                </c:pt>
                <c:pt idx="98">
                  <c:v>1.3333333333333381E-5</c:v>
                </c:pt>
                <c:pt idx="99">
                  <c:v>1.3333333333333381E-5</c:v>
                </c:pt>
                <c:pt idx="100">
                  <c:v>1.3333333333333381E-5</c:v>
                </c:pt>
                <c:pt idx="101">
                  <c:v>1.3333333333333381E-5</c:v>
                </c:pt>
                <c:pt idx="102">
                  <c:v>1.3333333333333381E-5</c:v>
                </c:pt>
                <c:pt idx="103">
                  <c:v>1.3333333333333381E-5</c:v>
                </c:pt>
                <c:pt idx="104">
                  <c:v>1.3333333333333381E-5</c:v>
                </c:pt>
                <c:pt idx="105">
                  <c:v>1.3333333333333381E-5</c:v>
                </c:pt>
                <c:pt idx="106">
                  <c:v>1.3333333333333381E-5</c:v>
                </c:pt>
                <c:pt idx="107">
                  <c:v>1.3333333333333381E-5</c:v>
                </c:pt>
                <c:pt idx="108">
                  <c:v>1.3333333333333381E-5</c:v>
                </c:pt>
                <c:pt idx="109">
                  <c:v>1.3333333333333381E-5</c:v>
                </c:pt>
                <c:pt idx="110">
                  <c:v>1.3333333333333381E-5</c:v>
                </c:pt>
                <c:pt idx="111">
                  <c:v>1.3333333333333381E-5</c:v>
                </c:pt>
                <c:pt idx="112">
                  <c:v>1.3333333333333381E-5</c:v>
                </c:pt>
                <c:pt idx="113">
                  <c:v>1.3333333333333381E-5</c:v>
                </c:pt>
                <c:pt idx="114">
                  <c:v>1.3333333333333381E-5</c:v>
                </c:pt>
                <c:pt idx="115">
                  <c:v>1.3333333333333381E-5</c:v>
                </c:pt>
                <c:pt idx="116">
                  <c:v>6.6666666666666912E-6</c:v>
                </c:pt>
                <c:pt idx="117">
                  <c:v>6.6666666666666912E-6</c:v>
                </c:pt>
                <c:pt idx="118">
                  <c:v>6.6666666666666912E-6</c:v>
                </c:pt>
                <c:pt idx="119">
                  <c:v>6.6666666666666912E-6</c:v>
                </c:pt>
                <c:pt idx="120">
                  <c:v>6.6666666666666912E-6</c:v>
                </c:pt>
                <c:pt idx="121">
                  <c:v>6.6666666666666912E-6</c:v>
                </c:pt>
                <c:pt idx="122">
                  <c:v>6.6666666666666912E-6</c:v>
                </c:pt>
                <c:pt idx="123">
                  <c:v>1.3333333333333381E-5</c:v>
                </c:pt>
                <c:pt idx="124">
                  <c:v>1.3333333333333381E-5</c:v>
                </c:pt>
                <c:pt idx="125">
                  <c:v>1.3333333333333381E-5</c:v>
                </c:pt>
                <c:pt idx="126">
                  <c:v>1.3333333333333381E-5</c:v>
                </c:pt>
                <c:pt idx="127">
                  <c:v>1.3333333333333381E-5</c:v>
                </c:pt>
                <c:pt idx="128">
                  <c:v>6.6666666666666912E-6</c:v>
                </c:pt>
                <c:pt idx="129">
                  <c:v>6.6666666666666912E-6</c:v>
                </c:pt>
                <c:pt idx="130">
                  <c:v>6.6666666666666912E-6</c:v>
                </c:pt>
                <c:pt idx="131">
                  <c:v>6.6666666666666912E-6</c:v>
                </c:pt>
                <c:pt idx="132">
                  <c:v>6.6666666666666912E-6</c:v>
                </c:pt>
                <c:pt idx="133">
                  <c:v>6.6666666666666912E-6</c:v>
                </c:pt>
                <c:pt idx="134">
                  <c:v>6.6666666666666912E-6</c:v>
                </c:pt>
                <c:pt idx="135">
                  <c:v>6.6666666666666912E-6</c:v>
                </c:pt>
                <c:pt idx="136">
                  <c:v>6.6666666666666912E-6</c:v>
                </c:pt>
                <c:pt idx="137">
                  <c:v>6.6666666666666912E-6</c:v>
                </c:pt>
                <c:pt idx="138">
                  <c:v>6.6666666666666912E-6</c:v>
                </c:pt>
                <c:pt idx="139">
                  <c:v>6.6666666666666912E-6</c:v>
                </c:pt>
                <c:pt idx="140">
                  <c:v>6.6666666666666912E-6</c:v>
                </c:pt>
                <c:pt idx="141">
                  <c:v>1.3333333333333381E-5</c:v>
                </c:pt>
                <c:pt idx="142">
                  <c:v>1.3333333333333381E-5</c:v>
                </c:pt>
                <c:pt idx="143">
                  <c:v>1.3333333333333381E-5</c:v>
                </c:pt>
                <c:pt idx="144">
                  <c:v>1.3333333333333381E-5</c:v>
                </c:pt>
                <c:pt idx="145">
                  <c:v>1.3333333333333381E-5</c:v>
                </c:pt>
                <c:pt idx="146">
                  <c:v>1.3333333333333381E-5</c:v>
                </c:pt>
                <c:pt idx="147">
                  <c:v>1.3333333333333381E-5</c:v>
                </c:pt>
                <c:pt idx="148">
                  <c:v>1.3333333333333381E-5</c:v>
                </c:pt>
                <c:pt idx="149">
                  <c:v>1.3333333333333381E-5</c:v>
                </c:pt>
                <c:pt idx="150">
                  <c:v>1.3333333333333381E-5</c:v>
                </c:pt>
                <c:pt idx="151">
                  <c:v>1.3333333333333381E-5</c:v>
                </c:pt>
                <c:pt idx="152">
                  <c:v>1.3333333333333381E-5</c:v>
                </c:pt>
                <c:pt idx="153">
                  <c:v>1.3333333333333381E-5</c:v>
                </c:pt>
                <c:pt idx="154">
                  <c:v>1.3333333333333381E-5</c:v>
                </c:pt>
                <c:pt idx="155">
                  <c:v>1.3333333333333381E-5</c:v>
                </c:pt>
                <c:pt idx="156">
                  <c:v>1.3333333333333381E-5</c:v>
                </c:pt>
                <c:pt idx="157">
                  <c:v>1.3333333333333381E-5</c:v>
                </c:pt>
                <c:pt idx="158">
                  <c:v>6.6666666666666912E-6</c:v>
                </c:pt>
                <c:pt idx="159">
                  <c:v>6.6666666666666912E-6</c:v>
                </c:pt>
                <c:pt idx="160">
                  <c:v>6.6666666666666912E-6</c:v>
                </c:pt>
                <c:pt idx="161">
                  <c:v>6.6666666666666912E-6</c:v>
                </c:pt>
                <c:pt idx="162">
                  <c:v>6.6666666666666912E-6</c:v>
                </c:pt>
                <c:pt idx="163">
                  <c:v>6.6666666666666912E-6</c:v>
                </c:pt>
                <c:pt idx="164">
                  <c:v>0</c:v>
                </c:pt>
                <c:pt idx="165">
                  <c:v>0</c:v>
                </c:pt>
                <c:pt idx="166">
                  <c:v>6.6666666666666912E-6</c:v>
                </c:pt>
                <c:pt idx="167">
                  <c:v>6.6666666666666912E-6</c:v>
                </c:pt>
                <c:pt idx="168">
                  <c:v>6.6666666666666912E-6</c:v>
                </c:pt>
                <c:pt idx="169">
                  <c:v>6.6666666666666912E-6</c:v>
                </c:pt>
                <c:pt idx="170">
                  <c:v>6.6666666666666912E-6</c:v>
                </c:pt>
                <c:pt idx="171">
                  <c:v>6.6666666666666912E-6</c:v>
                </c:pt>
                <c:pt idx="172">
                  <c:v>6.6666666666666912E-6</c:v>
                </c:pt>
                <c:pt idx="173">
                  <c:v>6.6666666666666912E-6</c:v>
                </c:pt>
                <c:pt idx="174">
                  <c:v>6.6666666666666912E-6</c:v>
                </c:pt>
                <c:pt idx="175">
                  <c:v>6.6666666666666912E-6</c:v>
                </c:pt>
                <c:pt idx="176">
                  <c:v>6.6666666666666912E-6</c:v>
                </c:pt>
                <c:pt idx="177">
                  <c:v>6.6666666666666912E-6</c:v>
                </c:pt>
                <c:pt idx="178">
                  <c:v>6.6666666666666912E-6</c:v>
                </c:pt>
                <c:pt idx="179">
                  <c:v>6.6666666666666912E-6</c:v>
                </c:pt>
                <c:pt idx="180">
                  <c:v>6.6666666666666912E-6</c:v>
                </c:pt>
                <c:pt idx="181">
                  <c:v>6.6666666666666912E-6</c:v>
                </c:pt>
                <c:pt idx="182">
                  <c:v>6.6666666666666912E-6</c:v>
                </c:pt>
                <c:pt idx="183">
                  <c:v>6.6666666666666912E-6</c:v>
                </c:pt>
                <c:pt idx="184">
                  <c:v>6.6666666666666912E-6</c:v>
                </c:pt>
                <c:pt idx="185">
                  <c:v>6.6666666666666912E-6</c:v>
                </c:pt>
                <c:pt idx="186">
                  <c:v>6.6666666666666912E-6</c:v>
                </c:pt>
                <c:pt idx="187">
                  <c:v>6.6666666666666912E-6</c:v>
                </c:pt>
                <c:pt idx="188">
                  <c:v>6.6666666666666912E-6</c:v>
                </c:pt>
                <c:pt idx="189">
                  <c:v>6.6666666666666912E-6</c:v>
                </c:pt>
                <c:pt idx="190">
                  <c:v>6.6666666666666912E-6</c:v>
                </c:pt>
                <c:pt idx="191">
                  <c:v>6.6666666666666912E-6</c:v>
                </c:pt>
                <c:pt idx="192">
                  <c:v>6.6666666666666912E-6</c:v>
                </c:pt>
                <c:pt idx="193">
                  <c:v>6.6666666666666912E-6</c:v>
                </c:pt>
                <c:pt idx="194">
                  <c:v>6.6666666666666912E-6</c:v>
                </c:pt>
                <c:pt idx="195">
                  <c:v>6.6666666666666912E-6</c:v>
                </c:pt>
                <c:pt idx="196">
                  <c:v>6.6666666666666912E-6</c:v>
                </c:pt>
                <c:pt idx="197">
                  <c:v>6.6666666666666912E-6</c:v>
                </c:pt>
                <c:pt idx="198">
                  <c:v>6.6666666666666912E-6</c:v>
                </c:pt>
                <c:pt idx="199">
                  <c:v>6.6666666666666912E-6</c:v>
                </c:pt>
                <c:pt idx="200">
                  <c:v>6.6666666666666912E-6</c:v>
                </c:pt>
                <c:pt idx="201">
                  <c:v>6.6666666666666912E-6</c:v>
                </c:pt>
                <c:pt idx="202">
                  <c:v>6.6666666666666912E-6</c:v>
                </c:pt>
                <c:pt idx="203">
                  <c:v>6.6666666666666912E-6</c:v>
                </c:pt>
                <c:pt idx="204">
                  <c:v>6.6666666666666912E-6</c:v>
                </c:pt>
                <c:pt idx="205">
                  <c:v>1.3333333333333381E-5</c:v>
                </c:pt>
                <c:pt idx="206">
                  <c:v>1.3333333333333381E-5</c:v>
                </c:pt>
                <c:pt idx="207">
                  <c:v>1.3333333333333381E-5</c:v>
                </c:pt>
                <c:pt idx="208">
                  <c:v>1.3333333333333381E-5</c:v>
                </c:pt>
                <c:pt idx="209">
                  <c:v>2.000000000000008E-5</c:v>
                </c:pt>
                <c:pt idx="210">
                  <c:v>2.000000000000008E-5</c:v>
                </c:pt>
                <c:pt idx="211">
                  <c:v>2.000000000000008E-5</c:v>
                </c:pt>
                <c:pt idx="212">
                  <c:v>2.000000000000008E-5</c:v>
                </c:pt>
                <c:pt idx="213">
                  <c:v>2.000000000000008E-5</c:v>
                </c:pt>
                <c:pt idx="214">
                  <c:v>2.000000000000008E-5</c:v>
                </c:pt>
                <c:pt idx="215">
                  <c:v>2.000000000000008E-5</c:v>
                </c:pt>
                <c:pt idx="216">
                  <c:v>2.000000000000008E-5</c:v>
                </c:pt>
                <c:pt idx="217">
                  <c:v>2.000000000000008E-5</c:v>
                </c:pt>
                <c:pt idx="218">
                  <c:v>2.000000000000008E-5</c:v>
                </c:pt>
                <c:pt idx="219">
                  <c:v>2.000000000000008E-5</c:v>
                </c:pt>
                <c:pt idx="220">
                  <c:v>2.000000000000008E-5</c:v>
                </c:pt>
                <c:pt idx="221">
                  <c:v>2.000000000000008E-5</c:v>
                </c:pt>
                <c:pt idx="222">
                  <c:v>2.000000000000008E-5</c:v>
                </c:pt>
                <c:pt idx="223">
                  <c:v>2.000000000000008E-5</c:v>
                </c:pt>
                <c:pt idx="224">
                  <c:v>2.000000000000008E-5</c:v>
                </c:pt>
                <c:pt idx="225">
                  <c:v>2.000000000000008E-5</c:v>
                </c:pt>
                <c:pt idx="226">
                  <c:v>2.000000000000008E-5</c:v>
                </c:pt>
                <c:pt idx="227">
                  <c:v>2.000000000000008E-5</c:v>
                </c:pt>
                <c:pt idx="228">
                  <c:v>2.000000000000008E-5</c:v>
                </c:pt>
                <c:pt idx="229">
                  <c:v>2.000000000000008E-5</c:v>
                </c:pt>
                <c:pt idx="230">
                  <c:v>2.000000000000008E-5</c:v>
                </c:pt>
                <c:pt idx="231">
                  <c:v>2.000000000000008E-5</c:v>
                </c:pt>
                <c:pt idx="232">
                  <c:v>2.000000000000008E-5</c:v>
                </c:pt>
                <c:pt idx="233">
                  <c:v>2.000000000000008E-5</c:v>
                </c:pt>
                <c:pt idx="234">
                  <c:v>2.000000000000008E-5</c:v>
                </c:pt>
                <c:pt idx="235">
                  <c:v>2.000000000000008E-5</c:v>
                </c:pt>
                <c:pt idx="236">
                  <c:v>2.000000000000008E-5</c:v>
                </c:pt>
                <c:pt idx="237">
                  <c:v>2.000000000000008E-5</c:v>
                </c:pt>
                <c:pt idx="238">
                  <c:v>2.000000000000008E-5</c:v>
                </c:pt>
                <c:pt idx="239">
                  <c:v>2.000000000000008E-5</c:v>
                </c:pt>
                <c:pt idx="240">
                  <c:v>2.000000000000008E-5</c:v>
                </c:pt>
                <c:pt idx="241">
                  <c:v>2.000000000000008E-5</c:v>
                </c:pt>
                <c:pt idx="242">
                  <c:v>2.000000000000008E-5</c:v>
                </c:pt>
                <c:pt idx="243">
                  <c:v>2.000000000000008E-5</c:v>
                </c:pt>
                <c:pt idx="244">
                  <c:v>2.000000000000008E-5</c:v>
                </c:pt>
                <c:pt idx="245">
                  <c:v>2.000000000000008E-5</c:v>
                </c:pt>
                <c:pt idx="246">
                  <c:v>2.000000000000008E-5</c:v>
                </c:pt>
                <c:pt idx="247">
                  <c:v>2.000000000000008E-5</c:v>
                </c:pt>
                <c:pt idx="248">
                  <c:v>2.000000000000008E-5</c:v>
                </c:pt>
                <c:pt idx="249">
                  <c:v>2.000000000000008E-5</c:v>
                </c:pt>
                <c:pt idx="250">
                  <c:v>2.000000000000008E-5</c:v>
                </c:pt>
                <c:pt idx="251">
                  <c:v>2.000000000000008E-5</c:v>
                </c:pt>
                <c:pt idx="252">
                  <c:v>2.000000000000008E-5</c:v>
                </c:pt>
                <c:pt idx="253">
                  <c:v>2.6666666666666785E-5</c:v>
                </c:pt>
                <c:pt idx="254">
                  <c:v>2.6666666666666785E-5</c:v>
                </c:pt>
                <c:pt idx="255">
                  <c:v>2.6666666666666785E-5</c:v>
                </c:pt>
                <c:pt idx="256">
                  <c:v>2.6666666666666785E-5</c:v>
                </c:pt>
                <c:pt idx="257">
                  <c:v>3.3333333333333416E-5</c:v>
                </c:pt>
                <c:pt idx="258">
                  <c:v>3.3333333333333416E-5</c:v>
                </c:pt>
                <c:pt idx="259">
                  <c:v>3.3333333333333416E-5</c:v>
                </c:pt>
                <c:pt idx="260">
                  <c:v>3.3333333333333416E-5</c:v>
                </c:pt>
                <c:pt idx="261">
                  <c:v>3.3333333333333416E-5</c:v>
                </c:pt>
                <c:pt idx="262">
                  <c:v>3.3333333333333416E-5</c:v>
                </c:pt>
                <c:pt idx="263">
                  <c:v>4.0000000000000159E-5</c:v>
                </c:pt>
                <c:pt idx="264">
                  <c:v>4.0000000000000159E-5</c:v>
                </c:pt>
                <c:pt idx="265">
                  <c:v>4.0000000000000159E-5</c:v>
                </c:pt>
                <c:pt idx="266">
                  <c:v>4.0000000000000159E-5</c:v>
                </c:pt>
                <c:pt idx="267">
                  <c:v>4.0000000000000159E-5</c:v>
                </c:pt>
                <c:pt idx="268">
                  <c:v>4.0000000000000159E-5</c:v>
                </c:pt>
                <c:pt idx="269">
                  <c:v>4.0000000000000159E-5</c:v>
                </c:pt>
                <c:pt idx="270">
                  <c:v>4.0000000000000159E-5</c:v>
                </c:pt>
                <c:pt idx="271">
                  <c:v>4.0000000000000159E-5</c:v>
                </c:pt>
                <c:pt idx="272">
                  <c:v>4.0000000000000159E-5</c:v>
                </c:pt>
                <c:pt idx="273">
                  <c:v>4.0000000000000159E-5</c:v>
                </c:pt>
                <c:pt idx="274">
                  <c:v>4.0000000000000159E-5</c:v>
                </c:pt>
                <c:pt idx="275">
                  <c:v>4.0000000000000159E-5</c:v>
                </c:pt>
                <c:pt idx="276">
                  <c:v>4.0000000000000159E-5</c:v>
                </c:pt>
                <c:pt idx="277">
                  <c:v>4.0000000000000159E-5</c:v>
                </c:pt>
                <c:pt idx="278">
                  <c:v>4.0000000000000159E-5</c:v>
                </c:pt>
                <c:pt idx="279">
                  <c:v>4.0000000000000159E-5</c:v>
                </c:pt>
                <c:pt idx="280">
                  <c:v>4.0000000000000159E-5</c:v>
                </c:pt>
                <c:pt idx="281">
                  <c:v>4.0000000000000159E-5</c:v>
                </c:pt>
                <c:pt idx="282">
                  <c:v>4.0000000000000159E-5</c:v>
                </c:pt>
                <c:pt idx="283">
                  <c:v>4.0000000000000159E-5</c:v>
                </c:pt>
                <c:pt idx="284">
                  <c:v>4.0000000000000159E-5</c:v>
                </c:pt>
                <c:pt idx="285">
                  <c:v>4.0000000000000159E-5</c:v>
                </c:pt>
                <c:pt idx="286">
                  <c:v>4.0000000000000159E-5</c:v>
                </c:pt>
                <c:pt idx="287">
                  <c:v>4.0000000000000159E-5</c:v>
                </c:pt>
                <c:pt idx="288">
                  <c:v>4.0000000000000159E-5</c:v>
                </c:pt>
                <c:pt idx="289">
                  <c:v>4.0000000000000159E-5</c:v>
                </c:pt>
                <c:pt idx="290">
                  <c:v>4.6666666666666733E-5</c:v>
                </c:pt>
                <c:pt idx="291">
                  <c:v>4.6666666666666733E-5</c:v>
                </c:pt>
                <c:pt idx="292">
                  <c:v>4.6666666666666733E-5</c:v>
                </c:pt>
                <c:pt idx="293">
                  <c:v>4.6666666666666733E-5</c:v>
                </c:pt>
                <c:pt idx="294">
                  <c:v>4.6666666666666733E-5</c:v>
                </c:pt>
                <c:pt idx="295">
                  <c:v>4.6666666666666733E-5</c:v>
                </c:pt>
                <c:pt idx="296">
                  <c:v>4.6666666666666733E-5</c:v>
                </c:pt>
                <c:pt idx="297">
                  <c:v>4.6666666666666733E-5</c:v>
                </c:pt>
                <c:pt idx="298">
                  <c:v>4.6666666666666733E-5</c:v>
                </c:pt>
                <c:pt idx="299">
                  <c:v>4.6666666666666733E-5</c:v>
                </c:pt>
                <c:pt idx="300">
                  <c:v>4.0000000000000159E-5</c:v>
                </c:pt>
                <c:pt idx="301">
                  <c:v>4.6666666666666733E-5</c:v>
                </c:pt>
                <c:pt idx="302">
                  <c:v>4.6666666666666733E-5</c:v>
                </c:pt>
                <c:pt idx="303">
                  <c:v>4.6666666666666733E-5</c:v>
                </c:pt>
                <c:pt idx="304">
                  <c:v>4.6666666666666733E-5</c:v>
                </c:pt>
                <c:pt idx="305">
                  <c:v>4.6666666666666733E-5</c:v>
                </c:pt>
                <c:pt idx="306">
                  <c:v>5.3333333333333726E-5</c:v>
                </c:pt>
                <c:pt idx="307">
                  <c:v>5.3333333333333726E-5</c:v>
                </c:pt>
                <c:pt idx="308">
                  <c:v>5.3333333333333726E-5</c:v>
                </c:pt>
                <c:pt idx="309">
                  <c:v>5.3333333333333726E-5</c:v>
                </c:pt>
                <c:pt idx="310">
                  <c:v>5.3333333333333726E-5</c:v>
                </c:pt>
                <c:pt idx="311">
                  <c:v>5.3333333333333726E-5</c:v>
                </c:pt>
                <c:pt idx="312">
                  <c:v>5.3333333333333726E-5</c:v>
                </c:pt>
                <c:pt idx="313">
                  <c:v>5.3333333333333726E-5</c:v>
                </c:pt>
                <c:pt idx="314">
                  <c:v>5.3333333333333726E-5</c:v>
                </c:pt>
                <c:pt idx="315">
                  <c:v>5.3333333333333726E-5</c:v>
                </c:pt>
                <c:pt idx="316">
                  <c:v>5.3333333333333726E-5</c:v>
                </c:pt>
                <c:pt idx="317">
                  <c:v>5.3333333333333726E-5</c:v>
                </c:pt>
                <c:pt idx="318">
                  <c:v>5.3333333333333726E-5</c:v>
                </c:pt>
                <c:pt idx="319">
                  <c:v>5.3333333333333726E-5</c:v>
                </c:pt>
                <c:pt idx="320">
                  <c:v>5.3333333333333726E-5</c:v>
                </c:pt>
                <c:pt idx="321">
                  <c:v>5.3333333333333726E-5</c:v>
                </c:pt>
                <c:pt idx="322">
                  <c:v>5.3333333333333726E-5</c:v>
                </c:pt>
                <c:pt idx="323">
                  <c:v>5.3333333333333726E-5</c:v>
                </c:pt>
                <c:pt idx="324">
                  <c:v>5.3333333333333726E-5</c:v>
                </c:pt>
                <c:pt idx="325">
                  <c:v>5.3333333333333726E-5</c:v>
                </c:pt>
                <c:pt idx="326">
                  <c:v>5.3333333333333726E-5</c:v>
                </c:pt>
                <c:pt idx="327">
                  <c:v>6.0000000000000273E-5</c:v>
                </c:pt>
                <c:pt idx="328">
                  <c:v>6.0000000000000273E-5</c:v>
                </c:pt>
                <c:pt idx="329">
                  <c:v>6.0000000000000273E-5</c:v>
                </c:pt>
                <c:pt idx="330">
                  <c:v>6.0000000000000273E-5</c:v>
                </c:pt>
                <c:pt idx="331">
                  <c:v>6.0000000000000273E-5</c:v>
                </c:pt>
                <c:pt idx="332">
                  <c:v>6.0000000000000273E-5</c:v>
                </c:pt>
                <c:pt idx="333">
                  <c:v>6.0000000000000273E-5</c:v>
                </c:pt>
                <c:pt idx="334">
                  <c:v>6.0000000000000273E-5</c:v>
                </c:pt>
                <c:pt idx="335">
                  <c:v>6.6666666666666832E-5</c:v>
                </c:pt>
                <c:pt idx="336">
                  <c:v>6.6666666666666832E-5</c:v>
                </c:pt>
                <c:pt idx="337">
                  <c:v>6.6666666666666832E-5</c:v>
                </c:pt>
                <c:pt idx="338">
                  <c:v>6.6666666666666832E-5</c:v>
                </c:pt>
                <c:pt idx="339">
                  <c:v>6.6666666666666832E-5</c:v>
                </c:pt>
                <c:pt idx="340">
                  <c:v>6.6666666666666832E-5</c:v>
                </c:pt>
                <c:pt idx="341">
                  <c:v>6.6666666666666832E-5</c:v>
                </c:pt>
                <c:pt idx="342">
                  <c:v>6.6666666666666832E-5</c:v>
                </c:pt>
                <c:pt idx="343">
                  <c:v>6.6666666666666832E-5</c:v>
                </c:pt>
                <c:pt idx="344">
                  <c:v>6.6666666666666832E-5</c:v>
                </c:pt>
                <c:pt idx="345">
                  <c:v>6.6666666666666832E-5</c:v>
                </c:pt>
                <c:pt idx="346">
                  <c:v>6.6666666666666832E-5</c:v>
                </c:pt>
                <c:pt idx="347">
                  <c:v>6.6666666666666832E-5</c:v>
                </c:pt>
                <c:pt idx="348">
                  <c:v>7.3333333333333806E-5</c:v>
                </c:pt>
                <c:pt idx="349">
                  <c:v>7.3333333333333806E-5</c:v>
                </c:pt>
                <c:pt idx="350">
                  <c:v>7.3333333333333806E-5</c:v>
                </c:pt>
                <c:pt idx="351">
                  <c:v>7.3333333333333806E-5</c:v>
                </c:pt>
                <c:pt idx="352">
                  <c:v>8.0000000000000305E-5</c:v>
                </c:pt>
                <c:pt idx="353">
                  <c:v>8.0000000000000305E-5</c:v>
                </c:pt>
                <c:pt idx="354">
                  <c:v>8.0000000000000305E-5</c:v>
                </c:pt>
                <c:pt idx="355">
                  <c:v>8.0000000000000305E-5</c:v>
                </c:pt>
                <c:pt idx="356">
                  <c:v>8.0000000000000305E-5</c:v>
                </c:pt>
                <c:pt idx="357">
                  <c:v>8.0000000000000305E-5</c:v>
                </c:pt>
                <c:pt idx="358">
                  <c:v>8.0000000000000305E-5</c:v>
                </c:pt>
                <c:pt idx="359">
                  <c:v>8.0000000000000305E-5</c:v>
                </c:pt>
                <c:pt idx="360">
                  <c:v>8.0000000000000305E-5</c:v>
                </c:pt>
                <c:pt idx="361">
                  <c:v>8.0000000000000305E-5</c:v>
                </c:pt>
                <c:pt idx="362">
                  <c:v>8.6666666666667319E-5</c:v>
                </c:pt>
                <c:pt idx="363">
                  <c:v>8.6666666666667319E-5</c:v>
                </c:pt>
                <c:pt idx="364">
                  <c:v>8.6666666666667319E-5</c:v>
                </c:pt>
                <c:pt idx="365">
                  <c:v>8.6666666666667319E-5</c:v>
                </c:pt>
                <c:pt idx="366">
                  <c:v>8.6666666666667319E-5</c:v>
                </c:pt>
                <c:pt idx="367">
                  <c:v>8.6666666666667319E-5</c:v>
                </c:pt>
                <c:pt idx="368">
                  <c:v>8.6666666666667319E-5</c:v>
                </c:pt>
                <c:pt idx="369">
                  <c:v>8.6666666666667319E-5</c:v>
                </c:pt>
                <c:pt idx="370">
                  <c:v>8.6666666666667319E-5</c:v>
                </c:pt>
                <c:pt idx="371">
                  <c:v>8.6666666666667319E-5</c:v>
                </c:pt>
                <c:pt idx="372">
                  <c:v>8.6666666666667319E-5</c:v>
                </c:pt>
                <c:pt idx="373">
                  <c:v>8.6666666666667319E-5</c:v>
                </c:pt>
                <c:pt idx="374">
                  <c:v>8.6666666666667319E-5</c:v>
                </c:pt>
                <c:pt idx="375">
                  <c:v>8.6666666666667319E-5</c:v>
                </c:pt>
                <c:pt idx="376">
                  <c:v>8.6666666666667319E-5</c:v>
                </c:pt>
                <c:pt idx="377">
                  <c:v>8.6666666666667319E-5</c:v>
                </c:pt>
                <c:pt idx="378">
                  <c:v>9.333333333333375E-5</c:v>
                </c:pt>
                <c:pt idx="379">
                  <c:v>1.0000000000000042E-4</c:v>
                </c:pt>
                <c:pt idx="380">
                  <c:v>1.0000000000000042E-4</c:v>
                </c:pt>
                <c:pt idx="381">
                  <c:v>1.0000000000000042E-4</c:v>
                </c:pt>
                <c:pt idx="382">
                  <c:v>1.0000000000000042E-4</c:v>
                </c:pt>
                <c:pt idx="383">
                  <c:v>1.0000000000000042E-4</c:v>
                </c:pt>
                <c:pt idx="384">
                  <c:v>1.0000000000000042E-4</c:v>
                </c:pt>
                <c:pt idx="385">
                  <c:v>1.0000000000000042E-4</c:v>
                </c:pt>
                <c:pt idx="386">
                  <c:v>1.0000000000000042E-4</c:v>
                </c:pt>
                <c:pt idx="387">
                  <c:v>1.0000000000000042E-4</c:v>
                </c:pt>
                <c:pt idx="388">
                  <c:v>1.0000000000000042E-4</c:v>
                </c:pt>
                <c:pt idx="389">
                  <c:v>1.0000000000000042E-4</c:v>
                </c:pt>
                <c:pt idx="390">
                  <c:v>1.0000000000000042E-4</c:v>
                </c:pt>
                <c:pt idx="391">
                  <c:v>1.0000000000000042E-4</c:v>
                </c:pt>
                <c:pt idx="392">
                  <c:v>1.0000000000000042E-4</c:v>
                </c:pt>
                <c:pt idx="393">
                  <c:v>1.0000000000000042E-4</c:v>
                </c:pt>
                <c:pt idx="394">
                  <c:v>1.0000000000000042E-4</c:v>
                </c:pt>
                <c:pt idx="395">
                  <c:v>1.0000000000000042E-4</c:v>
                </c:pt>
                <c:pt idx="396">
                  <c:v>1.0000000000000042E-4</c:v>
                </c:pt>
                <c:pt idx="397">
                  <c:v>1.0000000000000042E-4</c:v>
                </c:pt>
                <c:pt idx="398">
                  <c:v>1.0000000000000042E-4</c:v>
                </c:pt>
                <c:pt idx="399">
                  <c:v>1.0000000000000042E-4</c:v>
                </c:pt>
                <c:pt idx="400">
                  <c:v>1.0000000000000042E-4</c:v>
                </c:pt>
                <c:pt idx="401">
                  <c:v>1.0000000000000042E-4</c:v>
                </c:pt>
                <c:pt idx="402">
                  <c:v>1.0000000000000042E-4</c:v>
                </c:pt>
                <c:pt idx="403">
                  <c:v>1.0000000000000042E-4</c:v>
                </c:pt>
                <c:pt idx="404">
                  <c:v>1.0000000000000042E-4</c:v>
                </c:pt>
                <c:pt idx="405">
                  <c:v>1.0000000000000042E-4</c:v>
                </c:pt>
                <c:pt idx="406">
                  <c:v>1.0000000000000042E-4</c:v>
                </c:pt>
                <c:pt idx="407">
                  <c:v>1.0000000000000042E-4</c:v>
                </c:pt>
                <c:pt idx="408">
                  <c:v>1.0000000000000042E-4</c:v>
                </c:pt>
                <c:pt idx="409">
                  <c:v>1.0666666666666705E-4</c:v>
                </c:pt>
                <c:pt idx="410">
                  <c:v>1.0666666666666705E-4</c:v>
                </c:pt>
                <c:pt idx="411">
                  <c:v>1.0666666666666705E-4</c:v>
                </c:pt>
                <c:pt idx="412">
                  <c:v>1.0666666666666705E-4</c:v>
                </c:pt>
                <c:pt idx="413">
                  <c:v>1.1333333333333373E-4</c:v>
                </c:pt>
                <c:pt idx="414">
                  <c:v>1.1333333333333373E-4</c:v>
                </c:pt>
                <c:pt idx="415">
                  <c:v>1.1333333333333373E-4</c:v>
                </c:pt>
                <c:pt idx="416">
                  <c:v>1.1333333333333373E-4</c:v>
                </c:pt>
                <c:pt idx="417">
                  <c:v>1.1333333333333373E-4</c:v>
                </c:pt>
                <c:pt idx="418">
                  <c:v>1.1333333333333373E-4</c:v>
                </c:pt>
                <c:pt idx="419">
                  <c:v>1.1333333333333373E-4</c:v>
                </c:pt>
                <c:pt idx="420">
                  <c:v>1.1333333333333373E-4</c:v>
                </c:pt>
                <c:pt idx="421">
                  <c:v>1.1333333333333373E-4</c:v>
                </c:pt>
                <c:pt idx="422">
                  <c:v>1.1333333333333373E-4</c:v>
                </c:pt>
                <c:pt idx="423">
                  <c:v>1.1333333333333373E-4</c:v>
                </c:pt>
                <c:pt idx="424">
                  <c:v>1.200000000000004E-4</c:v>
                </c:pt>
                <c:pt idx="425">
                  <c:v>1.200000000000004E-4</c:v>
                </c:pt>
                <c:pt idx="426">
                  <c:v>1.200000000000004E-4</c:v>
                </c:pt>
                <c:pt idx="427">
                  <c:v>1.200000000000004E-4</c:v>
                </c:pt>
                <c:pt idx="428">
                  <c:v>1.2666666666666685E-4</c:v>
                </c:pt>
                <c:pt idx="429">
                  <c:v>1.2666666666666685E-4</c:v>
                </c:pt>
                <c:pt idx="430">
                  <c:v>1.2666666666666685E-4</c:v>
                </c:pt>
                <c:pt idx="431">
                  <c:v>1.2666666666666685E-4</c:v>
                </c:pt>
                <c:pt idx="432">
                  <c:v>1.2666666666666685E-4</c:v>
                </c:pt>
                <c:pt idx="433">
                  <c:v>1.2666666666666685E-4</c:v>
                </c:pt>
                <c:pt idx="434">
                  <c:v>1.2666666666666685E-4</c:v>
                </c:pt>
                <c:pt idx="435">
                  <c:v>1.2666666666666685E-4</c:v>
                </c:pt>
                <c:pt idx="436">
                  <c:v>1.2666666666666685E-4</c:v>
                </c:pt>
                <c:pt idx="437">
                  <c:v>1.2666666666666685E-4</c:v>
                </c:pt>
                <c:pt idx="438">
                  <c:v>1.2666666666666685E-4</c:v>
                </c:pt>
                <c:pt idx="439">
                  <c:v>1.2666666666666685E-4</c:v>
                </c:pt>
                <c:pt idx="440">
                  <c:v>1.2666666666666685E-4</c:v>
                </c:pt>
                <c:pt idx="441">
                  <c:v>1.2666666666666685E-4</c:v>
                </c:pt>
                <c:pt idx="442">
                  <c:v>1.2666666666666685E-4</c:v>
                </c:pt>
                <c:pt idx="443">
                  <c:v>1.2666666666666685E-4</c:v>
                </c:pt>
                <c:pt idx="444">
                  <c:v>1.2666666666666685E-4</c:v>
                </c:pt>
                <c:pt idx="445">
                  <c:v>1.2666666666666685E-4</c:v>
                </c:pt>
                <c:pt idx="446">
                  <c:v>1.2666666666666685E-4</c:v>
                </c:pt>
                <c:pt idx="447">
                  <c:v>1.2666666666666685E-4</c:v>
                </c:pt>
                <c:pt idx="448">
                  <c:v>1.2666666666666685E-4</c:v>
                </c:pt>
                <c:pt idx="449">
                  <c:v>1.2666666666666685E-4</c:v>
                </c:pt>
                <c:pt idx="450">
                  <c:v>1.3333333333333361E-4</c:v>
                </c:pt>
                <c:pt idx="451">
                  <c:v>1.3333333333333361E-4</c:v>
                </c:pt>
                <c:pt idx="452">
                  <c:v>1.3333333333333361E-4</c:v>
                </c:pt>
                <c:pt idx="453">
                  <c:v>1.3333333333333361E-4</c:v>
                </c:pt>
                <c:pt idx="454">
                  <c:v>1.3333333333333361E-4</c:v>
                </c:pt>
                <c:pt idx="455">
                  <c:v>1.3333333333333361E-4</c:v>
                </c:pt>
                <c:pt idx="456">
                  <c:v>1.3333333333333361E-4</c:v>
                </c:pt>
                <c:pt idx="457">
                  <c:v>1.3333333333333361E-4</c:v>
                </c:pt>
                <c:pt idx="458">
                  <c:v>1.3333333333333361E-4</c:v>
                </c:pt>
                <c:pt idx="459">
                  <c:v>1.3999999999999999E-4</c:v>
                </c:pt>
                <c:pt idx="460">
                  <c:v>1.3999999999999999E-4</c:v>
                </c:pt>
                <c:pt idx="461">
                  <c:v>1.3999999999999999E-4</c:v>
                </c:pt>
                <c:pt idx="462">
                  <c:v>1.3999999999999999E-4</c:v>
                </c:pt>
                <c:pt idx="463">
                  <c:v>1.3999999999999999E-4</c:v>
                </c:pt>
                <c:pt idx="464">
                  <c:v>1.3999999999999999E-4</c:v>
                </c:pt>
                <c:pt idx="465">
                  <c:v>1.3999999999999999E-4</c:v>
                </c:pt>
                <c:pt idx="466">
                  <c:v>1.3999999999999999E-4</c:v>
                </c:pt>
                <c:pt idx="467">
                  <c:v>1.3999999999999999E-4</c:v>
                </c:pt>
                <c:pt idx="468">
                  <c:v>1.3999999999999999E-4</c:v>
                </c:pt>
                <c:pt idx="469">
                  <c:v>1.3999999999999999E-4</c:v>
                </c:pt>
                <c:pt idx="470">
                  <c:v>1.3999999999999999E-4</c:v>
                </c:pt>
                <c:pt idx="471">
                  <c:v>1.3999999999999999E-4</c:v>
                </c:pt>
                <c:pt idx="472">
                  <c:v>1.3999999999999999E-4</c:v>
                </c:pt>
                <c:pt idx="473">
                  <c:v>1.4666666666666704E-4</c:v>
                </c:pt>
                <c:pt idx="474">
                  <c:v>1.4666666666666704E-4</c:v>
                </c:pt>
                <c:pt idx="475">
                  <c:v>1.4666666666666704E-4</c:v>
                </c:pt>
                <c:pt idx="476">
                  <c:v>1.4666666666666704E-4</c:v>
                </c:pt>
                <c:pt idx="477">
                  <c:v>1.4666666666666704E-4</c:v>
                </c:pt>
                <c:pt idx="478">
                  <c:v>1.4666666666666704E-4</c:v>
                </c:pt>
                <c:pt idx="479">
                  <c:v>1.4666666666666704E-4</c:v>
                </c:pt>
                <c:pt idx="480">
                  <c:v>1.4666666666666704E-4</c:v>
                </c:pt>
                <c:pt idx="481">
                  <c:v>1.4666666666666704E-4</c:v>
                </c:pt>
                <c:pt idx="482">
                  <c:v>1.4666666666666704E-4</c:v>
                </c:pt>
                <c:pt idx="483">
                  <c:v>1.4666666666666704E-4</c:v>
                </c:pt>
                <c:pt idx="484">
                  <c:v>1.4666666666666704E-4</c:v>
                </c:pt>
                <c:pt idx="485">
                  <c:v>1.4666666666666704E-4</c:v>
                </c:pt>
                <c:pt idx="486">
                  <c:v>1.4666666666666704E-4</c:v>
                </c:pt>
                <c:pt idx="487">
                  <c:v>1.4666666666666704E-4</c:v>
                </c:pt>
                <c:pt idx="488">
                  <c:v>1.4666666666666704E-4</c:v>
                </c:pt>
                <c:pt idx="489">
                  <c:v>1.6000000000000069E-4</c:v>
                </c:pt>
                <c:pt idx="490">
                  <c:v>1.5333333333333361E-4</c:v>
                </c:pt>
                <c:pt idx="491">
                  <c:v>1.5333333333333361E-4</c:v>
                </c:pt>
                <c:pt idx="492">
                  <c:v>1.5333333333333361E-4</c:v>
                </c:pt>
                <c:pt idx="493">
                  <c:v>1.5333333333333361E-4</c:v>
                </c:pt>
                <c:pt idx="494">
                  <c:v>1.5333333333333361E-4</c:v>
                </c:pt>
                <c:pt idx="495">
                  <c:v>1.5333333333333361E-4</c:v>
                </c:pt>
                <c:pt idx="496">
                  <c:v>1.5333333333333361E-4</c:v>
                </c:pt>
                <c:pt idx="497">
                  <c:v>1.5333333333333361E-4</c:v>
                </c:pt>
                <c:pt idx="498">
                  <c:v>1.5333333333333361E-4</c:v>
                </c:pt>
                <c:pt idx="499">
                  <c:v>1.5333333333333361E-4</c:v>
                </c:pt>
                <c:pt idx="500">
                  <c:v>1.5333333333333361E-4</c:v>
                </c:pt>
                <c:pt idx="501">
                  <c:v>1.6000000000000069E-4</c:v>
                </c:pt>
                <c:pt idx="502">
                  <c:v>1.6000000000000069E-4</c:v>
                </c:pt>
                <c:pt idx="503">
                  <c:v>1.6666666666666747E-4</c:v>
                </c:pt>
                <c:pt idx="504">
                  <c:v>1.6666666666666747E-4</c:v>
                </c:pt>
                <c:pt idx="505">
                  <c:v>1.6666666666666747E-4</c:v>
                </c:pt>
                <c:pt idx="506">
                  <c:v>1.6666666666666747E-4</c:v>
                </c:pt>
                <c:pt idx="507">
                  <c:v>1.6666666666666747E-4</c:v>
                </c:pt>
                <c:pt idx="508">
                  <c:v>1.6666666666666747E-4</c:v>
                </c:pt>
                <c:pt idx="509">
                  <c:v>1.7333333333333363E-4</c:v>
                </c:pt>
                <c:pt idx="510">
                  <c:v>1.7333333333333363E-4</c:v>
                </c:pt>
                <c:pt idx="511">
                  <c:v>1.7333333333333363E-4</c:v>
                </c:pt>
                <c:pt idx="512">
                  <c:v>1.7333333333333363E-4</c:v>
                </c:pt>
                <c:pt idx="513">
                  <c:v>1.7333333333333363E-4</c:v>
                </c:pt>
                <c:pt idx="514">
                  <c:v>1.7333333333333363E-4</c:v>
                </c:pt>
                <c:pt idx="515">
                  <c:v>1.7333333333333363E-4</c:v>
                </c:pt>
                <c:pt idx="516">
                  <c:v>1.7333333333333363E-4</c:v>
                </c:pt>
                <c:pt idx="517">
                  <c:v>1.7333333333333363E-4</c:v>
                </c:pt>
                <c:pt idx="518">
                  <c:v>1.7333333333333363E-4</c:v>
                </c:pt>
                <c:pt idx="519">
                  <c:v>1.7333333333333363E-4</c:v>
                </c:pt>
                <c:pt idx="520">
                  <c:v>1.7333333333333363E-4</c:v>
                </c:pt>
                <c:pt idx="521">
                  <c:v>1.7333333333333363E-4</c:v>
                </c:pt>
                <c:pt idx="522">
                  <c:v>1.7333333333333363E-4</c:v>
                </c:pt>
                <c:pt idx="523">
                  <c:v>1.7333333333333363E-4</c:v>
                </c:pt>
                <c:pt idx="524">
                  <c:v>1.7333333333333363E-4</c:v>
                </c:pt>
                <c:pt idx="525">
                  <c:v>1.7333333333333363E-4</c:v>
                </c:pt>
                <c:pt idx="526">
                  <c:v>1.7333333333333363E-4</c:v>
                </c:pt>
                <c:pt idx="527">
                  <c:v>1.6666666666666747E-4</c:v>
                </c:pt>
                <c:pt idx="528">
                  <c:v>1.6666666666666747E-4</c:v>
                </c:pt>
                <c:pt idx="529">
                  <c:v>1.6666666666666747E-4</c:v>
                </c:pt>
                <c:pt idx="530">
                  <c:v>1.6666666666666747E-4</c:v>
                </c:pt>
                <c:pt idx="531">
                  <c:v>1.6666666666666747E-4</c:v>
                </c:pt>
                <c:pt idx="532">
                  <c:v>1.6666666666666747E-4</c:v>
                </c:pt>
                <c:pt idx="533">
                  <c:v>1.6666666666666747E-4</c:v>
                </c:pt>
                <c:pt idx="534">
                  <c:v>1.6666666666666747E-4</c:v>
                </c:pt>
                <c:pt idx="535">
                  <c:v>1.6666666666666747E-4</c:v>
                </c:pt>
                <c:pt idx="536">
                  <c:v>1.6666666666666747E-4</c:v>
                </c:pt>
                <c:pt idx="537">
                  <c:v>1.6666666666666747E-4</c:v>
                </c:pt>
                <c:pt idx="538">
                  <c:v>1.6666666666666747E-4</c:v>
                </c:pt>
                <c:pt idx="539">
                  <c:v>1.6000000000000069E-4</c:v>
                </c:pt>
                <c:pt idx="540">
                  <c:v>1.6000000000000069E-4</c:v>
                </c:pt>
                <c:pt idx="541">
                  <c:v>1.6000000000000069E-4</c:v>
                </c:pt>
                <c:pt idx="542">
                  <c:v>1.6000000000000069E-4</c:v>
                </c:pt>
                <c:pt idx="543">
                  <c:v>1.6000000000000069E-4</c:v>
                </c:pt>
                <c:pt idx="544">
                  <c:v>1.6000000000000069E-4</c:v>
                </c:pt>
                <c:pt idx="545">
                  <c:v>1.6000000000000069E-4</c:v>
                </c:pt>
                <c:pt idx="546">
                  <c:v>1.6000000000000069E-4</c:v>
                </c:pt>
                <c:pt idx="547">
                  <c:v>1.6000000000000069E-4</c:v>
                </c:pt>
                <c:pt idx="548">
                  <c:v>1.6000000000000069E-4</c:v>
                </c:pt>
                <c:pt idx="549">
                  <c:v>1.6000000000000069E-4</c:v>
                </c:pt>
                <c:pt idx="550">
                  <c:v>1.6000000000000069E-4</c:v>
                </c:pt>
                <c:pt idx="551">
                  <c:v>1.6000000000000069E-4</c:v>
                </c:pt>
                <c:pt idx="552">
                  <c:v>1.6000000000000069E-4</c:v>
                </c:pt>
                <c:pt idx="553">
                  <c:v>1.6000000000000069E-4</c:v>
                </c:pt>
                <c:pt idx="554">
                  <c:v>1.6000000000000069E-4</c:v>
                </c:pt>
                <c:pt idx="555">
                  <c:v>1.6000000000000069E-4</c:v>
                </c:pt>
                <c:pt idx="556">
                  <c:v>1.6000000000000069E-4</c:v>
                </c:pt>
                <c:pt idx="557">
                  <c:v>1.6000000000000069E-4</c:v>
                </c:pt>
                <c:pt idx="558">
                  <c:v>1.6000000000000069E-4</c:v>
                </c:pt>
                <c:pt idx="559">
                  <c:v>1.6000000000000069E-4</c:v>
                </c:pt>
                <c:pt idx="560">
                  <c:v>1.6000000000000069E-4</c:v>
                </c:pt>
                <c:pt idx="561">
                  <c:v>1.6000000000000069E-4</c:v>
                </c:pt>
                <c:pt idx="562">
                  <c:v>1.6000000000000069E-4</c:v>
                </c:pt>
                <c:pt idx="563">
                  <c:v>1.6000000000000069E-4</c:v>
                </c:pt>
                <c:pt idx="564">
                  <c:v>1.6000000000000069E-4</c:v>
                </c:pt>
                <c:pt idx="565">
                  <c:v>1.6000000000000069E-4</c:v>
                </c:pt>
                <c:pt idx="566">
                  <c:v>1.6000000000000069E-4</c:v>
                </c:pt>
                <c:pt idx="567">
                  <c:v>1.6000000000000069E-4</c:v>
                </c:pt>
                <c:pt idx="568">
                  <c:v>1.6000000000000069E-4</c:v>
                </c:pt>
                <c:pt idx="569">
                  <c:v>1.6000000000000069E-4</c:v>
                </c:pt>
                <c:pt idx="570">
                  <c:v>1.6000000000000069E-4</c:v>
                </c:pt>
                <c:pt idx="571">
                  <c:v>1.6000000000000069E-4</c:v>
                </c:pt>
                <c:pt idx="572">
                  <c:v>1.6000000000000069E-4</c:v>
                </c:pt>
                <c:pt idx="573">
                  <c:v>1.6000000000000069E-4</c:v>
                </c:pt>
                <c:pt idx="574">
                  <c:v>1.6000000000000069E-4</c:v>
                </c:pt>
                <c:pt idx="575">
                  <c:v>1.6000000000000069E-4</c:v>
                </c:pt>
                <c:pt idx="576">
                  <c:v>1.6000000000000069E-4</c:v>
                </c:pt>
                <c:pt idx="577">
                  <c:v>1.6000000000000069E-4</c:v>
                </c:pt>
                <c:pt idx="578">
                  <c:v>1.5333333333333361E-4</c:v>
                </c:pt>
                <c:pt idx="579">
                  <c:v>1.5333333333333361E-4</c:v>
                </c:pt>
                <c:pt idx="580">
                  <c:v>1.4666666666666704E-4</c:v>
                </c:pt>
                <c:pt idx="581">
                  <c:v>1.4666666666666704E-4</c:v>
                </c:pt>
                <c:pt idx="582">
                  <c:v>1.4666666666666704E-4</c:v>
                </c:pt>
                <c:pt idx="583">
                  <c:v>1.3333333333333361E-4</c:v>
                </c:pt>
                <c:pt idx="584">
                  <c:v>1.3333333333333361E-4</c:v>
                </c:pt>
                <c:pt idx="585">
                  <c:v>1.2666666666666685E-4</c:v>
                </c:pt>
                <c:pt idx="586">
                  <c:v>1.200000000000004E-4</c:v>
                </c:pt>
                <c:pt idx="587">
                  <c:v>1.200000000000004E-4</c:v>
                </c:pt>
                <c:pt idx="588">
                  <c:v>1.200000000000004E-4</c:v>
                </c:pt>
                <c:pt idx="589">
                  <c:v>1.200000000000004E-4</c:v>
                </c:pt>
                <c:pt idx="590">
                  <c:v>1.1333333333333373E-4</c:v>
                </c:pt>
                <c:pt idx="591">
                  <c:v>1.1333333333333373E-4</c:v>
                </c:pt>
                <c:pt idx="592">
                  <c:v>1.1333333333333373E-4</c:v>
                </c:pt>
                <c:pt idx="593">
                  <c:v>1.1333333333333373E-4</c:v>
                </c:pt>
                <c:pt idx="594">
                  <c:v>1.1333333333333373E-4</c:v>
                </c:pt>
                <c:pt idx="595">
                  <c:v>1.0666666666666705E-4</c:v>
                </c:pt>
                <c:pt idx="596">
                  <c:v>1.0666666666666705E-4</c:v>
                </c:pt>
                <c:pt idx="597">
                  <c:v>9.333333333333375E-5</c:v>
                </c:pt>
                <c:pt idx="598">
                  <c:v>9.333333333333375E-5</c:v>
                </c:pt>
                <c:pt idx="599">
                  <c:v>9.333333333333375E-5</c:v>
                </c:pt>
                <c:pt idx="600">
                  <c:v>8.6666666666667319E-5</c:v>
                </c:pt>
                <c:pt idx="601">
                  <c:v>8.0000000000000305E-5</c:v>
                </c:pt>
                <c:pt idx="602">
                  <c:v>7.3333333333333806E-5</c:v>
                </c:pt>
                <c:pt idx="603">
                  <c:v>6.6666666666666832E-5</c:v>
                </c:pt>
                <c:pt idx="604">
                  <c:v>0</c:v>
                </c:pt>
              </c:numCache>
            </c:numRef>
          </c:xVal>
          <c:yVal>
            <c:numRef>
              <c:f>'GHMa 2'!$J$58:$J$662</c:f>
              <c:numCache>
                <c:formatCode>General</c:formatCode>
                <c:ptCount val="605"/>
                <c:pt idx="0">
                  <c:v>7.184077292342498E-3</c:v>
                </c:pt>
                <c:pt idx="1">
                  <c:v>9.726135411171382E-3</c:v>
                </c:pt>
                <c:pt idx="2">
                  <c:v>1.0831378071531766E-2</c:v>
                </c:pt>
                <c:pt idx="3">
                  <c:v>1.4147106052612921E-2</c:v>
                </c:pt>
                <c:pt idx="4">
                  <c:v>1.3041863392252591E-2</c:v>
                </c:pt>
                <c:pt idx="5">
                  <c:v>1.5804970043153541E-2</c:v>
                </c:pt>
                <c:pt idx="6">
                  <c:v>1.5252348712973303E-2</c:v>
                </c:pt>
                <c:pt idx="7">
                  <c:v>1.6357591373333705E-2</c:v>
                </c:pt>
                <c:pt idx="8">
                  <c:v>1.9120698024234651E-2</c:v>
                </c:pt>
                <c:pt idx="9">
                  <c:v>1.7186523368604031E-2</c:v>
                </c:pt>
                <c:pt idx="10">
                  <c:v>1.6357591373333705E-2</c:v>
                </c:pt>
                <c:pt idx="11">
                  <c:v>1.801545536387426E-2</c:v>
                </c:pt>
                <c:pt idx="12">
                  <c:v>1.9673319354414843E-2</c:v>
                </c:pt>
                <c:pt idx="13">
                  <c:v>1.8568076694054483E-2</c:v>
                </c:pt>
                <c:pt idx="14">
                  <c:v>1.8568076694054483E-2</c:v>
                </c:pt>
                <c:pt idx="15">
                  <c:v>1.9949630019504963E-2</c:v>
                </c:pt>
                <c:pt idx="16">
                  <c:v>1.9949630019504963E-2</c:v>
                </c:pt>
                <c:pt idx="17">
                  <c:v>1.9397008689324747E-2</c:v>
                </c:pt>
                <c:pt idx="18">
                  <c:v>1.9673319354414843E-2</c:v>
                </c:pt>
                <c:pt idx="19">
                  <c:v>1.9949630019504963E-2</c:v>
                </c:pt>
                <c:pt idx="20">
                  <c:v>1.9949630019504963E-2</c:v>
                </c:pt>
                <c:pt idx="21">
                  <c:v>2.1331183344955418E-2</c:v>
                </c:pt>
                <c:pt idx="22">
                  <c:v>2.1054872679865479E-2</c:v>
                </c:pt>
                <c:pt idx="23">
                  <c:v>2.1331183344955418E-2</c:v>
                </c:pt>
                <c:pt idx="24">
                  <c:v>2.1607494010045514E-2</c:v>
                </c:pt>
                <c:pt idx="25">
                  <c:v>2.1883804675135694E-2</c:v>
                </c:pt>
                <c:pt idx="26">
                  <c:v>2.2989047335496001E-2</c:v>
                </c:pt>
                <c:pt idx="27">
                  <c:v>2.2989047335496001E-2</c:v>
                </c:pt>
                <c:pt idx="28">
                  <c:v>2.2712736670405895E-2</c:v>
                </c:pt>
                <c:pt idx="29">
                  <c:v>2.2160115340225751E-2</c:v>
                </c:pt>
                <c:pt idx="30">
                  <c:v>2.3541668665676252E-2</c:v>
                </c:pt>
                <c:pt idx="31">
                  <c:v>2.4646911326036591E-2</c:v>
                </c:pt>
                <c:pt idx="32">
                  <c:v>2.3265358000586087E-2</c:v>
                </c:pt>
                <c:pt idx="33">
                  <c:v>2.2712736670405895E-2</c:v>
                </c:pt>
                <c:pt idx="34">
                  <c:v>2.3541668665676252E-2</c:v>
                </c:pt>
                <c:pt idx="35">
                  <c:v>2.4370600660946481E-2</c:v>
                </c:pt>
                <c:pt idx="36">
                  <c:v>2.5254794789234782E-2</c:v>
                </c:pt>
                <c:pt idx="37">
                  <c:v>2.4978484124144627E-2</c:v>
                </c:pt>
                <c:pt idx="38">
                  <c:v>2.5531105454325048E-2</c:v>
                </c:pt>
                <c:pt idx="39">
                  <c:v>2.5531105454325048E-2</c:v>
                </c:pt>
                <c:pt idx="40">
                  <c:v>2.6083726784505198E-2</c:v>
                </c:pt>
                <c:pt idx="41">
                  <c:v>2.5254794789234782E-2</c:v>
                </c:pt>
                <c:pt idx="42">
                  <c:v>2.6636348114685394E-2</c:v>
                </c:pt>
                <c:pt idx="43">
                  <c:v>2.6912658779775406E-2</c:v>
                </c:pt>
                <c:pt idx="44">
                  <c:v>2.7188969444865492E-2</c:v>
                </c:pt>
                <c:pt idx="45">
                  <c:v>2.5807416119415078E-2</c:v>
                </c:pt>
                <c:pt idx="46">
                  <c:v>2.5807416119415078E-2</c:v>
                </c:pt>
                <c:pt idx="47">
                  <c:v>2.6083726784505198E-2</c:v>
                </c:pt>
                <c:pt idx="48">
                  <c:v>2.7741590775045656E-2</c:v>
                </c:pt>
                <c:pt idx="49">
                  <c:v>2.6083726784505198E-2</c:v>
                </c:pt>
                <c:pt idx="50">
                  <c:v>2.6083726784505198E-2</c:v>
                </c:pt>
                <c:pt idx="51">
                  <c:v>2.6083726784505198E-2</c:v>
                </c:pt>
                <c:pt idx="52">
                  <c:v>2.6912658779775406E-2</c:v>
                </c:pt>
                <c:pt idx="53">
                  <c:v>2.7741590775045656E-2</c:v>
                </c:pt>
                <c:pt idx="54">
                  <c:v>2.7741590775045656E-2</c:v>
                </c:pt>
                <c:pt idx="55">
                  <c:v>2.7465280109955612E-2</c:v>
                </c:pt>
                <c:pt idx="56">
                  <c:v>2.8017901440135752E-2</c:v>
                </c:pt>
                <c:pt idx="57">
                  <c:v>2.6912658779775406E-2</c:v>
                </c:pt>
                <c:pt idx="58">
                  <c:v>2.6360037449595201E-2</c:v>
                </c:pt>
                <c:pt idx="59">
                  <c:v>2.8017901440135752E-2</c:v>
                </c:pt>
                <c:pt idx="60">
                  <c:v>2.7741590775045656E-2</c:v>
                </c:pt>
                <c:pt idx="61">
                  <c:v>2.7465280109955612E-2</c:v>
                </c:pt>
                <c:pt idx="62">
                  <c:v>2.6360037449595201E-2</c:v>
                </c:pt>
                <c:pt idx="63">
                  <c:v>2.7465280109955612E-2</c:v>
                </c:pt>
                <c:pt idx="64">
                  <c:v>2.8017901440135752E-2</c:v>
                </c:pt>
                <c:pt idx="65">
                  <c:v>2.6912658779775406E-2</c:v>
                </c:pt>
                <c:pt idx="66">
                  <c:v>2.6912658779775406E-2</c:v>
                </c:pt>
                <c:pt idx="67">
                  <c:v>2.6912658779775406E-2</c:v>
                </c:pt>
                <c:pt idx="68">
                  <c:v>2.8017901440135752E-2</c:v>
                </c:pt>
                <c:pt idx="69">
                  <c:v>2.6083726784505198E-2</c:v>
                </c:pt>
                <c:pt idx="70">
                  <c:v>2.6360037449595201E-2</c:v>
                </c:pt>
                <c:pt idx="71">
                  <c:v>2.7465280109955612E-2</c:v>
                </c:pt>
                <c:pt idx="72">
                  <c:v>2.6360037449595201E-2</c:v>
                </c:pt>
                <c:pt idx="73">
                  <c:v>2.7188969444865492E-2</c:v>
                </c:pt>
                <c:pt idx="74">
                  <c:v>2.8017901440135752E-2</c:v>
                </c:pt>
                <c:pt idx="75">
                  <c:v>2.7465280109955612E-2</c:v>
                </c:pt>
                <c:pt idx="76">
                  <c:v>2.8017901440135752E-2</c:v>
                </c:pt>
                <c:pt idx="77">
                  <c:v>2.7465280109955612E-2</c:v>
                </c:pt>
                <c:pt idx="78">
                  <c:v>2.5531105454325048E-2</c:v>
                </c:pt>
                <c:pt idx="79">
                  <c:v>2.8017901440135752E-2</c:v>
                </c:pt>
                <c:pt idx="80">
                  <c:v>2.6360037449595201E-2</c:v>
                </c:pt>
                <c:pt idx="81">
                  <c:v>2.7188969444865492E-2</c:v>
                </c:pt>
                <c:pt idx="82">
                  <c:v>2.8017901440135752E-2</c:v>
                </c:pt>
                <c:pt idx="83">
                  <c:v>2.8294212105225924E-2</c:v>
                </c:pt>
                <c:pt idx="84">
                  <c:v>2.8294212105225924E-2</c:v>
                </c:pt>
                <c:pt idx="85">
                  <c:v>2.8017901440135752E-2</c:v>
                </c:pt>
                <c:pt idx="86">
                  <c:v>2.8570522770315951E-2</c:v>
                </c:pt>
                <c:pt idx="87">
                  <c:v>2.7741590775045656E-2</c:v>
                </c:pt>
                <c:pt idx="88">
                  <c:v>2.6360037449595201E-2</c:v>
                </c:pt>
                <c:pt idx="89">
                  <c:v>2.6912658779775406E-2</c:v>
                </c:pt>
                <c:pt idx="90">
                  <c:v>2.9123144100496125E-2</c:v>
                </c:pt>
                <c:pt idx="91">
                  <c:v>3.0228386760856509E-2</c:v>
                </c:pt>
                <c:pt idx="92">
                  <c:v>2.8846833435406036E-2</c:v>
                </c:pt>
                <c:pt idx="93">
                  <c:v>2.7465280109955612E-2</c:v>
                </c:pt>
                <c:pt idx="94">
                  <c:v>3.0228386760856509E-2</c:v>
                </c:pt>
                <c:pt idx="95">
                  <c:v>3.0504697425946612E-2</c:v>
                </c:pt>
                <c:pt idx="96">
                  <c:v>3.0228386760856509E-2</c:v>
                </c:pt>
                <c:pt idx="97">
                  <c:v>2.9399454765586173E-2</c:v>
                </c:pt>
                <c:pt idx="98">
                  <c:v>2.8846833435406036E-2</c:v>
                </c:pt>
                <c:pt idx="99">
                  <c:v>2.9123144100496125E-2</c:v>
                </c:pt>
                <c:pt idx="100">
                  <c:v>3.1609940086307173E-2</c:v>
                </c:pt>
                <c:pt idx="101">
                  <c:v>3.1057318756126957E-2</c:v>
                </c:pt>
                <c:pt idx="102">
                  <c:v>2.8570522770315951E-2</c:v>
                </c:pt>
                <c:pt idx="103">
                  <c:v>2.9952076095766413E-2</c:v>
                </c:pt>
                <c:pt idx="104">
                  <c:v>3.1057318756126957E-2</c:v>
                </c:pt>
                <c:pt idx="105">
                  <c:v>3.2991493411757472E-2</c:v>
                </c:pt>
                <c:pt idx="106">
                  <c:v>3.1886250751397088E-2</c:v>
                </c:pt>
                <c:pt idx="107">
                  <c:v>3.1886250751397088E-2</c:v>
                </c:pt>
                <c:pt idx="108">
                  <c:v>3.2162561416487184E-2</c:v>
                </c:pt>
                <c:pt idx="109">
                  <c:v>3.3820425407027781E-2</c:v>
                </c:pt>
                <c:pt idx="110">
                  <c:v>3.3544114741937664E-2</c:v>
                </c:pt>
                <c:pt idx="111">
                  <c:v>3.2991493411757472E-2</c:v>
                </c:pt>
                <c:pt idx="112">
                  <c:v>3.3544114741937664E-2</c:v>
                </c:pt>
                <c:pt idx="113">
                  <c:v>3.3820425407027781E-2</c:v>
                </c:pt>
                <c:pt idx="114">
                  <c:v>3.3820425407027781E-2</c:v>
                </c:pt>
                <c:pt idx="115">
                  <c:v>3.2715182746667411E-2</c:v>
                </c:pt>
                <c:pt idx="116">
                  <c:v>3.4373046737207952E-2</c:v>
                </c:pt>
                <c:pt idx="117">
                  <c:v>3.4649357402298096E-2</c:v>
                </c:pt>
                <c:pt idx="118">
                  <c:v>3.3820425407027781E-2</c:v>
                </c:pt>
                <c:pt idx="119">
                  <c:v>3.2991493411757472E-2</c:v>
                </c:pt>
                <c:pt idx="120">
                  <c:v>3.3544114741937664E-2</c:v>
                </c:pt>
                <c:pt idx="121">
                  <c:v>3.4373046737207952E-2</c:v>
                </c:pt>
                <c:pt idx="122">
                  <c:v>3.2715182746667411E-2</c:v>
                </c:pt>
                <c:pt idx="123">
                  <c:v>3.2438872081577481E-2</c:v>
                </c:pt>
                <c:pt idx="124">
                  <c:v>3.3267804076847575E-2</c:v>
                </c:pt>
                <c:pt idx="125">
                  <c:v>3.2438872081577481E-2</c:v>
                </c:pt>
                <c:pt idx="126">
                  <c:v>3.2991493411757472E-2</c:v>
                </c:pt>
                <c:pt idx="127">
                  <c:v>3.1609940086307173E-2</c:v>
                </c:pt>
                <c:pt idx="128">
                  <c:v>3.1333629421216896E-2</c:v>
                </c:pt>
                <c:pt idx="129">
                  <c:v>3.1886250751397088E-2</c:v>
                </c:pt>
                <c:pt idx="130">
                  <c:v>3.1609940086307173E-2</c:v>
                </c:pt>
                <c:pt idx="131">
                  <c:v>3.2162561416487184E-2</c:v>
                </c:pt>
                <c:pt idx="132">
                  <c:v>3.1886250751397088E-2</c:v>
                </c:pt>
                <c:pt idx="133">
                  <c:v>3.1609940086307173E-2</c:v>
                </c:pt>
                <c:pt idx="134">
                  <c:v>3.2162561416487184E-2</c:v>
                </c:pt>
                <c:pt idx="135">
                  <c:v>3.1886250751397088E-2</c:v>
                </c:pt>
                <c:pt idx="136">
                  <c:v>3.1057318756126957E-2</c:v>
                </c:pt>
                <c:pt idx="137">
                  <c:v>3.0781008091036711E-2</c:v>
                </c:pt>
                <c:pt idx="138">
                  <c:v>3.2991493411757472E-2</c:v>
                </c:pt>
                <c:pt idx="139">
                  <c:v>3.1057318756126957E-2</c:v>
                </c:pt>
                <c:pt idx="140">
                  <c:v>3.1609940086307173E-2</c:v>
                </c:pt>
                <c:pt idx="141">
                  <c:v>3.4096736072117856E-2</c:v>
                </c:pt>
                <c:pt idx="142">
                  <c:v>3.3544114741937664E-2</c:v>
                </c:pt>
                <c:pt idx="143">
                  <c:v>3.3820425407027781E-2</c:v>
                </c:pt>
                <c:pt idx="144">
                  <c:v>3.3267804076847575E-2</c:v>
                </c:pt>
                <c:pt idx="145">
                  <c:v>3.3544114741937664E-2</c:v>
                </c:pt>
                <c:pt idx="146">
                  <c:v>3.3820425407027781E-2</c:v>
                </c:pt>
                <c:pt idx="147">
                  <c:v>3.4096736072117856E-2</c:v>
                </c:pt>
                <c:pt idx="148">
                  <c:v>3.6030910727748666E-2</c:v>
                </c:pt>
                <c:pt idx="149">
                  <c:v>3.5754600062658425E-2</c:v>
                </c:pt>
                <c:pt idx="150">
                  <c:v>3.6307221392838603E-2</c:v>
                </c:pt>
                <c:pt idx="151">
                  <c:v>3.6030910727748666E-2</c:v>
                </c:pt>
                <c:pt idx="152">
                  <c:v>3.6307221392838603E-2</c:v>
                </c:pt>
                <c:pt idx="153">
                  <c:v>3.7136153388108918E-2</c:v>
                </c:pt>
                <c:pt idx="154">
                  <c:v>3.7965085383379317E-2</c:v>
                </c:pt>
                <c:pt idx="155">
                  <c:v>3.4925668067388144E-2</c:v>
                </c:pt>
                <c:pt idx="156">
                  <c:v>3.6030910727748666E-2</c:v>
                </c:pt>
                <c:pt idx="157">
                  <c:v>3.6859842723018968E-2</c:v>
                </c:pt>
                <c:pt idx="158">
                  <c:v>3.7965085383379317E-2</c:v>
                </c:pt>
                <c:pt idx="159">
                  <c:v>3.7965085383379317E-2</c:v>
                </c:pt>
                <c:pt idx="160">
                  <c:v>3.7136153388108918E-2</c:v>
                </c:pt>
                <c:pt idx="161">
                  <c:v>3.6583532057928712E-2</c:v>
                </c:pt>
                <c:pt idx="162">
                  <c:v>3.8794017378649494E-2</c:v>
                </c:pt>
                <c:pt idx="163">
                  <c:v>3.9346638708829686E-2</c:v>
                </c:pt>
                <c:pt idx="164">
                  <c:v>3.8794017378649494E-2</c:v>
                </c:pt>
                <c:pt idx="165">
                  <c:v>3.8794017378649494E-2</c:v>
                </c:pt>
                <c:pt idx="166">
                  <c:v>3.9622949373919802E-2</c:v>
                </c:pt>
                <c:pt idx="167">
                  <c:v>3.9346638708829686E-2</c:v>
                </c:pt>
                <c:pt idx="168">
                  <c:v>4.0175570704099786E-2</c:v>
                </c:pt>
                <c:pt idx="169">
                  <c:v>3.9070328043739611E-2</c:v>
                </c:pt>
                <c:pt idx="170">
                  <c:v>3.9622949373919802E-2</c:v>
                </c:pt>
                <c:pt idx="171">
                  <c:v>3.9899260039009891E-2</c:v>
                </c:pt>
                <c:pt idx="172">
                  <c:v>3.9899260039009891E-2</c:v>
                </c:pt>
                <c:pt idx="173">
                  <c:v>3.8241396048469441E-2</c:v>
                </c:pt>
                <c:pt idx="174">
                  <c:v>3.8517706713559405E-2</c:v>
                </c:pt>
                <c:pt idx="175">
                  <c:v>3.8794017378649494E-2</c:v>
                </c:pt>
                <c:pt idx="176">
                  <c:v>4.0175570704099786E-2</c:v>
                </c:pt>
                <c:pt idx="177">
                  <c:v>3.8517706713559405E-2</c:v>
                </c:pt>
                <c:pt idx="178">
                  <c:v>3.8517706713559405E-2</c:v>
                </c:pt>
                <c:pt idx="179">
                  <c:v>3.9346638708829686E-2</c:v>
                </c:pt>
                <c:pt idx="180">
                  <c:v>3.6583532057928712E-2</c:v>
                </c:pt>
                <c:pt idx="181">
                  <c:v>3.7688774718289228E-2</c:v>
                </c:pt>
                <c:pt idx="182">
                  <c:v>4.0451881369190069E-2</c:v>
                </c:pt>
                <c:pt idx="183">
                  <c:v>3.7688774718289228E-2</c:v>
                </c:pt>
                <c:pt idx="184">
                  <c:v>3.7412464053199014E-2</c:v>
                </c:pt>
                <c:pt idx="185">
                  <c:v>4.0175570704099786E-2</c:v>
                </c:pt>
                <c:pt idx="186">
                  <c:v>3.8517706713559405E-2</c:v>
                </c:pt>
                <c:pt idx="187">
                  <c:v>3.9070328043739611E-2</c:v>
                </c:pt>
                <c:pt idx="188">
                  <c:v>4.2441318157838782E-2</c:v>
                </c:pt>
                <c:pt idx="189">
                  <c:v>4.0175570704099786E-2</c:v>
                </c:pt>
                <c:pt idx="190">
                  <c:v>4.2441318157838782E-2</c:v>
                </c:pt>
                <c:pt idx="191">
                  <c:v>4.2441318157838782E-2</c:v>
                </c:pt>
                <c:pt idx="192">
                  <c:v>4.4928114143649778E-2</c:v>
                </c:pt>
                <c:pt idx="193">
                  <c:v>4.3546560818199125E-2</c:v>
                </c:pt>
                <c:pt idx="194">
                  <c:v>4.548073547382981E-2</c:v>
                </c:pt>
                <c:pt idx="195">
                  <c:v>4.7967531459641007E-2</c:v>
                </c:pt>
                <c:pt idx="196">
                  <c:v>4.6585978134190201E-2</c:v>
                </c:pt>
                <c:pt idx="197">
                  <c:v>4.8243842124730756E-2</c:v>
                </c:pt>
                <c:pt idx="198">
                  <c:v>5.3493744761442599E-2</c:v>
                </c:pt>
                <c:pt idx="199">
                  <c:v>4.9901706115271394E-2</c:v>
                </c:pt>
                <c:pt idx="200">
                  <c:v>5.0454327445451592E-2</c:v>
                </c:pt>
                <c:pt idx="201">
                  <c:v>5.0454327445451592E-2</c:v>
                </c:pt>
                <c:pt idx="202">
                  <c:v>5.8246288200992251E-2</c:v>
                </c:pt>
                <c:pt idx="203">
                  <c:v>5.4598987421803212E-2</c:v>
                </c:pt>
                <c:pt idx="204">
                  <c:v>5.7362094072704192E-2</c:v>
                </c:pt>
                <c:pt idx="205">
                  <c:v>5.7085783407613923E-2</c:v>
                </c:pt>
                <c:pt idx="206">
                  <c:v>5.7969977535902183E-2</c:v>
                </c:pt>
                <c:pt idx="207">
                  <c:v>6.2390948177343884E-2</c:v>
                </c:pt>
                <c:pt idx="208">
                  <c:v>6.1285705516983285E-2</c:v>
                </c:pt>
                <c:pt idx="209">
                  <c:v>5.8798909531172484E-2</c:v>
                </c:pt>
                <c:pt idx="210">
                  <c:v>6.1285705516983285E-2</c:v>
                </c:pt>
                <c:pt idx="211">
                  <c:v>6.8746093474415904E-2</c:v>
                </c:pt>
                <c:pt idx="212">
                  <c:v>6.5706676158425181E-2</c:v>
                </c:pt>
                <c:pt idx="213">
                  <c:v>6.5154054828244823E-2</c:v>
                </c:pt>
                <c:pt idx="214">
                  <c:v>6.6811918818785412E-2</c:v>
                </c:pt>
                <c:pt idx="215">
                  <c:v>6.8469782809325933E-2</c:v>
                </c:pt>
                <c:pt idx="216">
                  <c:v>7.3443374780947521E-2</c:v>
                </c:pt>
                <c:pt idx="217">
                  <c:v>7.0127646799866383E-2</c:v>
                </c:pt>
                <c:pt idx="218">
                  <c:v>7.1509200125316863E-2</c:v>
                </c:pt>
                <c:pt idx="219">
                  <c:v>7.2890753450767384E-2</c:v>
                </c:pt>
                <c:pt idx="220">
                  <c:v>7.7643296890317084E-2</c:v>
                </c:pt>
                <c:pt idx="221">
                  <c:v>7.6261743564866466E-2</c:v>
                </c:pt>
                <c:pt idx="222">
                  <c:v>8.4551063517570052E-2</c:v>
                </c:pt>
                <c:pt idx="223">
                  <c:v>8.2340578196848646E-2</c:v>
                </c:pt>
                <c:pt idx="224">
                  <c:v>8.2064267531758536E-2</c:v>
                </c:pt>
                <c:pt idx="225">
                  <c:v>8.4551063517570052E-2</c:v>
                </c:pt>
                <c:pt idx="226">
                  <c:v>8.7314170168470526E-2</c:v>
                </c:pt>
                <c:pt idx="227">
                  <c:v>9.1237781612749619E-2</c:v>
                </c:pt>
                <c:pt idx="228">
                  <c:v>8.9800966154281778E-2</c:v>
                </c:pt>
                <c:pt idx="229">
                  <c:v>9.5106130924011073E-2</c:v>
                </c:pt>
                <c:pt idx="230">
                  <c:v>9.3724577598561121E-2</c:v>
                </c:pt>
                <c:pt idx="231">
                  <c:v>9.3724577598561121E-2</c:v>
                </c:pt>
                <c:pt idx="232">
                  <c:v>9.8421858905092793E-2</c:v>
                </c:pt>
                <c:pt idx="233">
                  <c:v>0.10422438287198468</c:v>
                </c:pt>
                <c:pt idx="234">
                  <c:v>9.9250790900362568E-2</c:v>
                </c:pt>
                <c:pt idx="235">
                  <c:v>0.10063234422581326</c:v>
                </c:pt>
                <c:pt idx="236">
                  <c:v>0.10643486819270476</c:v>
                </c:pt>
                <c:pt idx="237">
                  <c:v>0.10532962553234461</c:v>
                </c:pt>
                <c:pt idx="238">
                  <c:v>0.10422438287198468</c:v>
                </c:pt>
                <c:pt idx="239">
                  <c:v>0.10560593619743468</c:v>
                </c:pt>
                <c:pt idx="240">
                  <c:v>0.11284527562279505</c:v>
                </c:pt>
                <c:pt idx="241">
                  <c:v>0.1145031396133358</c:v>
                </c:pt>
                <c:pt idx="242">
                  <c:v>0.1131215862878856</c:v>
                </c:pt>
                <c:pt idx="243">
                  <c:v>0.11422682894824611</c:v>
                </c:pt>
                <c:pt idx="244">
                  <c:v>0.12279245956603919</c:v>
                </c:pt>
                <c:pt idx="245">
                  <c:v>0.11947673158495772</c:v>
                </c:pt>
                <c:pt idx="246">
                  <c:v>0.11837148892459715</c:v>
                </c:pt>
                <c:pt idx="247">
                  <c:v>0.11864779958968726</c:v>
                </c:pt>
                <c:pt idx="248">
                  <c:v>0.12726869234049876</c:v>
                </c:pt>
                <c:pt idx="249">
                  <c:v>0.12478189635468739</c:v>
                </c:pt>
                <c:pt idx="250">
                  <c:v>0.12505820701977738</c:v>
                </c:pt>
                <c:pt idx="251">
                  <c:v>0.1308607309866695</c:v>
                </c:pt>
                <c:pt idx="252">
                  <c:v>0.13362383763757038</c:v>
                </c:pt>
                <c:pt idx="253">
                  <c:v>0.13279490564230068</c:v>
                </c:pt>
                <c:pt idx="254">
                  <c:v>0.13279490564230068</c:v>
                </c:pt>
                <c:pt idx="255">
                  <c:v>0.13555801229320114</c:v>
                </c:pt>
                <c:pt idx="256">
                  <c:v>0.14334997304874186</c:v>
                </c:pt>
                <c:pt idx="257">
                  <c:v>0.13832111894410207</c:v>
                </c:pt>
                <c:pt idx="258">
                  <c:v>0.13915005093937238</c:v>
                </c:pt>
                <c:pt idx="259">
                  <c:v>0.14279735171856217</c:v>
                </c:pt>
                <c:pt idx="260">
                  <c:v>0.14528414770437303</c:v>
                </c:pt>
                <c:pt idx="261">
                  <c:v>0.15136298233635512</c:v>
                </c:pt>
                <c:pt idx="262">
                  <c:v>0.15025773967599479</c:v>
                </c:pt>
                <c:pt idx="263">
                  <c:v>0.14970511834581404</c:v>
                </c:pt>
                <c:pt idx="264">
                  <c:v>0.15246822499671545</c:v>
                </c:pt>
                <c:pt idx="265">
                  <c:v>0.15246822499671545</c:v>
                </c:pt>
                <c:pt idx="266">
                  <c:v>0.16302329240315669</c:v>
                </c:pt>
                <c:pt idx="267">
                  <c:v>0.15915494309189593</c:v>
                </c:pt>
                <c:pt idx="268">
                  <c:v>0.16026018575225623</c:v>
                </c:pt>
                <c:pt idx="269">
                  <c:v>0.16716795237950813</c:v>
                </c:pt>
                <c:pt idx="270">
                  <c:v>0.16633902038423784</c:v>
                </c:pt>
                <c:pt idx="271">
                  <c:v>0.16495746705878736</c:v>
                </c:pt>
                <c:pt idx="272">
                  <c:v>0.17440729180486941</c:v>
                </c:pt>
                <c:pt idx="273">
                  <c:v>0.17297047634640059</c:v>
                </c:pt>
                <c:pt idx="274">
                  <c:v>0.1735783598095984</c:v>
                </c:pt>
                <c:pt idx="275">
                  <c:v>0.17799933045104113</c:v>
                </c:pt>
                <c:pt idx="276">
                  <c:v>0.17606515579540993</c:v>
                </c:pt>
                <c:pt idx="277">
                  <c:v>0.17938088377649125</c:v>
                </c:pt>
                <c:pt idx="278">
                  <c:v>0.18076243710194181</c:v>
                </c:pt>
                <c:pt idx="279">
                  <c:v>0.1849070970782932</c:v>
                </c:pt>
                <c:pt idx="280">
                  <c:v>0.18656496106883291</c:v>
                </c:pt>
                <c:pt idx="281">
                  <c:v>0.18545971840847295</c:v>
                </c:pt>
                <c:pt idx="282">
                  <c:v>0.19021226184802262</c:v>
                </c:pt>
                <c:pt idx="283">
                  <c:v>0.19242274716874289</c:v>
                </c:pt>
                <c:pt idx="284">
                  <c:v>0.19076488317820284</c:v>
                </c:pt>
                <c:pt idx="285">
                  <c:v>0.19684371781018445</c:v>
                </c:pt>
                <c:pt idx="286">
                  <c:v>0.19712002847527457</c:v>
                </c:pt>
                <c:pt idx="287">
                  <c:v>0.19490954315455378</c:v>
                </c:pt>
                <c:pt idx="288">
                  <c:v>0.19712002847527457</c:v>
                </c:pt>
                <c:pt idx="289">
                  <c:v>0.20513303776288741</c:v>
                </c:pt>
                <c:pt idx="290">
                  <c:v>0.20347517377234722</c:v>
                </c:pt>
                <c:pt idx="291">
                  <c:v>0.20209362044689641</c:v>
                </c:pt>
                <c:pt idx="292">
                  <c:v>0.21292499851842886</c:v>
                </c:pt>
                <c:pt idx="293">
                  <c:v>0.20933295987225725</c:v>
                </c:pt>
                <c:pt idx="294">
                  <c:v>0.21016189186752768</c:v>
                </c:pt>
                <c:pt idx="295">
                  <c:v>0.21264868785333849</c:v>
                </c:pt>
                <c:pt idx="296">
                  <c:v>0.21900383315041097</c:v>
                </c:pt>
                <c:pt idx="297">
                  <c:v>0.21624072649950921</c:v>
                </c:pt>
                <c:pt idx="298">
                  <c:v>0.21762227982495969</c:v>
                </c:pt>
                <c:pt idx="299">
                  <c:v>0.22176693980131174</c:v>
                </c:pt>
                <c:pt idx="300">
                  <c:v>0.22038538647586112</c:v>
                </c:pt>
                <c:pt idx="301">
                  <c:v>0.22231956113149193</c:v>
                </c:pt>
                <c:pt idx="302">
                  <c:v>0.23176938587757351</c:v>
                </c:pt>
                <c:pt idx="303">
                  <c:v>0.22983521122194189</c:v>
                </c:pt>
                <c:pt idx="304">
                  <c:v>0.23315093920302307</c:v>
                </c:pt>
                <c:pt idx="305">
                  <c:v>0.2378482205095547</c:v>
                </c:pt>
                <c:pt idx="306">
                  <c:v>0.23370356053320326</c:v>
                </c:pt>
                <c:pt idx="307">
                  <c:v>0.23453249252847436</c:v>
                </c:pt>
                <c:pt idx="308">
                  <c:v>0.24094289995856391</c:v>
                </c:pt>
                <c:pt idx="309">
                  <c:v>0.24342969594437491</c:v>
                </c:pt>
                <c:pt idx="310">
                  <c:v>0.24039027862838358</c:v>
                </c:pt>
                <c:pt idx="311">
                  <c:v>0.2406665892934737</c:v>
                </c:pt>
                <c:pt idx="312">
                  <c:v>0.24923221991126723</c:v>
                </c:pt>
                <c:pt idx="313">
                  <c:v>0.24867959858108646</c:v>
                </c:pt>
                <c:pt idx="314">
                  <c:v>0.24812697725090627</c:v>
                </c:pt>
                <c:pt idx="315">
                  <c:v>0.25951097665261935</c:v>
                </c:pt>
                <c:pt idx="316">
                  <c:v>0.25448212254797847</c:v>
                </c:pt>
                <c:pt idx="317">
                  <c:v>0.25420581188288838</c:v>
                </c:pt>
                <c:pt idx="318">
                  <c:v>0.2564715593366273</c:v>
                </c:pt>
                <c:pt idx="319">
                  <c:v>0.26752398594023208</c:v>
                </c:pt>
                <c:pt idx="320">
                  <c:v>0.26393194729406061</c:v>
                </c:pt>
                <c:pt idx="321">
                  <c:v>0.26476087928933101</c:v>
                </c:pt>
                <c:pt idx="322">
                  <c:v>0.27282915070996172</c:v>
                </c:pt>
                <c:pt idx="323">
                  <c:v>0.26973447126095274</c:v>
                </c:pt>
                <c:pt idx="324">
                  <c:v>0.27111602458640227</c:v>
                </c:pt>
                <c:pt idx="325">
                  <c:v>0.28028953866739326</c:v>
                </c:pt>
                <c:pt idx="326">
                  <c:v>0.27614487869104232</c:v>
                </c:pt>
                <c:pt idx="327">
                  <c:v>0.27780274268158262</c:v>
                </c:pt>
                <c:pt idx="328">
                  <c:v>0.27918429600703332</c:v>
                </c:pt>
                <c:pt idx="329">
                  <c:v>0.28774992662482607</c:v>
                </c:pt>
                <c:pt idx="330">
                  <c:v>0.2838815773135665</c:v>
                </c:pt>
                <c:pt idx="331">
                  <c:v>0.28526313063901521</c:v>
                </c:pt>
                <c:pt idx="332">
                  <c:v>0.29167353806910545</c:v>
                </c:pt>
                <c:pt idx="333">
                  <c:v>0.29664713004072679</c:v>
                </c:pt>
                <c:pt idx="334">
                  <c:v>0.29388402338982872</c:v>
                </c:pt>
                <c:pt idx="335">
                  <c:v>0.2947129553850974</c:v>
                </c:pt>
                <c:pt idx="336">
                  <c:v>0.30189703267743895</c:v>
                </c:pt>
                <c:pt idx="337">
                  <c:v>0.30079179001707856</c:v>
                </c:pt>
                <c:pt idx="338">
                  <c:v>0.30548907132361208</c:v>
                </c:pt>
                <c:pt idx="339">
                  <c:v>0.30438382866325098</c:v>
                </c:pt>
                <c:pt idx="340">
                  <c:v>0.30355489666798058</c:v>
                </c:pt>
                <c:pt idx="341">
                  <c:v>0.31383365340933111</c:v>
                </c:pt>
                <c:pt idx="342">
                  <c:v>0.31328103207915092</c:v>
                </c:pt>
                <c:pt idx="343">
                  <c:v>0.31328103207915092</c:v>
                </c:pt>
                <c:pt idx="344">
                  <c:v>0.31659676006023313</c:v>
                </c:pt>
                <c:pt idx="345">
                  <c:v>0.31770200272059246</c:v>
                </c:pt>
                <c:pt idx="346">
                  <c:v>0.31963617737622424</c:v>
                </c:pt>
                <c:pt idx="347">
                  <c:v>0.32438872081577463</c:v>
                </c:pt>
                <c:pt idx="348">
                  <c:v>0.3268755168015845</c:v>
                </c:pt>
                <c:pt idx="349">
                  <c:v>0.32521765281104331</c:v>
                </c:pt>
                <c:pt idx="350">
                  <c:v>0.32659920613649357</c:v>
                </c:pt>
                <c:pt idx="351">
                  <c:v>0.33267804076847662</c:v>
                </c:pt>
                <c:pt idx="352">
                  <c:v>0.33820425407027782</c:v>
                </c:pt>
                <c:pt idx="353">
                  <c:v>0.33654639007973808</c:v>
                </c:pt>
                <c:pt idx="354">
                  <c:v>0.33964106952874706</c:v>
                </c:pt>
                <c:pt idx="355">
                  <c:v>0.34378572950509756</c:v>
                </c:pt>
                <c:pt idx="356">
                  <c:v>0.34350941884000746</c:v>
                </c:pt>
                <c:pt idx="357">
                  <c:v>0.34240417617964897</c:v>
                </c:pt>
                <c:pt idx="358">
                  <c:v>0.35069349613234996</c:v>
                </c:pt>
                <c:pt idx="359">
                  <c:v>0.35179873879271034</c:v>
                </c:pt>
                <c:pt idx="360">
                  <c:v>0.35096980679744172</c:v>
                </c:pt>
                <c:pt idx="361">
                  <c:v>0.35207504945780088</c:v>
                </c:pt>
                <c:pt idx="362">
                  <c:v>0.36152487420388363</c:v>
                </c:pt>
                <c:pt idx="363">
                  <c:v>0.359867010213342</c:v>
                </c:pt>
                <c:pt idx="364">
                  <c:v>0.36014332087843121</c:v>
                </c:pt>
                <c:pt idx="365">
                  <c:v>0.359867010213342</c:v>
                </c:pt>
                <c:pt idx="366">
                  <c:v>0.37036681548676598</c:v>
                </c:pt>
                <c:pt idx="367">
                  <c:v>0.36705108750568388</c:v>
                </c:pt>
                <c:pt idx="368">
                  <c:v>0.36732739817077492</c:v>
                </c:pt>
                <c:pt idx="369">
                  <c:v>0.37705353358194532</c:v>
                </c:pt>
                <c:pt idx="370">
                  <c:v>0.37594829092158488</c:v>
                </c:pt>
                <c:pt idx="371">
                  <c:v>0.37456673759613435</c:v>
                </c:pt>
                <c:pt idx="372">
                  <c:v>0.37871139757248667</c:v>
                </c:pt>
                <c:pt idx="373">
                  <c:v>0.38230343621865814</c:v>
                </c:pt>
                <c:pt idx="374">
                  <c:v>0.38313236821392732</c:v>
                </c:pt>
                <c:pt idx="375">
                  <c:v>0.38313236821392732</c:v>
                </c:pt>
                <c:pt idx="376">
                  <c:v>0.38843753298365813</c:v>
                </c:pt>
                <c:pt idx="377">
                  <c:v>0.39147695029965068</c:v>
                </c:pt>
                <c:pt idx="378">
                  <c:v>0.39396374628546055</c:v>
                </c:pt>
                <c:pt idx="379">
                  <c:v>0.40004258091744266</c:v>
                </c:pt>
                <c:pt idx="380">
                  <c:v>0.39755578493163135</c:v>
                </c:pt>
                <c:pt idx="381">
                  <c:v>0.39700316360145166</c:v>
                </c:pt>
                <c:pt idx="382">
                  <c:v>0.3967268529363609</c:v>
                </c:pt>
                <c:pt idx="383">
                  <c:v>0.40728192034280292</c:v>
                </c:pt>
                <c:pt idx="384">
                  <c:v>0.40225306623816176</c:v>
                </c:pt>
                <c:pt idx="385">
                  <c:v>0.40225306623816176</c:v>
                </c:pt>
                <c:pt idx="386">
                  <c:v>0.40811085233807198</c:v>
                </c:pt>
                <c:pt idx="387">
                  <c:v>0.41418968697005554</c:v>
                </c:pt>
                <c:pt idx="388">
                  <c:v>0.41336075497478497</c:v>
                </c:pt>
                <c:pt idx="389">
                  <c:v>0.41418968697005554</c:v>
                </c:pt>
                <c:pt idx="390">
                  <c:v>0.42391582238122588</c:v>
                </c:pt>
                <c:pt idx="391">
                  <c:v>0.41888696827658733</c:v>
                </c:pt>
                <c:pt idx="392">
                  <c:v>0.42082114293221723</c:v>
                </c:pt>
                <c:pt idx="393">
                  <c:v>0.42833679302266886</c:v>
                </c:pt>
                <c:pt idx="394">
                  <c:v>0.42667892903212734</c:v>
                </c:pt>
                <c:pt idx="395">
                  <c:v>0.42695523969721688</c:v>
                </c:pt>
                <c:pt idx="396">
                  <c:v>0.43552087031501135</c:v>
                </c:pt>
                <c:pt idx="397">
                  <c:v>0.43358669565938068</c:v>
                </c:pt>
                <c:pt idx="398">
                  <c:v>0.43552087031501135</c:v>
                </c:pt>
                <c:pt idx="399">
                  <c:v>0.44110234574982948</c:v>
                </c:pt>
                <c:pt idx="400">
                  <c:v>0.43944448175929063</c:v>
                </c:pt>
                <c:pt idx="401">
                  <c:v>0.43972079242437973</c:v>
                </c:pt>
                <c:pt idx="402">
                  <c:v>0.44358914173564118</c:v>
                </c:pt>
                <c:pt idx="403">
                  <c:v>0.44607593772145132</c:v>
                </c:pt>
                <c:pt idx="404">
                  <c:v>0.44552331639127096</c:v>
                </c:pt>
                <c:pt idx="405">
                  <c:v>0.45243108301852325</c:v>
                </c:pt>
                <c:pt idx="406">
                  <c:v>0.45381263634397473</c:v>
                </c:pt>
                <c:pt idx="407">
                  <c:v>0.45408894700906538</c:v>
                </c:pt>
                <c:pt idx="408">
                  <c:v>0.45718362645807303</c:v>
                </c:pt>
                <c:pt idx="409">
                  <c:v>0.4585651797835234</c:v>
                </c:pt>
                <c:pt idx="410">
                  <c:v>0.45967042244388384</c:v>
                </c:pt>
                <c:pt idx="411">
                  <c:v>0.46713081040131554</c:v>
                </c:pt>
                <c:pt idx="412">
                  <c:v>0.4627098397598759</c:v>
                </c:pt>
                <c:pt idx="413">
                  <c:v>0.46519663574568582</c:v>
                </c:pt>
                <c:pt idx="414">
                  <c:v>0.46713081040131554</c:v>
                </c:pt>
                <c:pt idx="415">
                  <c:v>0.47354121783140662</c:v>
                </c:pt>
                <c:pt idx="416">
                  <c:v>0.47271228583613645</c:v>
                </c:pt>
                <c:pt idx="417">
                  <c:v>0.47215966450595631</c:v>
                </c:pt>
                <c:pt idx="418">
                  <c:v>0.47796218847284966</c:v>
                </c:pt>
                <c:pt idx="419">
                  <c:v>0.4776858778077599</c:v>
                </c:pt>
                <c:pt idx="420">
                  <c:v>0.48542257643028197</c:v>
                </c:pt>
                <c:pt idx="421">
                  <c:v>0.48376471243974117</c:v>
                </c:pt>
                <c:pt idx="422">
                  <c:v>0.48321209110956154</c:v>
                </c:pt>
                <c:pt idx="423">
                  <c:v>0.48680412975573223</c:v>
                </c:pt>
                <c:pt idx="424">
                  <c:v>0.49045143053492052</c:v>
                </c:pt>
                <c:pt idx="425">
                  <c:v>0.48934618787456202</c:v>
                </c:pt>
                <c:pt idx="426">
                  <c:v>0.49404346918109182</c:v>
                </c:pt>
                <c:pt idx="427">
                  <c:v>0.49708288649708426</c:v>
                </c:pt>
                <c:pt idx="428">
                  <c:v>0.50233278913379276</c:v>
                </c:pt>
                <c:pt idx="429">
                  <c:v>0.50012230381307388</c:v>
                </c:pt>
                <c:pt idx="430">
                  <c:v>0.4998459931479855</c:v>
                </c:pt>
                <c:pt idx="431">
                  <c:v>0.50708533257334465</c:v>
                </c:pt>
                <c:pt idx="432">
                  <c:v>0.50487484725262355</c:v>
                </c:pt>
                <c:pt idx="433">
                  <c:v>0.50404591525735332</c:v>
                </c:pt>
                <c:pt idx="434">
                  <c:v>0.51620358452131576</c:v>
                </c:pt>
                <c:pt idx="435">
                  <c:v>0.51454572053077763</c:v>
                </c:pt>
                <c:pt idx="436">
                  <c:v>0.51592727385622739</c:v>
                </c:pt>
                <c:pt idx="437">
                  <c:v>0.51620358452131576</c:v>
                </c:pt>
                <c:pt idx="438">
                  <c:v>0.52261399195140756</c:v>
                </c:pt>
                <c:pt idx="439">
                  <c:v>0.52150874929104518</c:v>
                </c:pt>
                <c:pt idx="440">
                  <c:v>0.52786389458812122</c:v>
                </c:pt>
                <c:pt idx="441">
                  <c:v>0.5281402052532097</c:v>
                </c:pt>
                <c:pt idx="442">
                  <c:v>0.53283748655974161</c:v>
                </c:pt>
                <c:pt idx="443">
                  <c:v>0.53366641855501162</c:v>
                </c:pt>
                <c:pt idx="444">
                  <c:v>0.53759002999929051</c:v>
                </c:pt>
                <c:pt idx="445">
                  <c:v>0.53642952520591258</c:v>
                </c:pt>
                <c:pt idx="446">
                  <c:v>0.54118206864546159</c:v>
                </c:pt>
                <c:pt idx="447">
                  <c:v>0.54256362197090968</c:v>
                </c:pt>
                <c:pt idx="448">
                  <c:v>0.54228731130582253</c:v>
                </c:pt>
                <c:pt idx="449">
                  <c:v>0.54311624330109287</c:v>
                </c:pt>
                <c:pt idx="450">
                  <c:v>0.55195818458397594</c:v>
                </c:pt>
                <c:pt idx="451">
                  <c:v>0.55140556325379575</c:v>
                </c:pt>
                <c:pt idx="452">
                  <c:v>0.55112925258870926</c:v>
                </c:pt>
                <c:pt idx="453">
                  <c:v>0.55615810669334564</c:v>
                </c:pt>
                <c:pt idx="454">
                  <c:v>0.55615810669334564</c:v>
                </c:pt>
                <c:pt idx="455">
                  <c:v>0.56444742664604863</c:v>
                </c:pt>
                <c:pt idx="456">
                  <c:v>0.56306587332060054</c:v>
                </c:pt>
                <c:pt idx="457">
                  <c:v>0.5619606306602376</c:v>
                </c:pt>
                <c:pt idx="458">
                  <c:v>0.56555266930640857</c:v>
                </c:pt>
                <c:pt idx="459">
                  <c:v>0.56914470795258065</c:v>
                </c:pt>
                <c:pt idx="460">
                  <c:v>0.57113414474122626</c:v>
                </c:pt>
                <c:pt idx="461">
                  <c:v>0.56942101861767214</c:v>
                </c:pt>
                <c:pt idx="462">
                  <c:v>0.5705815234110484</c:v>
                </c:pt>
                <c:pt idx="463">
                  <c:v>0.58135763934956219</c:v>
                </c:pt>
                <c:pt idx="464">
                  <c:v>0.57969977535902395</c:v>
                </c:pt>
                <c:pt idx="465">
                  <c:v>0.58025239668920159</c:v>
                </c:pt>
                <c:pt idx="466">
                  <c:v>0.58887328944001249</c:v>
                </c:pt>
                <c:pt idx="467">
                  <c:v>0.58384443533537489</c:v>
                </c:pt>
                <c:pt idx="468">
                  <c:v>0.58329181400519492</c:v>
                </c:pt>
                <c:pt idx="469">
                  <c:v>0.58605492065609377</c:v>
                </c:pt>
                <c:pt idx="470">
                  <c:v>0.59329426008145436</c:v>
                </c:pt>
                <c:pt idx="471">
                  <c:v>0.59522843473708498</c:v>
                </c:pt>
                <c:pt idx="472">
                  <c:v>0.59605736673235188</c:v>
                </c:pt>
                <c:pt idx="473">
                  <c:v>0.60047833737379941</c:v>
                </c:pt>
                <c:pt idx="474">
                  <c:v>0.59799154138798549</c:v>
                </c:pt>
                <c:pt idx="475">
                  <c:v>0.59771523072289579</c:v>
                </c:pt>
                <c:pt idx="476">
                  <c:v>0.60185989069924983</c:v>
                </c:pt>
                <c:pt idx="477">
                  <c:v>0.60578350214352883</c:v>
                </c:pt>
                <c:pt idx="478">
                  <c:v>0.60854660879442768</c:v>
                </c:pt>
                <c:pt idx="479">
                  <c:v>0.6079939874642476</c:v>
                </c:pt>
                <c:pt idx="480">
                  <c:v>0.61186233677550883</c:v>
                </c:pt>
                <c:pt idx="481">
                  <c:v>0.61379651143114133</c:v>
                </c:pt>
                <c:pt idx="482">
                  <c:v>0.61075709411515033</c:v>
                </c:pt>
                <c:pt idx="483">
                  <c:v>0.61877010340276162</c:v>
                </c:pt>
                <c:pt idx="484">
                  <c:v>0.62020691886122958</c:v>
                </c:pt>
                <c:pt idx="485">
                  <c:v>0.62020691886122958</c:v>
                </c:pt>
                <c:pt idx="486">
                  <c:v>0.62435157883758163</c:v>
                </c:pt>
                <c:pt idx="487">
                  <c:v>0.62241740418195057</c:v>
                </c:pt>
                <c:pt idx="488">
                  <c:v>0.62435157883758163</c:v>
                </c:pt>
                <c:pt idx="489">
                  <c:v>0.63070672413465334</c:v>
                </c:pt>
                <c:pt idx="490">
                  <c:v>0.63153565612992546</c:v>
                </c:pt>
                <c:pt idx="491">
                  <c:v>0.63264089879028651</c:v>
                </c:pt>
                <c:pt idx="492">
                  <c:v>0.63070672413465334</c:v>
                </c:pt>
                <c:pt idx="493">
                  <c:v>0.63905130622037742</c:v>
                </c:pt>
                <c:pt idx="494">
                  <c:v>0.63849868489019601</c:v>
                </c:pt>
                <c:pt idx="495">
                  <c:v>0.63684082089965521</c:v>
                </c:pt>
                <c:pt idx="496">
                  <c:v>0.63905130622037742</c:v>
                </c:pt>
                <c:pt idx="497">
                  <c:v>0.64374858752690778</c:v>
                </c:pt>
                <c:pt idx="498">
                  <c:v>0.64347227686181585</c:v>
                </c:pt>
                <c:pt idx="499">
                  <c:v>0.65176159681452106</c:v>
                </c:pt>
                <c:pt idx="500">
                  <c:v>0.64872217949852995</c:v>
                </c:pt>
                <c:pt idx="501">
                  <c:v>0.64927480082870992</c:v>
                </c:pt>
                <c:pt idx="502">
                  <c:v>0.65734307224934119</c:v>
                </c:pt>
                <c:pt idx="503">
                  <c:v>0.65651414025406829</c:v>
                </c:pt>
                <c:pt idx="504">
                  <c:v>0.65706676158424848</c:v>
                </c:pt>
                <c:pt idx="505">
                  <c:v>0.66065880023042334</c:v>
                </c:pt>
                <c:pt idx="506">
                  <c:v>0.66010617890023948</c:v>
                </c:pt>
                <c:pt idx="507">
                  <c:v>0.66673763486240378</c:v>
                </c:pt>
                <c:pt idx="508">
                  <c:v>0.66452714954168102</c:v>
                </c:pt>
                <c:pt idx="509">
                  <c:v>0.66618501353222381</c:v>
                </c:pt>
                <c:pt idx="510">
                  <c:v>0.67121386763686164</c:v>
                </c:pt>
                <c:pt idx="511">
                  <c:v>0.6692796929812328</c:v>
                </c:pt>
                <c:pt idx="512">
                  <c:v>0.67563483827830706</c:v>
                </c:pt>
                <c:pt idx="513">
                  <c:v>0.67756901293393546</c:v>
                </c:pt>
                <c:pt idx="514">
                  <c:v>0.67646377027357574</c:v>
                </c:pt>
                <c:pt idx="515">
                  <c:v>0.67950318758956463</c:v>
                </c:pt>
                <c:pt idx="516">
                  <c:v>0.68392415823100594</c:v>
                </c:pt>
                <c:pt idx="517">
                  <c:v>0.68563728435456461</c:v>
                </c:pt>
                <c:pt idx="518">
                  <c:v>0.68618990568474469</c:v>
                </c:pt>
                <c:pt idx="519">
                  <c:v>0.68757145901019701</c:v>
                </c:pt>
                <c:pt idx="520">
                  <c:v>0.69254505098181685</c:v>
                </c:pt>
                <c:pt idx="521">
                  <c:v>0.69392660430726727</c:v>
                </c:pt>
                <c:pt idx="522">
                  <c:v>0.69724233228834864</c:v>
                </c:pt>
                <c:pt idx="523">
                  <c:v>0.69475553630253994</c:v>
                </c:pt>
                <c:pt idx="524">
                  <c:v>0.69862388561380151</c:v>
                </c:pt>
                <c:pt idx="525">
                  <c:v>0.70365273971843878</c:v>
                </c:pt>
                <c:pt idx="526">
                  <c:v>0.70166330292979062</c:v>
                </c:pt>
                <c:pt idx="527">
                  <c:v>0.7019396135948851</c:v>
                </c:pt>
                <c:pt idx="528">
                  <c:v>0.70807371035988342</c:v>
                </c:pt>
                <c:pt idx="529">
                  <c:v>0.70835002102497024</c:v>
                </c:pt>
                <c:pt idx="530">
                  <c:v>0.70752108902970001</c:v>
                </c:pt>
                <c:pt idx="531">
                  <c:v>0.71470516632204262</c:v>
                </c:pt>
                <c:pt idx="532">
                  <c:v>0.71359992366168401</c:v>
                </c:pt>
                <c:pt idx="533">
                  <c:v>0.7213918844172228</c:v>
                </c:pt>
                <c:pt idx="534">
                  <c:v>0.71691565164276361</c:v>
                </c:pt>
                <c:pt idx="535">
                  <c:v>0.71691565164276361</c:v>
                </c:pt>
                <c:pt idx="536">
                  <c:v>0.71945770976159218</c:v>
                </c:pt>
                <c:pt idx="537">
                  <c:v>0.72664178705393645</c:v>
                </c:pt>
                <c:pt idx="538">
                  <c:v>0.72664178705393645</c:v>
                </c:pt>
                <c:pt idx="539">
                  <c:v>0.73299693235100905</c:v>
                </c:pt>
                <c:pt idx="540">
                  <c:v>0.7305101363651979</c:v>
                </c:pt>
                <c:pt idx="541">
                  <c:v>0.7305101363651979</c:v>
                </c:pt>
                <c:pt idx="542">
                  <c:v>0.73553899046983573</c:v>
                </c:pt>
                <c:pt idx="543">
                  <c:v>0.73493110700663755</c:v>
                </c:pt>
                <c:pt idx="544">
                  <c:v>0.74078889310654972</c:v>
                </c:pt>
                <c:pt idx="545">
                  <c:v>0.74051258244145746</c:v>
                </c:pt>
                <c:pt idx="546">
                  <c:v>0.74134151443672969</c:v>
                </c:pt>
                <c:pt idx="547">
                  <c:v>0.748801902394164</c:v>
                </c:pt>
                <c:pt idx="548">
                  <c:v>0.74797297039889343</c:v>
                </c:pt>
                <c:pt idx="549">
                  <c:v>0.7476966597338025</c:v>
                </c:pt>
                <c:pt idx="550">
                  <c:v>0.75769910581006161</c:v>
                </c:pt>
                <c:pt idx="551">
                  <c:v>0.75576493115443244</c:v>
                </c:pt>
                <c:pt idx="552">
                  <c:v>0.75521230982424825</c:v>
                </c:pt>
                <c:pt idx="553">
                  <c:v>0.75659386314970289</c:v>
                </c:pt>
                <c:pt idx="554">
                  <c:v>0.76460687243731629</c:v>
                </c:pt>
                <c:pt idx="555">
                  <c:v>0.7621200764515067</c:v>
                </c:pt>
                <c:pt idx="556">
                  <c:v>0.7621200764515067</c:v>
                </c:pt>
                <c:pt idx="557">
                  <c:v>0.764883183102404</c:v>
                </c:pt>
                <c:pt idx="558">
                  <c:v>0.7740566971833982</c:v>
                </c:pt>
                <c:pt idx="559">
                  <c:v>0.77239883319285696</c:v>
                </c:pt>
                <c:pt idx="560">
                  <c:v>0.77488562917866699</c:v>
                </c:pt>
                <c:pt idx="561">
                  <c:v>0.77847766782483674</c:v>
                </c:pt>
                <c:pt idx="562">
                  <c:v>0.7770961144993892</c:v>
                </c:pt>
                <c:pt idx="563">
                  <c:v>0.77985922115028938</c:v>
                </c:pt>
                <c:pt idx="564">
                  <c:v>0.78571700725019888</c:v>
                </c:pt>
                <c:pt idx="565">
                  <c:v>0.78372757046154862</c:v>
                </c:pt>
                <c:pt idx="566">
                  <c:v>0.78930904589636652</c:v>
                </c:pt>
                <c:pt idx="567">
                  <c:v>0.78875642456618988</c:v>
                </c:pt>
                <c:pt idx="568">
                  <c:v>0.78930904589636652</c:v>
                </c:pt>
                <c:pt idx="569">
                  <c:v>0.79179584188218111</c:v>
                </c:pt>
                <c:pt idx="570">
                  <c:v>0.79262477387744967</c:v>
                </c:pt>
                <c:pt idx="571">
                  <c:v>0.79594050185853071</c:v>
                </c:pt>
                <c:pt idx="572">
                  <c:v>0.79511156986325826</c:v>
                </c:pt>
                <c:pt idx="573">
                  <c:v>0.79621681252362164</c:v>
                </c:pt>
                <c:pt idx="574">
                  <c:v>0.8062192585998853</c:v>
                </c:pt>
                <c:pt idx="575">
                  <c:v>0.805666637269704</c:v>
                </c:pt>
                <c:pt idx="576">
                  <c:v>0.80207459862353303</c:v>
                </c:pt>
                <c:pt idx="577">
                  <c:v>0.80483770527443177</c:v>
                </c:pt>
                <c:pt idx="578">
                  <c:v>0.80677187993006261</c:v>
                </c:pt>
                <c:pt idx="579">
                  <c:v>0.80677187993006261</c:v>
                </c:pt>
                <c:pt idx="580">
                  <c:v>0.81506119988276315</c:v>
                </c:pt>
                <c:pt idx="581">
                  <c:v>0.81257440389695446</c:v>
                </c:pt>
                <c:pt idx="582">
                  <c:v>0.81367964655731728</c:v>
                </c:pt>
                <c:pt idx="583">
                  <c:v>0.81285071456204472</c:v>
                </c:pt>
                <c:pt idx="584">
                  <c:v>0.81533751054785553</c:v>
                </c:pt>
                <c:pt idx="585">
                  <c:v>0.81561382121294557</c:v>
                </c:pt>
                <c:pt idx="586">
                  <c:v>0.82091898598267365</c:v>
                </c:pt>
                <c:pt idx="587">
                  <c:v>0.8228531606383066</c:v>
                </c:pt>
                <c:pt idx="588">
                  <c:v>0.82312947130339909</c:v>
                </c:pt>
                <c:pt idx="589">
                  <c:v>0.82644519928447924</c:v>
                </c:pt>
                <c:pt idx="590">
                  <c:v>0.82423471396375669</c:v>
                </c:pt>
                <c:pt idx="591">
                  <c:v>0.83478978137019988</c:v>
                </c:pt>
                <c:pt idx="592">
                  <c:v>0.83307665524663954</c:v>
                </c:pt>
                <c:pt idx="593">
                  <c:v>0.83423716004001758</c:v>
                </c:pt>
                <c:pt idx="594">
                  <c:v>0.83362927657682406</c:v>
                </c:pt>
                <c:pt idx="595">
                  <c:v>0.83362927657682406</c:v>
                </c:pt>
                <c:pt idx="596">
                  <c:v>0.84390803331817643</c:v>
                </c:pt>
                <c:pt idx="597">
                  <c:v>0.84169754799745067</c:v>
                </c:pt>
                <c:pt idx="598">
                  <c:v>0.84169754799745067</c:v>
                </c:pt>
                <c:pt idx="599">
                  <c:v>0.84971055728506362</c:v>
                </c:pt>
                <c:pt idx="600">
                  <c:v>0.84639482930398424</c:v>
                </c:pt>
                <c:pt idx="601">
                  <c:v>0.8455658973087139</c:v>
                </c:pt>
                <c:pt idx="602">
                  <c:v>0.84418434398326159</c:v>
                </c:pt>
                <c:pt idx="603">
                  <c:v>0.8536341687293425</c:v>
                </c:pt>
                <c:pt idx="604">
                  <c:v>0.84639482930398424</c:v>
                </c:pt>
              </c:numCache>
            </c:numRef>
          </c:yVal>
        </c:ser>
        <c:ser>
          <c:idx val="2"/>
          <c:order val="2"/>
          <c:tx>
            <c:strRef>
              <c:f>'GHMa 2'!$M$16</c:f>
              <c:strCache>
                <c:ptCount val="1"/>
                <c:pt idx="0">
                  <c:v>125480</c:v>
                </c:pt>
              </c:strCache>
            </c:strRef>
          </c:tx>
          <c:marker>
            <c:symbol val="none"/>
          </c:marker>
          <c:xVal>
            <c:numRef>
              <c:f>'GHMa 2'!$M$58:$M$662</c:f>
              <c:numCache>
                <c:formatCode>0.000%</c:formatCode>
                <c:ptCount val="6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6.6666666666666929E-6</c:v>
                </c:pt>
                <c:pt idx="35">
                  <c:v>6.6666666666666929E-6</c:v>
                </c:pt>
                <c:pt idx="36">
                  <c:v>6.6666666666666929E-6</c:v>
                </c:pt>
                <c:pt idx="37">
                  <c:v>6.6666666666666929E-6</c:v>
                </c:pt>
                <c:pt idx="38">
                  <c:v>6.6666666666666929E-6</c:v>
                </c:pt>
                <c:pt idx="39">
                  <c:v>6.6666666666666929E-6</c:v>
                </c:pt>
                <c:pt idx="40">
                  <c:v>6.6666666666666929E-6</c:v>
                </c:pt>
                <c:pt idx="41">
                  <c:v>6.6666666666666929E-6</c:v>
                </c:pt>
                <c:pt idx="42">
                  <c:v>6.6666666666666929E-6</c:v>
                </c:pt>
                <c:pt idx="43">
                  <c:v>6.6666666666666929E-6</c:v>
                </c:pt>
                <c:pt idx="44">
                  <c:v>6.6666666666666929E-6</c:v>
                </c:pt>
                <c:pt idx="45">
                  <c:v>6.6666666666666929E-6</c:v>
                </c:pt>
                <c:pt idx="46">
                  <c:v>6.6666666666666929E-6</c:v>
                </c:pt>
                <c:pt idx="47">
                  <c:v>6.6666666666666929E-6</c:v>
                </c:pt>
                <c:pt idx="48">
                  <c:v>6.6666666666666929E-6</c:v>
                </c:pt>
                <c:pt idx="49">
                  <c:v>6.6666666666666929E-6</c:v>
                </c:pt>
                <c:pt idx="50">
                  <c:v>6.6666666666666929E-6</c:v>
                </c:pt>
                <c:pt idx="51">
                  <c:v>6.6666666666666929E-6</c:v>
                </c:pt>
                <c:pt idx="52">
                  <c:v>6.6666666666666929E-6</c:v>
                </c:pt>
                <c:pt idx="53">
                  <c:v>6.6666666666666929E-6</c:v>
                </c:pt>
                <c:pt idx="54">
                  <c:v>6.6666666666666929E-6</c:v>
                </c:pt>
                <c:pt idx="55">
                  <c:v>6.6666666666666929E-6</c:v>
                </c:pt>
                <c:pt idx="56">
                  <c:v>6.6666666666666929E-6</c:v>
                </c:pt>
                <c:pt idx="57">
                  <c:v>6.6666666666666929E-6</c:v>
                </c:pt>
                <c:pt idx="58">
                  <c:v>6.6666666666666929E-6</c:v>
                </c:pt>
                <c:pt idx="59">
                  <c:v>6.6666666666666929E-6</c:v>
                </c:pt>
                <c:pt idx="60">
                  <c:v>6.6666666666666929E-6</c:v>
                </c:pt>
                <c:pt idx="61">
                  <c:v>6.6666666666666929E-6</c:v>
                </c:pt>
                <c:pt idx="62">
                  <c:v>6.6666666666666929E-6</c:v>
                </c:pt>
                <c:pt idx="63">
                  <c:v>6.6666666666666929E-6</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6.6666666666666929E-6</c:v>
                </c:pt>
                <c:pt idx="215">
                  <c:v>6.6666666666666929E-6</c:v>
                </c:pt>
                <c:pt idx="216">
                  <c:v>6.6666666666666929E-6</c:v>
                </c:pt>
                <c:pt idx="217">
                  <c:v>6.6666666666666929E-6</c:v>
                </c:pt>
                <c:pt idx="218">
                  <c:v>6.6666666666666929E-6</c:v>
                </c:pt>
                <c:pt idx="219">
                  <c:v>6.6666666666666929E-6</c:v>
                </c:pt>
                <c:pt idx="220">
                  <c:v>6.6666666666666929E-6</c:v>
                </c:pt>
                <c:pt idx="221">
                  <c:v>6.6666666666666929E-6</c:v>
                </c:pt>
                <c:pt idx="222">
                  <c:v>6.6666666666666929E-6</c:v>
                </c:pt>
                <c:pt idx="223">
                  <c:v>6.6666666666666929E-6</c:v>
                </c:pt>
                <c:pt idx="224">
                  <c:v>6.6666666666666929E-6</c:v>
                </c:pt>
                <c:pt idx="225">
                  <c:v>6.6666666666666929E-6</c:v>
                </c:pt>
                <c:pt idx="226">
                  <c:v>6.6666666666666929E-6</c:v>
                </c:pt>
                <c:pt idx="227">
                  <c:v>6.6666666666666929E-6</c:v>
                </c:pt>
                <c:pt idx="228">
                  <c:v>6.6666666666666929E-6</c:v>
                </c:pt>
                <c:pt idx="229">
                  <c:v>6.6666666666666929E-6</c:v>
                </c:pt>
                <c:pt idx="230">
                  <c:v>6.6666666666666929E-6</c:v>
                </c:pt>
                <c:pt idx="231">
                  <c:v>6.6666666666666929E-6</c:v>
                </c:pt>
                <c:pt idx="232">
                  <c:v>6.6666666666666929E-6</c:v>
                </c:pt>
                <c:pt idx="233">
                  <c:v>6.6666666666666929E-6</c:v>
                </c:pt>
                <c:pt idx="234">
                  <c:v>6.6666666666666929E-6</c:v>
                </c:pt>
                <c:pt idx="235">
                  <c:v>6.6666666666666929E-6</c:v>
                </c:pt>
                <c:pt idx="236">
                  <c:v>6.6666666666666929E-6</c:v>
                </c:pt>
                <c:pt idx="237">
                  <c:v>6.6666666666666929E-6</c:v>
                </c:pt>
                <c:pt idx="238">
                  <c:v>6.6666666666666929E-6</c:v>
                </c:pt>
                <c:pt idx="239">
                  <c:v>6.6666666666666929E-6</c:v>
                </c:pt>
                <c:pt idx="240">
                  <c:v>6.6666666666666929E-6</c:v>
                </c:pt>
                <c:pt idx="241">
                  <c:v>6.6666666666666929E-6</c:v>
                </c:pt>
                <c:pt idx="242">
                  <c:v>6.6666666666666929E-6</c:v>
                </c:pt>
                <c:pt idx="243">
                  <c:v>6.6666666666666929E-6</c:v>
                </c:pt>
                <c:pt idx="244">
                  <c:v>6.6666666666666929E-6</c:v>
                </c:pt>
                <c:pt idx="245">
                  <c:v>6.6666666666666929E-6</c:v>
                </c:pt>
                <c:pt idx="246">
                  <c:v>6.6666666666666929E-6</c:v>
                </c:pt>
                <c:pt idx="247">
                  <c:v>6.6666666666666929E-6</c:v>
                </c:pt>
                <c:pt idx="248">
                  <c:v>6.6666666666666929E-6</c:v>
                </c:pt>
                <c:pt idx="249">
                  <c:v>6.6666666666666929E-6</c:v>
                </c:pt>
                <c:pt idx="250">
                  <c:v>6.6666666666666929E-6</c:v>
                </c:pt>
                <c:pt idx="251">
                  <c:v>2.000000000000008E-5</c:v>
                </c:pt>
                <c:pt idx="252">
                  <c:v>2.000000000000008E-5</c:v>
                </c:pt>
                <c:pt idx="253">
                  <c:v>2.000000000000008E-5</c:v>
                </c:pt>
                <c:pt idx="254">
                  <c:v>2.000000000000008E-5</c:v>
                </c:pt>
                <c:pt idx="255">
                  <c:v>2.000000000000008E-5</c:v>
                </c:pt>
                <c:pt idx="256">
                  <c:v>2.000000000000008E-5</c:v>
                </c:pt>
                <c:pt idx="257">
                  <c:v>2.000000000000008E-5</c:v>
                </c:pt>
                <c:pt idx="258">
                  <c:v>2.000000000000008E-5</c:v>
                </c:pt>
                <c:pt idx="259">
                  <c:v>2.000000000000008E-5</c:v>
                </c:pt>
                <c:pt idx="260">
                  <c:v>2.000000000000008E-5</c:v>
                </c:pt>
                <c:pt idx="261">
                  <c:v>2.000000000000008E-5</c:v>
                </c:pt>
                <c:pt idx="262">
                  <c:v>2.000000000000008E-5</c:v>
                </c:pt>
                <c:pt idx="263">
                  <c:v>2.000000000000008E-5</c:v>
                </c:pt>
                <c:pt idx="264">
                  <c:v>2.000000000000008E-5</c:v>
                </c:pt>
                <c:pt idx="265">
                  <c:v>2.000000000000008E-5</c:v>
                </c:pt>
                <c:pt idx="266">
                  <c:v>2.000000000000008E-5</c:v>
                </c:pt>
                <c:pt idx="267">
                  <c:v>2.000000000000008E-5</c:v>
                </c:pt>
                <c:pt idx="268">
                  <c:v>2.000000000000008E-5</c:v>
                </c:pt>
                <c:pt idx="269">
                  <c:v>3.3333333333333416E-5</c:v>
                </c:pt>
                <c:pt idx="270">
                  <c:v>3.3333333333333416E-5</c:v>
                </c:pt>
                <c:pt idx="271">
                  <c:v>3.3333333333333416E-5</c:v>
                </c:pt>
                <c:pt idx="272">
                  <c:v>3.3333333333333416E-5</c:v>
                </c:pt>
                <c:pt idx="273">
                  <c:v>3.3333333333333416E-5</c:v>
                </c:pt>
                <c:pt idx="274">
                  <c:v>3.3333333333333416E-5</c:v>
                </c:pt>
                <c:pt idx="275">
                  <c:v>3.3333333333333416E-5</c:v>
                </c:pt>
                <c:pt idx="276">
                  <c:v>3.3333333333333416E-5</c:v>
                </c:pt>
                <c:pt idx="277">
                  <c:v>3.3333333333333416E-5</c:v>
                </c:pt>
                <c:pt idx="278">
                  <c:v>3.3333333333333416E-5</c:v>
                </c:pt>
                <c:pt idx="279">
                  <c:v>3.3333333333333416E-5</c:v>
                </c:pt>
                <c:pt idx="280">
                  <c:v>3.3333333333333416E-5</c:v>
                </c:pt>
                <c:pt idx="281">
                  <c:v>3.3333333333333416E-5</c:v>
                </c:pt>
                <c:pt idx="282">
                  <c:v>4.6666666666666733E-5</c:v>
                </c:pt>
                <c:pt idx="283">
                  <c:v>4.6666666666666733E-5</c:v>
                </c:pt>
                <c:pt idx="284">
                  <c:v>4.6666666666666733E-5</c:v>
                </c:pt>
                <c:pt idx="285">
                  <c:v>4.6666666666666733E-5</c:v>
                </c:pt>
                <c:pt idx="286">
                  <c:v>4.6666666666666733E-5</c:v>
                </c:pt>
                <c:pt idx="287">
                  <c:v>4.6666666666666733E-5</c:v>
                </c:pt>
                <c:pt idx="288">
                  <c:v>4.6666666666666733E-5</c:v>
                </c:pt>
                <c:pt idx="289">
                  <c:v>4.6666666666666733E-5</c:v>
                </c:pt>
                <c:pt idx="290">
                  <c:v>4.6666666666666733E-5</c:v>
                </c:pt>
                <c:pt idx="291">
                  <c:v>4.6666666666666733E-5</c:v>
                </c:pt>
                <c:pt idx="292">
                  <c:v>4.6666666666666733E-5</c:v>
                </c:pt>
                <c:pt idx="293">
                  <c:v>4.6666666666666733E-5</c:v>
                </c:pt>
                <c:pt idx="294">
                  <c:v>4.6666666666666733E-5</c:v>
                </c:pt>
                <c:pt idx="295">
                  <c:v>4.6666666666666733E-5</c:v>
                </c:pt>
                <c:pt idx="296">
                  <c:v>4.6666666666666733E-5</c:v>
                </c:pt>
                <c:pt idx="297">
                  <c:v>4.6666666666666733E-5</c:v>
                </c:pt>
                <c:pt idx="298">
                  <c:v>4.6666666666666733E-5</c:v>
                </c:pt>
                <c:pt idx="299">
                  <c:v>4.6666666666666733E-5</c:v>
                </c:pt>
                <c:pt idx="300">
                  <c:v>4.6666666666666733E-5</c:v>
                </c:pt>
                <c:pt idx="301">
                  <c:v>4.6666666666666733E-5</c:v>
                </c:pt>
                <c:pt idx="302">
                  <c:v>4.6666666666666733E-5</c:v>
                </c:pt>
                <c:pt idx="303">
                  <c:v>5.3333333333333726E-5</c:v>
                </c:pt>
                <c:pt idx="304">
                  <c:v>5.3333333333333726E-5</c:v>
                </c:pt>
                <c:pt idx="305">
                  <c:v>5.3333333333333726E-5</c:v>
                </c:pt>
                <c:pt idx="306">
                  <c:v>5.3333333333333726E-5</c:v>
                </c:pt>
                <c:pt idx="307">
                  <c:v>5.3333333333333726E-5</c:v>
                </c:pt>
                <c:pt idx="308">
                  <c:v>5.3333333333333726E-5</c:v>
                </c:pt>
                <c:pt idx="309">
                  <c:v>5.3333333333333726E-5</c:v>
                </c:pt>
                <c:pt idx="310">
                  <c:v>5.3333333333333726E-5</c:v>
                </c:pt>
                <c:pt idx="311">
                  <c:v>5.3333333333333726E-5</c:v>
                </c:pt>
                <c:pt idx="312">
                  <c:v>6.0000000000000245E-5</c:v>
                </c:pt>
                <c:pt idx="313">
                  <c:v>6.0000000000000245E-5</c:v>
                </c:pt>
                <c:pt idx="314">
                  <c:v>6.0000000000000245E-5</c:v>
                </c:pt>
                <c:pt idx="315">
                  <c:v>6.0000000000000245E-5</c:v>
                </c:pt>
                <c:pt idx="316">
                  <c:v>6.0000000000000245E-5</c:v>
                </c:pt>
                <c:pt idx="317">
                  <c:v>6.0000000000000245E-5</c:v>
                </c:pt>
                <c:pt idx="318">
                  <c:v>6.0000000000000245E-5</c:v>
                </c:pt>
                <c:pt idx="319">
                  <c:v>6.0000000000000245E-5</c:v>
                </c:pt>
                <c:pt idx="320">
                  <c:v>6.0000000000000245E-5</c:v>
                </c:pt>
                <c:pt idx="321">
                  <c:v>6.0000000000000245E-5</c:v>
                </c:pt>
                <c:pt idx="322">
                  <c:v>7.3333333333333806E-5</c:v>
                </c:pt>
                <c:pt idx="323">
                  <c:v>7.3333333333333806E-5</c:v>
                </c:pt>
                <c:pt idx="324">
                  <c:v>7.3333333333333806E-5</c:v>
                </c:pt>
                <c:pt idx="325">
                  <c:v>7.3333333333333806E-5</c:v>
                </c:pt>
                <c:pt idx="326">
                  <c:v>7.3333333333333806E-5</c:v>
                </c:pt>
                <c:pt idx="327">
                  <c:v>7.3333333333333806E-5</c:v>
                </c:pt>
                <c:pt idx="328">
                  <c:v>7.3333333333333806E-5</c:v>
                </c:pt>
                <c:pt idx="329">
                  <c:v>8.6666666666667319E-5</c:v>
                </c:pt>
                <c:pt idx="330">
                  <c:v>8.6666666666667319E-5</c:v>
                </c:pt>
                <c:pt idx="331">
                  <c:v>8.6666666666667319E-5</c:v>
                </c:pt>
                <c:pt idx="332">
                  <c:v>8.6666666666667319E-5</c:v>
                </c:pt>
                <c:pt idx="333">
                  <c:v>8.6666666666667319E-5</c:v>
                </c:pt>
                <c:pt idx="334">
                  <c:v>8.6666666666667319E-5</c:v>
                </c:pt>
                <c:pt idx="335">
                  <c:v>8.6666666666667319E-5</c:v>
                </c:pt>
                <c:pt idx="336">
                  <c:v>8.6666666666667319E-5</c:v>
                </c:pt>
                <c:pt idx="337">
                  <c:v>8.6666666666667319E-5</c:v>
                </c:pt>
                <c:pt idx="338">
                  <c:v>8.6666666666667319E-5</c:v>
                </c:pt>
                <c:pt idx="339">
                  <c:v>8.6666666666667319E-5</c:v>
                </c:pt>
                <c:pt idx="340">
                  <c:v>8.6666666666667319E-5</c:v>
                </c:pt>
                <c:pt idx="341">
                  <c:v>8.6666666666667319E-5</c:v>
                </c:pt>
                <c:pt idx="342">
                  <c:v>8.6666666666667319E-5</c:v>
                </c:pt>
                <c:pt idx="343">
                  <c:v>8.6666666666667319E-5</c:v>
                </c:pt>
                <c:pt idx="344">
                  <c:v>8.6666666666667319E-5</c:v>
                </c:pt>
                <c:pt idx="345">
                  <c:v>8.6666666666667319E-5</c:v>
                </c:pt>
                <c:pt idx="346">
                  <c:v>8.6666666666667319E-5</c:v>
                </c:pt>
                <c:pt idx="347">
                  <c:v>8.6666666666667319E-5</c:v>
                </c:pt>
                <c:pt idx="348">
                  <c:v>9.333333333333375E-5</c:v>
                </c:pt>
                <c:pt idx="349">
                  <c:v>9.333333333333375E-5</c:v>
                </c:pt>
                <c:pt idx="350">
                  <c:v>9.333333333333375E-5</c:v>
                </c:pt>
                <c:pt idx="351">
                  <c:v>9.333333333333375E-5</c:v>
                </c:pt>
                <c:pt idx="352">
                  <c:v>9.333333333333375E-5</c:v>
                </c:pt>
                <c:pt idx="353">
                  <c:v>9.333333333333375E-5</c:v>
                </c:pt>
                <c:pt idx="354">
                  <c:v>1.0666666666666705E-4</c:v>
                </c:pt>
                <c:pt idx="355">
                  <c:v>1.0666666666666705E-4</c:v>
                </c:pt>
                <c:pt idx="356">
                  <c:v>1.1333333333333373E-4</c:v>
                </c:pt>
                <c:pt idx="357">
                  <c:v>1.1333333333333373E-4</c:v>
                </c:pt>
                <c:pt idx="358">
                  <c:v>1.1333333333333373E-4</c:v>
                </c:pt>
                <c:pt idx="359">
                  <c:v>1.1333333333333373E-4</c:v>
                </c:pt>
                <c:pt idx="360">
                  <c:v>1.1333333333333373E-4</c:v>
                </c:pt>
                <c:pt idx="361">
                  <c:v>1.1333333333333373E-4</c:v>
                </c:pt>
                <c:pt idx="362">
                  <c:v>1.1333333333333373E-4</c:v>
                </c:pt>
                <c:pt idx="363">
                  <c:v>1.1333333333333373E-4</c:v>
                </c:pt>
                <c:pt idx="364">
                  <c:v>1.1333333333333373E-4</c:v>
                </c:pt>
                <c:pt idx="365">
                  <c:v>1.1333333333333373E-4</c:v>
                </c:pt>
                <c:pt idx="366">
                  <c:v>1.1333333333333373E-4</c:v>
                </c:pt>
                <c:pt idx="367">
                  <c:v>1.1333333333333373E-4</c:v>
                </c:pt>
                <c:pt idx="368">
                  <c:v>1.1333333333333373E-4</c:v>
                </c:pt>
                <c:pt idx="369">
                  <c:v>1.1333333333333373E-4</c:v>
                </c:pt>
                <c:pt idx="370">
                  <c:v>1.1333333333333373E-4</c:v>
                </c:pt>
                <c:pt idx="371">
                  <c:v>1.1333333333333373E-4</c:v>
                </c:pt>
                <c:pt idx="372">
                  <c:v>1.1333333333333373E-4</c:v>
                </c:pt>
                <c:pt idx="373">
                  <c:v>1.1333333333333373E-4</c:v>
                </c:pt>
                <c:pt idx="374">
                  <c:v>1.1333333333333373E-4</c:v>
                </c:pt>
                <c:pt idx="375">
                  <c:v>1.1333333333333373E-4</c:v>
                </c:pt>
                <c:pt idx="376">
                  <c:v>1.1333333333333373E-4</c:v>
                </c:pt>
                <c:pt idx="377">
                  <c:v>1.1333333333333373E-4</c:v>
                </c:pt>
                <c:pt idx="378">
                  <c:v>1.1333333333333373E-4</c:v>
                </c:pt>
                <c:pt idx="379">
                  <c:v>1.1333333333333373E-4</c:v>
                </c:pt>
                <c:pt idx="380">
                  <c:v>1.3333333333333361E-4</c:v>
                </c:pt>
                <c:pt idx="381">
                  <c:v>1.3333333333333361E-4</c:v>
                </c:pt>
                <c:pt idx="382">
                  <c:v>1.3333333333333361E-4</c:v>
                </c:pt>
                <c:pt idx="383">
                  <c:v>1.3333333333333361E-4</c:v>
                </c:pt>
                <c:pt idx="384">
                  <c:v>1.3333333333333361E-4</c:v>
                </c:pt>
                <c:pt idx="385">
                  <c:v>1.3333333333333361E-4</c:v>
                </c:pt>
                <c:pt idx="386">
                  <c:v>1.3333333333333361E-4</c:v>
                </c:pt>
                <c:pt idx="387">
                  <c:v>1.3333333333333361E-4</c:v>
                </c:pt>
                <c:pt idx="388">
                  <c:v>1.3333333333333361E-4</c:v>
                </c:pt>
                <c:pt idx="389">
                  <c:v>1.3999999999999999E-4</c:v>
                </c:pt>
                <c:pt idx="390">
                  <c:v>1.3999999999999999E-4</c:v>
                </c:pt>
                <c:pt idx="391">
                  <c:v>1.3999999999999999E-4</c:v>
                </c:pt>
                <c:pt idx="392">
                  <c:v>1.3999999999999999E-4</c:v>
                </c:pt>
                <c:pt idx="393">
                  <c:v>1.6000000000000074E-4</c:v>
                </c:pt>
                <c:pt idx="394">
                  <c:v>1.6000000000000074E-4</c:v>
                </c:pt>
                <c:pt idx="395">
                  <c:v>1.6000000000000074E-4</c:v>
                </c:pt>
                <c:pt idx="396">
                  <c:v>1.6000000000000074E-4</c:v>
                </c:pt>
                <c:pt idx="397">
                  <c:v>1.6000000000000074E-4</c:v>
                </c:pt>
                <c:pt idx="398">
                  <c:v>1.6000000000000074E-4</c:v>
                </c:pt>
                <c:pt idx="399">
                  <c:v>1.6000000000000074E-4</c:v>
                </c:pt>
                <c:pt idx="400">
                  <c:v>1.6000000000000074E-4</c:v>
                </c:pt>
                <c:pt idx="401">
                  <c:v>1.6000000000000074E-4</c:v>
                </c:pt>
                <c:pt idx="402">
                  <c:v>1.6000000000000074E-4</c:v>
                </c:pt>
                <c:pt idx="403">
                  <c:v>1.6000000000000074E-4</c:v>
                </c:pt>
                <c:pt idx="404">
                  <c:v>1.6000000000000074E-4</c:v>
                </c:pt>
                <c:pt idx="405">
                  <c:v>1.6000000000000074E-4</c:v>
                </c:pt>
                <c:pt idx="406">
                  <c:v>1.6000000000000074E-4</c:v>
                </c:pt>
                <c:pt idx="407">
                  <c:v>1.6666666666666747E-4</c:v>
                </c:pt>
                <c:pt idx="408">
                  <c:v>1.6666666666666747E-4</c:v>
                </c:pt>
                <c:pt idx="409">
                  <c:v>1.6666666666666747E-4</c:v>
                </c:pt>
                <c:pt idx="410">
                  <c:v>1.6666666666666747E-4</c:v>
                </c:pt>
                <c:pt idx="411">
                  <c:v>1.6666666666666747E-4</c:v>
                </c:pt>
                <c:pt idx="412">
                  <c:v>1.6666666666666747E-4</c:v>
                </c:pt>
                <c:pt idx="413">
                  <c:v>1.6666666666666747E-4</c:v>
                </c:pt>
                <c:pt idx="414">
                  <c:v>1.6666666666666747E-4</c:v>
                </c:pt>
                <c:pt idx="415">
                  <c:v>1.6666666666666747E-4</c:v>
                </c:pt>
                <c:pt idx="416">
                  <c:v>1.6666666666666747E-4</c:v>
                </c:pt>
                <c:pt idx="417">
                  <c:v>1.7333333333333363E-4</c:v>
                </c:pt>
                <c:pt idx="418">
                  <c:v>1.7333333333333363E-4</c:v>
                </c:pt>
                <c:pt idx="419">
                  <c:v>1.7333333333333363E-4</c:v>
                </c:pt>
                <c:pt idx="420">
                  <c:v>1.7333333333333363E-4</c:v>
                </c:pt>
                <c:pt idx="421">
                  <c:v>1.7333333333333363E-4</c:v>
                </c:pt>
                <c:pt idx="422">
                  <c:v>1.7333333333333363E-4</c:v>
                </c:pt>
                <c:pt idx="423">
                  <c:v>1.7333333333333363E-4</c:v>
                </c:pt>
                <c:pt idx="424">
                  <c:v>1.7333333333333363E-4</c:v>
                </c:pt>
                <c:pt idx="425">
                  <c:v>1.7333333333333363E-4</c:v>
                </c:pt>
                <c:pt idx="426">
                  <c:v>1.7333333333333363E-4</c:v>
                </c:pt>
                <c:pt idx="427">
                  <c:v>1.8000000000000066E-4</c:v>
                </c:pt>
                <c:pt idx="428">
                  <c:v>1.9333333333333412E-4</c:v>
                </c:pt>
                <c:pt idx="429">
                  <c:v>1.9333333333333412E-4</c:v>
                </c:pt>
                <c:pt idx="430">
                  <c:v>1.9333333333333412E-4</c:v>
                </c:pt>
                <c:pt idx="431">
                  <c:v>1.9333333333333412E-4</c:v>
                </c:pt>
                <c:pt idx="432">
                  <c:v>1.9333333333333412E-4</c:v>
                </c:pt>
                <c:pt idx="433">
                  <c:v>1.9333333333333412E-4</c:v>
                </c:pt>
                <c:pt idx="434">
                  <c:v>1.9333333333333412E-4</c:v>
                </c:pt>
                <c:pt idx="435">
                  <c:v>2.0000000000000052E-4</c:v>
                </c:pt>
                <c:pt idx="436">
                  <c:v>2.0000000000000052E-4</c:v>
                </c:pt>
                <c:pt idx="437">
                  <c:v>2.0000000000000052E-4</c:v>
                </c:pt>
                <c:pt idx="438">
                  <c:v>2.0000000000000052E-4</c:v>
                </c:pt>
                <c:pt idx="439">
                  <c:v>2.0000000000000052E-4</c:v>
                </c:pt>
                <c:pt idx="440">
                  <c:v>2.0000000000000052E-4</c:v>
                </c:pt>
                <c:pt idx="441">
                  <c:v>2.0000000000000052E-4</c:v>
                </c:pt>
                <c:pt idx="442">
                  <c:v>2.0000000000000052E-4</c:v>
                </c:pt>
                <c:pt idx="443">
                  <c:v>2.0000000000000052E-4</c:v>
                </c:pt>
                <c:pt idx="444">
                  <c:v>2.0000000000000052E-4</c:v>
                </c:pt>
                <c:pt idx="445">
                  <c:v>2.0000000000000052E-4</c:v>
                </c:pt>
                <c:pt idx="446">
                  <c:v>2.0000000000000052E-4</c:v>
                </c:pt>
                <c:pt idx="447">
                  <c:v>2.0000000000000052E-4</c:v>
                </c:pt>
                <c:pt idx="448">
                  <c:v>2.0000000000000052E-4</c:v>
                </c:pt>
                <c:pt idx="449">
                  <c:v>2.0000000000000052E-4</c:v>
                </c:pt>
                <c:pt idx="450">
                  <c:v>2.0000000000000052E-4</c:v>
                </c:pt>
                <c:pt idx="451">
                  <c:v>2.0000000000000052E-4</c:v>
                </c:pt>
                <c:pt idx="452">
                  <c:v>2.0000000000000052E-4</c:v>
                </c:pt>
                <c:pt idx="453">
                  <c:v>2.0000000000000052E-4</c:v>
                </c:pt>
                <c:pt idx="454">
                  <c:v>2.0666666666666682E-4</c:v>
                </c:pt>
                <c:pt idx="455">
                  <c:v>2.0666666666666682E-4</c:v>
                </c:pt>
                <c:pt idx="456">
                  <c:v>2.0666666666666682E-4</c:v>
                </c:pt>
                <c:pt idx="457">
                  <c:v>2.0666666666666682E-4</c:v>
                </c:pt>
                <c:pt idx="458">
                  <c:v>2.0666666666666682E-4</c:v>
                </c:pt>
                <c:pt idx="459">
                  <c:v>2.2000000000000109E-4</c:v>
                </c:pt>
                <c:pt idx="460">
                  <c:v>2.2000000000000109E-4</c:v>
                </c:pt>
                <c:pt idx="461">
                  <c:v>2.2000000000000109E-4</c:v>
                </c:pt>
                <c:pt idx="462">
                  <c:v>2.2000000000000109E-4</c:v>
                </c:pt>
                <c:pt idx="463">
                  <c:v>2.2000000000000109E-4</c:v>
                </c:pt>
                <c:pt idx="464">
                  <c:v>2.266666666666676E-4</c:v>
                </c:pt>
                <c:pt idx="465">
                  <c:v>2.266666666666676E-4</c:v>
                </c:pt>
                <c:pt idx="466">
                  <c:v>2.266666666666676E-4</c:v>
                </c:pt>
                <c:pt idx="467">
                  <c:v>2.266666666666676E-4</c:v>
                </c:pt>
                <c:pt idx="468">
                  <c:v>2.266666666666676E-4</c:v>
                </c:pt>
                <c:pt idx="469">
                  <c:v>2.266666666666676E-4</c:v>
                </c:pt>
                <c:pt idx="470">
                  <c:v>2.266666666666676E-4</c:v>
                </c:pt>
                <c:pt idx="471">
                  <c:v>2.266666666666676E-4</c:v>
                </c:pt>
                <c:pt idx="472">
                  <c:v>2.266666666666676E-4</c:v>
                </c:pt>
                <c:pt idx="473">
                  <c:v>2.266666666666676E-4</c:v>
                </c:pt>
                <c:pt idx="474">
                  <c:v>2.266666666666676E-4</c:v>
                </c:pt>
                <c:pt idx="475">
                  <c:v>2.3333333333333352E-4</c:v>
                </c:pt>
                <c:pt idx="476">
                  <c:v>2.3333333333333352E-4</c:v>
                </c:pt>
                <c:pt idx="477">
                  <c:v>2.3333333333333352E-4</c:v>
                </c:pt>
                <c:pt idx="478">
                  <c:v>2.4666666666666684E-4</c:v>
                </c:pt>
                <c:pt idx="479">
                  <c:v>2.4666666666666684E-4</c:v>
                </c:pt>
                <c:pt idx="480">
                  <c:v>2.4666666666666684E-4</c:v>
                </c:pt>
                <c:pt idx="481">
                  <c:v>2.533333333333343E-4</c:v>
                </c:pt>
                <c:pt idx="482">
                  <c:v>2.533333333333343E-4</c:v>
                </c:pt>
                <c:pt idx="483">
                  <c:v>2.533333333333343E-4</c:v>
                </c:pt>
                <c:pt idx="484">
                  <c:v>2.533333333333343E-4</c:v>
                </c:pt>
                <c:pt idx="485">
                  <c:v>2.533333333333343E-4</c:v>
                </c:pt>
                <c:pt idx="486">
                  <c:v>2.533333333333343E-4</c:v>
                </c:pt>
                <c:pt idx="487">
                  <c:v>2.533333333333343E-4</c:v>
                </c:pt>
                <c:pt idx="488">
                  <c:v>2.533333333333343E-4</c:v>
                </c:pt>
                <c:pt idx="489">
                  <c:v>2.6000000000000106E-4</c:v>
                </c:pt>
                <c:pt idx="490">
                  <c:v>2.6666666666666695E-4</c:v>
                </c:pt>
                <c:pt idx="491">
                  <c:v>2.6666666666666695E-4</c:v>
                </c:pt>
                <c:pt idx="492">
                  <c:v>2.8000000000000046E-4</c:v>
                </c:pt>
                <c:pt idx="493">
                  <c:v>2.8666666666666684E-4</c:v>
                </c:pt>
                <c:pt idx="494">
                  <c:v>2.8666666666666684E-4</c:v>
                </c:pt>
                <c:pt idx="495">
                  <c:v>2.8000000000000046E-4</c:v>
                </c:pt>
                <c:pt idx="496">
                  <c:v>2.8000000000000046E-4</c:v>
                </c:pt>
                <c:pt idx="497">
                  <c:v>2.8000000000000046E-4</c:v>
                </c:pt>
                <c:pt idx="498">
                  <c:v>2.8000000000000046E-4</c:v>
                </c:pt>
                <c:pt idx="499">
                  <c:v>2.8000000000000046E-4</c:v>
                </c:pt>
                <c:pt idx="500">
                  <c:v>2.8000000000000046E-4</c:v>
                </c:pt>
                <c:pt idx="501">
                  <c:v>2.8000000000000046E-4</c:v>
                </c:pt>
                <c:pt idx="502">
                  <c:v>2.8000000000000046E-4</c:v>
                </c:pt>
                <c:pt idx="503">
                  <c:v>2.8000000000000046E-4</c:v>
                </c:pt>
                <c:pt idx="504">
                  <c:v>2.8000000000000046E-4</c:v>
                </c:pt>
                <c:pt idx="505">
                  <c:v>2.8000000000000046E-4</c:v>
                </c:pt>
                <c:pt idx="506">
                  <c:v>2.8000000000000046E-4</c:v>
                </c:pt>
                <c:pt idx="507">
                  <c:v>2.8000000000000046E-4</c:v>
                </c:pt>
                <c:pt idx="508">
                  <c:v>2.8000000000000046E-4</c:v>
                </c:pt>
                <c:pt idx="509">
                  <c:v>2.8000000000000046E-4</c:v>
                </c:pt>
                <c:pt idx="510">
                  <c:v>2.8000000000000046E-4</c:v>
                </c:pt>
                <c:pt idx="511">
                  <c:v>2.8000000000000046E-4</c:v>
                </c:pt>
                <c:pt idx="512">
                  <c:v>2.8000000000000046E-4</c:v>
                </c:pt>
                <c:pt idx="513">
                  <c:v>2.8000000000000046E-4</c:v>
                </c:pt>
                <c:pt idx="514">
                  <c:v>2.8000000000000046E-4</c:v>
                </c:pt>
                <c:pt idx="515">
                  <c:v>2.8000000000000046E-4</c:v>
                </c:pt>
                <c:pt idx="516">
                  <c:v>2.8666666666666684E-4</c:v>
                </c:pt>
                <c:pt idx="517">
                  <c:v>2.8666666666666684E-4</c:v>
                </c:pt>
                <c:pt idx="518">
                  <c:v>2.8666666666666684E-4</c:v>
                </c:pt>
                <c:pt idx="519">
                  <c:v>2.933333333333343E-4</c:v>
                </c:pt>
                <c:pt idx="520">
                  <c:v>2.933333333333343E-4</c:v>
                </c:pt>
                <c:pt idx="521">
                  <c:v>2.933333333333343E-4</c:v>
                </c:pt>
                <c:pt idx="522">
                  <c:v>2.933333333333343E-4</c:v>
                </c:pt>
                <c:pt idx="523">
                  <c:v>2.933333333333343E-4</c:v>
                </c:pt>
                <c:pt idx="524">
                  <c:v>2.933333333333343E-4</c:v>
                </c:pt>
                <c:pt idx="525">
                  <c:v>2.933333333333343E-4</c:v>
                </c:pt>
                <c:pt idx="526">
                  <c:v>3.066666666666676E-4</c:v>
                </c:pt>
                <c:pt idx="527">
                  <c:v>3.066666666666676E-4</c:v>
                </c:pt>
                <c:pt idx="528">
                  <c:v>3.1333333333333452E-4</c:v>
                </c:pt>
                <c:pt idx="529">
                  <c:v>3.1333333333333452E-4</c:v>
                </c:pt>
                <c:pt idx="530">
                  <c:v>3.1333333333333452E-4</c:v>
                </c:pt>
                <c:pt idx="531">
                  <c:v>3.1333333333333452E-4</c:v>
                </c:pt>
                <c:pt idx="532">
                  <c:v>3.1333333333333452E-4</c:v>
                </c:pt>
                <c:pt idx="533">
                  <c:v>3.1333333333333452E-4</c:v>
                </c:pt>
                <c:pt idx="534">
                  <c:v>3.1333333333333452E-4</c:v>
                </c:pt>
                <c:pt idx="535">
                  <c:v>3.1333333333333452E-4</c:v>
                </c:pt>
                <c:pt idx="536">
                  <c:v>3.1333333333333452E-4</c:v>
                </c:pt>
                <c:pt idx="537">
                  <c:v>3.1333333333333452E-4</c:v>
                </c:pt>
                <c:pt idx="538">
                  <c:v>3.1333333333333452E-4</c:v>
                </c:pt>
                <c:pt idx="539">
                  <c:v>3.1333333333333452E-4</c:v>
                </c:pt>
                <c:pt idx="540">
                  <c:v>3.3333333333333424E-4</c:v>
                </c:pt>
                <c:pt idx="541">
                  <c:v>3.3333333333333424E-4</c:v>
                </c:pt>
                <c:pt idx="542">
                  <c:v>3.3333333333333424E-4</c:v>
                </c:pt>
                <c:pt idx="543">
                  <c:v>3.3333333333333424E-4</c:v>
                </c:pt>
                <c:pt idx="544">
                  <c:v>3.3333333333333424E-4</c:v>
                </c:pt>
                <c:pt idx="545">
                  <c:v>3.3333333333333424E-4</c:v>
                </c:pt>
                <c:pt idx="546">
                  <c:v>3.40000000000001E-4</c:v>
                </c:pt>
                <c:pt idx="547">
                  <c:v>3.40000000000001E-4</c:v>
                </c:pt>
                <c:pt idx="548">
                  <c:v>3.40000000000001E-4</c:v>
                </c:pt>
                <c:pt idx="549">
                  <c:v>3.40000000000001E-4</c:v>
                </c:pt>
                <c:pt idx="550">
                  <c:v>3.40000000000001E-4</c:v>
                </c:pt>
                <c:pt idx="551">
                  <c:v>3.40000000000001E-4</c:v>
                </c:pt>
                <c:pt idx="552">
                  <c:v>3.40000000000001E-4</c:v>
                </c:pt>
                <c:pt idx="553">
                  <c:v>3.40000000000001E-4</c:v>
                </c:pt>
                <c:pt idx="554">
                  <c:v>3.4666666666666765E-4</c:v>
                </c:pt>
                <c:pt idx="555">
                  <c:v>3.4666666666666765E-4</c:v>
                </c:pt>
                <c:pt idx="556">
                  <c:v>3.4666666666666765E-4</c:v>
                </c:pt>
                <c:pt idx="557">
                  <c:v>3.4666666666666765E-4</c:v>
                </c:pt>
                <c:pt idx="558">
                  <c:v>3.4666666666666765E-4</c:v>
                </c:pt>
                <c:pt idx="559">
                  <c:v>3.5333333333333446E-4</c:v>
                </c:pt>
                <c:pt idx="560">
                  <c:v>3.5333333333333446E-4</c:v>
                </c:pt>
                <c:pt idx="561">
                  <c:v>3.5333333333333446E-4</c:v>
                </c:pt>
                <c:pt idx="562">
                  <c:v>3.5333333333333446E-4</c:v>
                </c:pt>
                <c:pt idx="563">
                  <c:v>3.5333333333333446E-4</c:v>
                </c:pt>
                <c:pt idx="564">
                  <c:v>3.5333333333333446E-4</c:v>
                </c:pt>
                <c:pt idx="565">
                  <c:v>3.5333333333333446E-4</c:v>
                </c:pt>
                <c:pt idx="566">
                  <c:v>3.5333333333333446E-4</c:v>
                </c:pt>
                <c:pt idx="567">
                  <c:v>3.6666666666666792E-4</c:v>
                </c:pt>
                <c:pt idx="568">
                  <c:v>3.6666666666666792E-4</c:v>
                </c:pt>
                <c:pt idx="569">
                  <c:v>3.6666666666666792E-4</c:v>
                </c:pt>
                <c:pt idx="570">
                  <c:v>3.6666666666666792E-4</c:v>
                </c:pt>
                <c:pt idx="571">
                  <c:v>3.6666666666666792E-4</c:v>
                </c:pt>
                <c:pt idx="572">
                  <c:v>3.6666666666666792E-4</c:v>
                </c:pt>
                <c:pt idx="573">
                  <c:v>3.6666666666666792E-4</c:v>
                </c:pt>
                <c:pt idx="574">
                  <c:v>3.7333333333333478E-4</c:v>
                </c:pt>
                <c:pt idx="575">
                  <c:v>3.7333333333333478E-4</c:v>
                </c:pt>
                <c:pt idx="576">
                  <c:v>3.80000000000001E-4</c:v>
                </c:pt>
                <c:pt idx="577">
                  <c:v>3.80000000000001E-4</c:v>
                </c:pt>
                <c:pt idx="578">
                  <c:v>3.9333333333333451E-4</c:v>
                </c:pt>
                <c:pt idx="579">
                  <c:v>3.9333333333333451E-4</c:v>
                </c:pt>
                <c:pt idx="580">
                  <c:v>3.9333333333333451E-4</c:v>
                </c:pt>
                <c:pt idx="581">
                  <c:v>3.9333333333333451E-4</c:v>
                </c:pt>
                <c:pt idx="582">
                  <c:v>4.0000000000000034E-4</c:v>
                </c:pt>
                <c:pt idx="583">
                  <c:v>4.0000000000000034E-4</c:v>
                </c:pt>
                <c:pt idx="584">
                  <c:v>4.0666666666666808E-4</c:v>
                </c:pt>
                <c:pt idx="585">
                  <c:v>4.0666666666666808E-4</c:v>
                </c:pt>
                <c:pt idx="586">
                  <c:v>4.0666666666666808E-4</c:v>
                </c:pt>
                <c:pt idx="587">
                  <c:v>4.2666666666666829E-4</c:v>
                </c:pt>
                <c:pt idx="588">
                  <c:v>4.2666666666666829E-4</c:v>
                </c:pt>
                <c:pt idx="589">
                  <c:v>4.2666666666666829E-4</c:v>
                </c:pt>
                <c:pt idx="590">
                  <c:v>4.2666666666666829E-4</c:v>
                </c:pt>
                <c:pt idx="591">
                  <c:v>4.2666666666666829E-4</c:v>
                </c:pt>
                <c:pt idx="592">
                  <c:v>4.2666666666666829E-4</c:v>
                </c:pt>
                <c:pt idx="593">
                  <c:v>4.2666666666666829E-4</c:v>
                </c:pt>
                <c:pt idx="594">
                  <c:v>4.2666666666666829E-4</c:v>
                </c:pt>
                <c:pt idx="595">
                  <c:v>4.3333333333333635E-4</c:v>
                </c:pt>
                <c:pt idx="596">
                  <c:v>4.3333333333333635E-4</c:v>
                </c:pt>
                <c:pt idx="597">
                  <c:v>4.4000000000000191E-4</c:v>
                </c:pt>
                <c:pt idx="598">
                  <c:v>4.4000000000000191E-4</c:v>
                </c:pt>
                <c:pt idx="599">
                  <c:v>4.4000000000000191E-4</c:v>
                </c:pt>
                <c:pt idx="600">
                  <c:v>4.5333333333333705E-4</c:v>
                </c:pt>
                <c:pt idx="601">
                  <c:v>4.5333333333333705E-4</c:v>
                </c:pt>
                <c:pt idx="602">
                  <c:v>4.5333333333333705E-4</c:v>
                </c:pt>
                <c:pt idx="603">
                  <c:v>4.6666666666666704E-4</c:v>
                </c:pt>
                <c:pt idx="604">
                  <c:v>5.4000000000000185E-4</c:v>
                </c:pt>
              </c:numCache>
            </c:numRef>
          </c:xVal>
          <c:yVal>
            <c:numRef>
              <c:f>'GHMa 2'!$J$58:$J$662</c:f>
              <c:numCache>
                <c:formatCode>General</c:formatCode>
                <c:ptCount val="605"/>
                <c:pt idx="0">
                  <c:v>7.184077292342498E-3</c:v>
                </c:pt>
                <c:pt idx="1">
                  <c:v>9.726135411171382E-3</c:v>
                </c:pt>
                <c:pt idx="2">
                  <c:v>1.0831378071531766E-2</c:v>
                </c:pt>
                <c:pt idx="3">
                  <c:v>1.4147106052612921E-2</c:v>
                </c:pt>
                <c:pt idx="4">
                  <c:v>1.3041863392252591E-2</c:v>
                </c:pt>
                <c:pt idx="5">
                  <c:v>1.5804970043153541E-2</c:v>
                </c:pt>
                <c:pt idx="6">
                  <c:v>1.5252348712973303E-2</c:v>
                </c:pt>
                <c:pt idx="7">
                  <c:v>1.6357591373333705E-2</c:v>
                </c:pt>
                <c:pt idx="8">
                  <c:v>1.9120698024234651E-2</c:v>
                </c:pt>
                <c:pt idx="9">
                  <c:v>1.7186523368604031E-2</c:v>
                </c:pt>
                <c:pt idx="10">
                  <c:v>1.6357591373333705E-2</c:v>
                </c:pt>
                <c:pt idx="11">
                  <c:v>1.801545536387426E-2</c:v>
                </c:pt>
                <c:pt idx="12">
                  <c:v>1.9673319354414843E-2</c:v>
                </c:pt>
                <c:pt idx="13">
                  <c:v>1.8568076694054483E-2</c:v>
                </c:pt>
                <c:pt idx="14">
                  <c:v>1.8568076694054483E-2</c:v>
                </c:pt>
                <c:pt idx="15">
                  <c:v>1.9949630019504963E-2</c:v>
                </c:pt>
                <c:pt idx="16">
                  <c:v>1.9949630019504963E-2</c:v>
                </c:pt>
                <c:pt idx="17">
                  <c:v>1.9397008689324747E-2</c:v>
                </c:pt>
                <c:pt idx="18">
                  <c:v>1.9673319354414843E-2</c:v>
                </c:pt>
                <c:pt idx="19">
                  <c:v>1.9949630019504963E-2</c:v>
                </c:pt>
                <c:pt idx="20">
                  <c:v>1.9949630019504963E-2</c:v>
                </c:pt>
                <c:pt idx="21">
                  <c:v>2.1331183344955418E-2</c:v>
                </c:pt>
                <c:pt idx="22">
                  <c:v>2.1054872679865479E-2</c:v>
                </c:pt>
                <c:pt idx="23">
                  <c:v>2.1331183344955418E-2</c:v>
                </c:pt>
                <c:pt idx="24">
                  <c:v>2.1607494010045514E-2</c:v>
                </c:pt>
                <c:pt idx="25">
                  <c:v>2.1883804675135694E-2</c:v>
                </c:pt>
                <c:pt idx="26">
                  <c:v>2.2989047335496001E-2</c:v>
                </c:pt>
                <c:pt idx="27">
                  <c:v>2.2989047335496001E-2</c:v>
                </c:pt>
                <c:pt idx="28">
                  <c:v>2.2712736670405895E-2</c:v>
                </c:pt>
                <c:pt idx="29">
                  <c:v>2.2160115340225751E-2</c:v>
                </c:pt>
                <c:pt idx="30">
                  <c:v>2.3541668665676252E-2</c:v>
                </c:pt>
                <c:pt idx="31">
                  <c:v>2.4646911326036591E-2</c:v>
                </c:pt>
                <c:pt idx="32">
                  <c:v>2.3265358000586087E-2</c:v>
                </c:pt>
                <c:pt idx="33">
                  <c:v>2.2712736670405895E-2</c:v>
                </c:pt>
                <c:pt idx="34">
                  <c:v>2.3541668665676252E-2</c:v>
                </c:pt>
                <c:pt idx="35">
                  <c:v>2.4370600660946481E-2</c:v>
                </c:pt>
                <c:pt idx="36">
                  <c:v>2.5254794789234782E-2</c:v>
                </c:pt>
                <c:pt idx="37">
                  <c:v>2.4978484124144627E-2</c:v>
                </c:pt>
                <c:pt idx="38">
                  <c:v>2.5531105454325048E-2</c:v>
                </c:pt>
                <c:pt idx="39">
                  <c:v>2.5531105454325048E-2</c:v>
                </c:pt>
                <c:pt idx="40">
                  <c:v>2.6083726784505198E-2</c:v>
                </c:pt>
                <c:pt idx="41">
                  <c:v>2.5254794789234782E-2</c:v>
                </c:pt>
                <c:pt idx="42">
                  <c:v>2.6636348114685394E-2</c:v>
                </c:pt>
                <c:pt idx="43">
                  <c:v>2.6912658779775406E-2</c:v>
                </c:pt>
                <c:pt idx="44">
                  <c:v>2.7188969444865492E-2</c:v>
                </c:pt>
                <c:pt idx="45">
                  <c:v>2.5807416119415078E-2</c:v>
                </c:pt>
                <c:pt idx="46">
                  <c:v>2.5807416119415078E-2</c:v>
                </c:pt>
                <c:pt idx="47">
                  <c:v>2.6083726784505198E-2</c:v>
                </c:pt>
                <c:pt idx="48">
                  <c:v>2.7741590775045656E-2</c:v>
                </c:pt>
                <c:pt idx="49">
                  <c:v>2.6083726784505198E-2</c:v>
                </c:pt>
                <c:pt idx="50">
                  <c:v>2.6083726784505198E-2</c:v>
                </c:pt>
                <c:pt idx="51">
                  <c:v>2.6083726784505198E-2</c:v>
                </c:pt>
                <c:pt idx="52">
                  <c:v>2.6912658779775406E-2</c:v>
                </c:pt>
                <c:pt idx="53">
                  <c:v>2.7741590775045656E-2</c:v>
                </c:pt>
                <c:pt idx="54">
                  <c:v>2.7741590775045656E-2</c:v>
                </c:pt>
                <c:pt idx="55">
                  <c:v>2.7465280109955612E-2</c:v>
                </c:pt>
                <c:pt idx="56">
                  <c:v>2.8017901440135752E-2</c:v>
                </c:pt>
                <c:pt idx="57">
                  <c:v>2.6912658779775406E-2</c:v>
                </c:pt>
                <c:pt idx="58">
                  <c:v>2.6360037449595201E-2</c:v>
                </c:pt>
                <c:pt idx="59">
                  <c:v>2.8017901440135752E-2</c:v>
                </c:pt>
                <c:pt idx="60">
                  <c:v>2.7741590775045656E-2</c:v>
                </c:pt>
                <c:pt idx="61">
                  <c:v>2.7465280109955612E-2</c:v>
                </c:pt>
                <c:pt idx="62">
                  <c:v>2.6360037449595201E-2</c:v>
                </c:pt>
                <c:pt idx="63">
                  <c:v>2.7465280109955612E-2</c:v>
                </c:pt>
                <c:pt idx="64">
                  <c:v>2.8017901440135752E-2</c:v>
                </c:pt>
                <c:pt idx="65">
                  <c:v>2.6912658779775406E-2</c:v>
                </c:pt>
                <c:pt idx="66">
                  <c:v>2.6912658779775406E-2</c:v>
                </c:pt>
                <c:pt idx="67">
                  <c:v>2.6912658779775406E-2</c:v>
                </c:pt>
                <c:pt idx="68">
                  <c:v>2.8017901440135752E-2</c:v>
                </c:pt>
                <c:pt idx="69">
                  <c:v>2.6083726784505198E-2</c:v>
                </c:pt>
                <c:pt idx="70">
                  <c:v>2.6360037449595201E-2</c:v>
                </c:pt>
                <c:pt idx="71">
                  <c:v>2.7465280109955612E-2</c:v>
                </c:pt>
                <c:pt idx="72">
                  <c:v>2.6360037449595201E-2</c:v>
                </c:pt>
                <c:pt idx="73">
                  <c:v>2.7188969444865492E-2</c:v>
                </c:pt>
                <c:pt idx="74">
                  <c:v>2.8017901440135752E-2</c:v>
                </c:pt>
                <c:pt idx="75">
                  <c:v>2.7465280109955612E-2</c:v>
                </c:pt>
                <c:pt idx="76">
                  <c:v>2.8017901440135752E-2</c:v>
                </c:pt>
                <c:pt idx="77">
                  <c:v>2.7465280109955612E-2</c:v>
                </c:pt>
                <c:pt idx="78">
                  <c:v>2.5531105454325048E-2</c:v>
                </c:pt>
                <c:pt idx="79">
                  <c:v>2.8017901440135752E-2</c:v>
                </c:pt>
                <c:pt idx="80">
                  <c:v>2.6360037449595201E-2</c:v>
                </c:pt>
                <c:pt idx="81">
                  <c:v>2.7188969444865492E-2</c:v>
                </c:pt>
                <c:pt idx="82">
                  <c:v>2.8017901440135752E-2</c:v>
                </c:pt>
                <c:pt idx="83">
                  <c:v>2.8294212105225924E-2</c:v>
                </c:pt>
                <c:pt idx="84">
                  <c:v>2.8294212105225924E-2</c:v>
                </c:pt>
                <c:pt idx="85">
                  <c:v>2.8017901440135752E-2</c:v>
                </c:pt>
                <c:pt idx="86">
                  <c:v>2.8570522770315951E-2</c:v>
                </c:pt>
                <c:pt idx="87">
                  <c:v>2.7741590775045656E-2</c:v>
                </c:pt>
                <c:pt idx="88">
                  <c:v>2.6360037449595201E-2</c:v>
                </c:pt>
                <c:pt idx="89">
                  <c:v>2.6912658779775406E-2</c:v>
                </c:pt>
                <c:pt idx="90">
                  <c:v>2.9123144100496125E-2</c:v>
                </c:pt>
                <c:pt idx="91">
                  <c:v>3.0228386760856509E-2</c:v>
                </c:pt>
                <c:pt idx="92">
                  <c:v>2.8846833435406036E-2</c:v>
                </c:pt>
                <c:pt idx="93">
                  <c:v>2.7465280109955612E-2</c:v>
                </c:pt>
                <c:pt idx="94">
                  <c:v>3.0228386760856509E-2</c:v>
                </c:pt>
                <c:pt idx="95">
                  <c:v>3.0504697425946612E-2</c:v>
                </c:pt>
                <c:pt idx="96">
                  <c:v>3.0228386760856509E-2</c:v>
                </c:pt>
                <c:pt idx="97">
                  <c:v>2.9399454765586173E-2</c:v>
                </c:pt>
                <c:pt idx="98">
                  <c:v>2.8846833435406036E-2</c:v>
                </c:pt>
                <c:pt idx="99">
                  <c:v>2.9123144100496125E-2</c:v>
                </c:pt>
                <c:pt idx="100">
                  <c:v>3.1609940086307173E-2</c:v>
                </c:pt>
                <c:pt idx="101">
                  <c:v>3.1057318756126957E-2</c:v>
                </c:pt>
                <c:pt idx="102">
                  <c:v>2.8570522770315951E-2</c:v>
                </c:pt>
                <c:pt idx="103">
                  <c:v>2.9952076095766413E-2</c:v>
                </c:pt>
                <c:pt idx="104">
                  <c:v>3.1057318756126957E-2</c:v>
                </c:pt>
                <c:pt idx="105">
                  <c:v>3.2991493411757472E-2</c:v>
                </c:pt>
                <c:pt idx="106">
                  <c:v>3.1886250751397088E-2</c:v>
                </c:pt>
                <c:pt idx="107">
                  <c:v>3.1886250751397088E-2</c:v>
                </c:pt>
                <c:pt idx="108">
                  <c:v>3.2162561416487184E-2</c:v>
                </c:pt>
                <c:pt idx="109">
                  <c:v>3.3820425407027781E-2</c:v>
                </c:pt>
                <c:pt idx="110">
                  <c:v>3.3544114741937664E-2</c:v>
                </c:pt>
                <c:pt idx="111">
                  <c:v>3.2991493411757472E-2</c:v>
                </c:pt>
                <c:pt idx="112">
                  <c:v>3.3544114741937664E-2</c:v>
                </c:pt>
                <c:pt idx="113">
                  <c:v>3.3820425407027781E-2</c:v>
                </c:pt>
                <c:pt idx="114">
                  <c:v>3.3820425407027781E-2</c:v>
                </c:pt>
                <c:pt idx="115">
                  <c:v>3.2715182746667411E-2</c:v>
                </c:pt>
                <c:pt idx="116">
                  <c:v>3.4373046737207952E-2</c:v>
                </c:pt>
                <c:pt idx="117">
                  <c:v>3.4649357402298096E-2</c:v>
                </c:pt>
                <c:pt idx="118">
                  <c:v>3.3820425407027781E-2</c:v>
                </c:pt>
                <c:pt idx="119">
                  <c:v>3.2991493411757472E-2</c:v>
                </c:pt>
                <c:pt idx="120">
                  <c:v>3.3544114741937664E-2</c:v>
                </c:pt>
                <c:pt idx="121">
                  <c:v>3.4373046737207952E-2</c:v>
                </c:pt>
                <c:pt idx="122">
                  <c:v>3.2715182746667411E-2</c:v>
                </c:pt>
                <c:pt idx="123">
                  <c:v>3.2438872081577481E-2</c:v>
                </c:pt>
                <c:pt idx="124">
                  <c:v>3.3267804076847575E-2</c:v>
                </c:pt>
                <c:pt idx="125">
                  <c:v>3.2438872081577481E-2</c:v>
                </c:pt>
                <c:pt idx="126">
                  <c:v>3.2991493411757472E-2</c:v>
                </c:pt>
                <c:pt idx="127">
                  <c:v>3.1609940086307173E-2</c:v>
                </c:pt>
                <c:pt idx="128">
                  <c:v>3.1333629421216896E-2</c:v>
                </c:pt>
                <c:pt idx="129">
                  <c:v>3.1886250751397088E-2</c:v>
                </c:pt>
                <c:pt idx="130">
                  <c:v>3.1609940086307173E-2</c:v>
                </c:pt>
                <c:pt idx="131">
                  <c:v>3.2162561416487184E-2</c:v>
                </c:pt>
                <c:pt idx="132">
                  <c:v>3.1886250751397088E-2</c:v>
                </c:pt>
                <c:pt idx="133">
                  <c:v>3.1609940086307173E-2</c:v>
                </c:pt>
                <c:pt idx="134">
                  <c:v>3.2162561416487184E-2</c:v>
                </c:pt>
                <c:pt idx="135">
                  <c:v>3.1886250751397088E-2</c:v>
                </c:pt>
                <c:pt idx="136">
                  <c:v>3.1057318756126957E-2</c:v>
                </c:pt>
                <c:pt idx="137">
                  <c:v>3.0781008091036711E-2</c:v>
                </c:pt>
                <c:pt idx="138">
                  <c:v>3.2991493411757472E-2</c:v>
                </c:pt>
                <c:pt idx="139">
                  <c:v>3.1057318756126957E-2</c:v>
                </c:pt>
                <c:pt idx="140">
                  <c:v>3.1609940086307173E-2</c:v>
                </c:pt>
                <c:pt idx="141">
                  <c:v>3.4096736072117856E-2</c:v>
                </c:pt>
                <c:pt idx="142">
                  <c:v>3.3544114741937664E-2</c:v>
                </c:pt>
                <c:pt idx="143">
                  <c:v>3.3820425407027781E-2</c:v>
                </c:pt>
                <c:pt idx="144">
                  <c:v>3.3267804076847575E-2</c:v>
                </c:pt>
                <c:pt idx="145">
                  <c:v>3.3544114741937664E-2</c:v>
                </c:pt>
                <c:pt idx="146">
                  <c:v>3.3820425407027781E-2</c:v>
                </c:pt>
                <c:pt idx="147">
                  <c:v>3.4096736072117856E-2</c:v>
                </c:pt>
                <c:pt idx="148">
                  <c:v>3.6030910727748666E-2</c:v>
                </c:pt>
                <c:pt idx="149">
                  <c:v>3.5754600062658425E-2</c:v>
                </c:pt>
                <c:pt idx="150">
                  <c:v>3.6307221392838603E-2</c:v>
                </c:pt>
                <c:pt idx="151">
                  <c:v>3.6030910727748666E-2</c:v>
                </c:pt>
                <c:pt idx="152">
                  <c:v>3.6307221392838603E-2</c:v>
                </c:pt>
                <c:pt idx="153">
                  <c:v>3.7136153388108918E-2</c:v>
                </c:pt>
                <c:pt idx="154">
                  <c:v>3.7965085383379317E-2</c:v>
                </c:pt>
                <c:pt idx="155">
                  <c:v>3.4925668067388144E-2</c:v>
                </c:pt>
                <c:pt idx="156">
                  <c:v>3.6030910727748666E-2</c:v>
                </c:pt>
                <c:pt idx="157">
                  <c:v>3.6859842723018968E-2</c:v>
                </c:pt>
                <c:pt idx="158">
                  <c:v>3.7965085383379317E-2</c:v>
                </c:pt>
                <c:pt idx="159">
                  <c:v>3.7965085383379317E-2</c:v>
                </c:pt>
                <c:pt idx="160">
                  <c:v>3.7136153388108918E-2</c:v>
                </c:pt>
                <c:pt idx="161">
                  <c:v>3.6583532057928712E-2</c:v>
                </c:pt>
                <c:pt idx="162">
                  <c:v>3.8794017378649494E-2</c:v>
                </c:pt>
                <c:pt idx="163">
                  <c:v>3.9346638708829686E-2</c:v>
                </c:pt>
                <c:pt idx="164">
                  <c:v>3.8794017378649494E-2</c:v>
                </c:pt>
                <c:pt idx="165">
                  <c:v>3.8794017378649494E-2</c:v>
                </c:pt>
                <c:pt idx="166">
                  <c:v>3.9622949373919802E-2</c:v>
                </c:pt>
                <c:pt idx="167">
                  <c:v>3.9346638708829686E-2</c:v>
                </c:pt>
                <c:pt idx="168">
                  <c:v>4.0175570704099786E-2</c:v>
                </c:pt>
                <c:pt idx="169">
                  <c:v>3.9070328043739611E-2</c:v>
                </c:pt>
                <c:pt idx="170">
                  <c:v>3.9622949373919802E-2</c:v>
                </c:pt>
                <c:pt idx="171">
                  <c:v>3.9899260039009891E-2</c:v>
                </c:pt>
                <c:pt idx="172">
                  <c:v>3.9899260039009891E-2</c:v>
                </c:pt>
                <c:pt idx="173">
                  <c:v>3.8241396048469441E-2</c:v>
                </c:pt>
                <c:pt idx="174">
                  <c:v>3.8517706713559405E-2</c:v>
                </c:pt>
                <c:pt idx="175">
                  <c:v>3.8794017378649494E-2</c:v>
                </c:pt>
                <c:pt idx="176">
                  <c:v>4.0175570704099786E-2</c:v>
                </c:pt>
                <c:pt idx="177">
                  <c:v>3.8517706713559405E-2</c:v>
                </c:pt>
                <c:pt idx="178">
                  <c:v>3.8517706713559405E-2</c:v>
                </c:pt>
                <c:pt idx="179">
                  <c:v>3.9346638708829686E-2</c:v>
                </c:pt>
                <c:pt idx="180">
                  <c:v>3.6583532057928712E-2</c:v>
                </c:pt>
                <c:pt idx="181">
                  <c:v>3.7688774718289228E-2</c:v>
                </c:pt>
                <c:pt idx="182">
                  <c:v>4.0451881369190069E-2</c:v>
                </c:pt>
                <c:pt idx="183">
                  <c:v>3.7688774718289228E-2</c:v>
                </c:pt>
                <c:pt idx="184">
                  <c:v>3.7412464053199014E-2</c:v>
                </c:pt>
                <c:pt idx="185">
                  <c:v>4.0175570704099786E-2</c:v>
                </c:pt>
                <c:pt idx="186">
                  <c:v>3.8517706713559405E-2</c:v>
                </c:pt>
                <c:pt idx="187">
                  <c:v>3.9070328043739611E-2</c:v>
                </c:pt>
                <c:pt idx="188">
                  <c:v>4.2441318157838782E-2</c:v>
                </c:pt>
                <c:pt idx="189">
                  <c:v>4.0175570704099786E-2</c:v>
                </c:pt>
                <c:pt idx="190">
                  <c:v>4.2441318157838782E-2</c:v>
                </c:pt>
                <c:pt idx="191">
                  <c:v>4.2441318157838782E-2</c:v>
                </c:pt>
                <c:pt idx="192">
                  <c:v>4.4928114143649778E-2</c:v>
                </c:pt>
                <c:pt idx="193">
                  <c:v>4.3546560818199125E-2</c:v>
                </c:pt>
                <c:pt idx="194">
                  <c:v>4.548073547382981E-2</c:v>
                </c:pt>
                <c:pt idx="195">
                  <c:v>4.7967531459641007E-2</c:v>
                </c:pt>
                <c:pt idx="196">
                  <c:v>4.6585978134190201E-2</c:v>
                </c:pt>
                <c:pt idx="197">
                  <c:v>4.8243842124730756E-2</c:v>
                </c:pt>
                <c:pt idx="198">
                  <c:v>5.3493744761442599E-2</c:v>
                </c:pt>
                <c:pt idx="199">
                  <c:v>4.9901706115271394E-2</c:v>
                </c:pt>
                <c:pt idx="200">
                  <c:v>5.0454327445451592E-2</c:v>
                </c:pt>
                <c:pt idx="201">
                  <c:v>5.0454327445451592E-2</c:v>
                </c:pt>
                <c:pt idx="202">
                  <c:v>5.8246288200992251E-2</c:v>
                </c:pt>
                <c:pt idx="203">
                  <c:v>5.4598987421803212E-2</c:v>
                </c:pt>
                <c:pt idx="204">
                  <c:v>5.7362094072704192E-2</c:v>
                </c:pt>
                <c:pt idx="205">
                  <c:v>5.7085783407613923E-2</c:v>
                </c:pt>
                <c:pt idx="206">
                  <c:v>5.7969977535902183E-2</c:v>
                </c:pt>
                <c:pt idx="207">
                  <c:v>6.2390948177343884E-2</c:v>
                </c:pt>
                <c:pt idx="208">
                  <c:v>6.1285705516983285E-2</c:v>
                </c:pt>
                <c:pt idx="209">
                  <c:v>5.8798909531172484E-2</c:v>
                </c:pt>
                <c:pt idx="210">
                  <c:v>6.1285705516983285E-2</c:v>
                </c:pt>
                <c:pt idx="211">
                  <c:v>6.8746093474415904E-2</c:v>
                </c:pt>
                <c:pt idx="212">
                  <c:v>6.5706676158425181E-2</c:v>
                </c:pt>
                <c:pt idx="213">
                  <c:v>6.5154054828244823E-2</c:v>
                </c:pt>
                <c:pt idx="214">
                  <c:v>6.6811918818785412E-2</c:v>
                </c:pt>
                <c:pt idx="215">
                  <c:v>6.8469782809325933E-2</c:v>
                </c:pt>
                <c:pt idx="216">
                  <c:v>7.3443374780947521E-2</c:v>
                </c:pt>
                <c:pt idx="217">
                  <c:v>7.0127646799866383E-2</c:v>
                </c:pt>
                <c:pt idx="218">
                  <c:v>7.1509200125316863E-2</c:v>
                </c:pt>
                <c:pt idx="219">
                  <c:v>7.2890753450767384E-2</c:v>
                </c:pt>
                <c:pt idx="220">
                  <c:v>7.7643296890317084E-2</c:v>
                </c:pt>
                <c:pt idx="221">
                  <c:v>7.6261743564866466E-2</c:v>
                </c:pt>
                <c:pt idx="222">
                  <c:v>8.4551063517570052E-2</c:v>
                </c:pt>
                <c:pt idx="223">
                  <c:v>8.2340578196848646E-2</c:v>
                </c:pt>
                <c:pt idx="224">
                  <c:v>8.2064267531758536E-2</c:v>
                </c:pt>
                <c:pt idx="225">
                  <c:v>8.4551063517570052E-2</c:v>
                </c:pt>
                <c:pt idx="226">
                  <c:v>8.7314170168470526E-2</c:v>
                </c:pt>
                <c:pt idx="227">
                  <c:v>9.1237781612749619E-2</c:v>
                </c:pt>
                <c:pt idx="228">
                  <c:v>8.9800966154281778E-2</c:v>
                </c:pt>
                <c:pt idx="229">
                  <c:v>9.5106130924011073E-2</c:v>
                </c:pt>
                <c:pt idx="230">
                  <c:v>9.3724577598561121E-2</c:v>
                </c:pt>
                <c:pt idx="231">
                  <c:v>9.3724577598561121E-2</c:v>
                </c:pt>
                <c:pt idx="232">
                  <c:v>9.8421858905092793E-2</c:v>
                </c:pt>
                <c:pt idx="233">
                  <c:v>0.10422438287198468</c:v>
                </c:pt>
                <c:pt idx="234">
                  <c:v>9.9250790900362568E-2</c:v>
                </c:pt>
                <c:pt idx="235">
                  <c:v>0.10063234422581326</c:v>
                </c:pt>
                <c:pt idx="236">
                  <c:v>0.10643486819270476</c:v>
                </c:pt>
                <c:pt idx="237">
                  <c:v>0.10532962553234461</c:v>
                </c:pt>
                <c:pt idx="238">
                  <c:v>0.10422438287198468</c:v>
                </c:pt>
                <c:pt idx="239">
                  <c:v>0.10560593619743468</c:v>
                </c:pt>
                <c:pt idx="240">
                  <c:v>0.11284527562279505</c:v>
                </c:pt>
                <c:pt idx="241">
                  <c:v>0.1145031396133358</c:v>
                </c:pt>
                <c:pt idx="242">
                  <c:v>0.1131215862878856</c:v>
                </c:pt>
                <c:pt idx="243">
                  <c:v>0.11422682894824611</c:v>
                </c:pt>
                <c:pt idx="244">
                  <c:v>0.12279245956603919</c:v>
                </c:pt>
                <c:pt idx="245">
                  <c:v>0.11947673158495772</c:v>
                </c:pt>
                <c:pt idx="246">
                  <c:v>0.11837148892459715</c:v>
                </c:pt>
                <c:pt idx="247">
                  <c:v>0.11864779958968726</c:v>
                </c:pt>
                <c:pt idx="248">
                  <c:v>0.12726869234049876</c:v>
                </c:pt>
                <c:pt idx="249">
                  <c:v>0.12478189635468739</c:v>
                </c:pt>
                <c:pt idx="250">
                  <c:v>0.12505820701977738</c:v>
                </c:pt>
                <c:pt idx="251">
                  <c:v>0.1308607309866695</c:v>
                </c:pt>
                <c:pt idx="252">
                  <c:v>0.13362383763757038</c:v>
                </c:pt>
                <c:pt idx="253">
                  <c:v>0.13279490564230068</c:v>
                </c:pt>
                <c:pt idx="254">
                  <c:v>0.13279490564230068</c:v>
                </c:pt>
                <c:pt idx="255">
                  <c:v>0.13555801229320114</c:v>
                </c:pt>
                <c:pt idx="256">
                  <c:v>0.14334997304874186</c:v>
                </c:pt>
                <c:pt idx="257">
                  <c:v>0.13832111894410207</c:v>
                </c:pt>
                <c:pt idx="258">
                  <c:v>0.13915005093937238</c:v>
                </c:pt>
                <c:pt idx="259">
                  <c:v>0.14279735171856217</c:v>
                </c:pt>
                <c:pt idx="260">
                  <c:v>0.14528414770437303</c:v>
                </c:pt>
                <c:pt idx="261">
                  <c:v>0.15136298233635512</c:v>
                </c:pt>
                <c:pt idx="262">
                  <c:v>0.15025773967599479</c:v>
                </c:pt>
                <c:pt idx="263">
                  <c:v>0.14970511834581404</c:v>
                </c:pt>
                <c:pt idx="264">
                  <c:v>0.15246822499671545</c:v>
                </c:pt>
                <c:pt idx="265">
                  <c:v>0.15246822499671545</c:v>
                </c:pt>
                <c:pt idx="266">
                  <c:v>0.16302329240315669</c:v>
                </c:pt>
                <c:pt idx="267">
                  <c:v>0.15915494309189593</c:v>
                </c:pt>
                <c:pt idx="268">
                  <c:v>0.16026018575225623</c:v>
                </c:pt>
                <c:pt idx="269">
                  <c:v>0.16716795237950813</c:v>
                </c:pt>
                <c:pt idx="270">
                  <c:v>0.16633902038423784</c:v>
                </c:pt>
                <c:pt idx="271">
                  <c:v>0.16495746705878736</c:v>
                </c:pt>
                <c:pt idx="272">
                  <c:v>0.17440729180486941</c:v>
                </c:pt>
                <c:pt idx="273">
                  <c:v>0.17297047634640059</c:v>
                </c:pt>
                <c:pt idx="274">
                  <c:v>0.1735783598095984</c:v>
                </c:pt>
                <c:pt idx="275">
                  <c:v>0.17799933045104113</c:v>
                </c:pt>
                <c:pt idx="276">
                  <c:v>0.17606515579540993</c:v>
                </c:pt>
                <c:pt idx="277">
                  <c:v>0.17938088377649125</c:v>
                </c:pt>
                <c:pt idx="278">
                  <c:v>0.18076243710194181</c:v>
                </c:pt>
                <c:pt idx="279">
                  <c:v>0.1849070970782932</c:v>
                </c:pt>
                <c:pt idx="280">
                  <c:v>0.18656496106883291</c:v>
                </c:pt>
                <c:pt idx="281">
                  <c:v>0.18545971840847295</c:v>
                </c:pt>
                <c:pt idx="282">
                  <c:v>0.19021226184802262</c:v>
                </c:pt>
                <c:pt idx="283">
                  <c:v>0.19242274716874289</c:v>
                </c:pt>
                <c:pt idx="284">
                  <c:v>0.19076488317820284</c:v>
                </c:pt>
                <c:pt idx="285">
                  <c:v>0.19684371781018445</c:v>
                </c:pt>
                <c:pt idx="286">
                  <c:v>0.19712002847527457</c:v>
                </c:pt>
                <c:pt idx="287">
                  <c:v>0.19490954315455378</c:v>
                </c:pt>
                <c:pt idx="288">
                  <c:v>0.19712002847527457</c:v>
                </c:pt>
                <c:pt idx="289">
                  <c:v>0.20513303776288741</c:v>
                </c:pt>
                <c:pt idx="290">
                  <c:v>0.20347517377234722</c:v>
                </c:pt>
                <c:pt idx="291">
                  <c:v>0.20209362044689641</c:v>
                </c:pt>
                <c:pt idx="292">
                  <c:v>0.21292499851842886</c:v>
                </c:pt>
                <c:pt idx="293">
                  <c:v>0.20933295987225725</c:v>
                </c:pt>
                <c:pt idx="294">
                  <c:v>0.21016189186752768</c:v>
                </c:pt>
                <c:pt idx="295">
                  <c:v>0.21264868785333849</c:v>
                </c:pt>
                <c:pt idx="296">
                  <c:v>0.21900383315041097</c:v>
                </c:pt>
                <c:pt idx="297">
                  <c:v>0.21624072649950921</c:v>
                </c:pt>
                <c:pt idx="298">
                  <c:v>0.21762227982495969</c:v>
                </c:pt>
                <c:pt idx="299">
                  <c:v>0.22176693980131174</c:v>
                </c:pt>
                <c:pt idx="300">
                  <c:v>0.22038538647586112</c:v>
                </c:pt>
                <c:pt idx="301">
                  <c:v>0.22231956113149193</c:v>
                </c:pt>
                <c:pt idx="302">
                  <c:v>0.23176938587757351</c:v>
                </c:pt>
                <c:pt idx="303">
                  <c:v>0.22983521122194189</c:v>
                </c:pt>
                <c:pt idx="304">
                  <c:v>0.23315093920302307</c:v>
                </c:pt>
                <c:pt idx="305">
                  <c:v>0.2378482205095547</c:v>
                </c:pt>
                <c:pt idx="306">
                  <c:v>0.23370356053320326</c:v>
                </c:pt>
                <c:pt idx="307">
                  <c:v>0.23453249252847436</c:v>
                </c:pt>
                <c:pt idx="308">
                  <c:v>0.24094289995856391</c:v>
                </c:pt>
                <c:pt idx="309">
                  <c:v>0.24342969594437491</c:v>
                </c:pt>
                <c:pt idx="310">
                  <c:v>0.24039027862838358</c:v>
                </c:pt>
                <c:pt idx="311">
                  <c:v>0.2406665892934737</c:v>
                </c:pt>
                <c:pt idx="312">
                  <c:v>0.24923221991126723</c:v>
                </c:pt>
                <c:pt idx="313">
                  <c:v>0.24867959858108646</c:v>
                </c:pt>
                <c:pt idx="314">
                  <c:v>0.24812697725090627</c:v>
                </c:pt>
                <c:pt idx="315">
                  <c:v>0.25951097665261935</c:v>
                </c:pt>
                <c:pt idx="316">
                  <c:v>0.25448212254797847</c:v>
                </c:pt>
                <c:pt idx="317">
                  <c:v>0.25420581188288838</c:v>
                </c:pt>
                <c:pt idx="318">
                  <c:v>0.2564715593366273</c:v>
                </c:pt>
                <c:pt idx="319">
                  <c:v>0.26752398594023208</c:v>
                </c:pt>
                <c:pt idx="320">
                  <c:v>0.26393194729406061</c:v>
                </c:pt>
                <c:pt idx="321">
                  <c:v>0.26476087928933101</c:v>
                </c:pt>
                <c:pt idx="322">
                  <c:v>0.27282915070996172</c:v>
                </c:pt>
                <c:pt idx="323">
                  <c:v>0.26973447126095274</c:v>
                </c:pt>
                <c:pt idx="324">
                  <c:v>0.27111602458640227</c:v>
                </c:pt>
                <c:pt idx="325">
                  <c:v>0.28028953866739326</c:v>
                </c:pt>
                <c:pt idx="326">
                  <c:v>0.27614487869104232</c:v>
                </c:pt>
                <c:pt idx="327">
                  <c:v>0.27780274268158262</c:v>
                </c:pt>
                <c:pt idx="328">
                  <c:v>0.27918429600703332</c:v>
                </c:pt>
                <c:pt idx="329">
                  <c:v>0.28774992662482607</c:v>
                </c:pt>
                <c:pt idx="330">
                  <c:v>0.2838815773135665</c:v>
                </c:pt>
                <c:pt idx="331">
                  <c:v>0.28526313063901521</c:v>
                </c:pt>
                <c:pt idx="332">
                  <c:v>0.29167353806910545</c:v>
                </c:pt>
                <c:pt idx="333">
                  <c:v>0.29664713004072679</c:v>
                </c:pt>
                <c:pt idx="334">
                  <c:v>0.29388402338982872</c:v>
                </c:pt>
                <c:pt idx="335">
                  <c:v>0.2947129553850974</c:v>
                </c:pt>
                <c:pt idx="336">
                  <c:v>0.30189703267743895</c:v>
                </c:pt>
                <c:pt idx="337">
                  <c:v>0.30079179001707856</c:v>
                </c:pt>
                <c:pt idx="338">
                  <c:v>0.30548907132361208</c:v>
                </c:pt>
                <c:pt idx="339">
                  <c:v>0.30438382866325098</c:v>
                </c:pt>
                <c:pt idx="340">
                  <c:v>0.30355489666798058</c:v>
                </c:pt>
                <c:pt idx="341">
                  <c:v>0.31383365340933111</c:v>
                </c:pt>
                <c:pt idx="342">
                  <c:v>0.31328103207915092</c:v>
                </c:pt>
                <c:pt idx="343">
                  <c:v>0.31328103207915092</c:v>
                </c:pt>
                <c:pt idx="344">
                  <c:v>0.31659676006023313</c:v>
                </c:pt>
                <c:pt idx="345">
                  <c:v>0.31770200272059246</c:v>
                </c:pt>
                <c:pt idx="346">
                  <c:v>0.31963617737622424</c:v>
                </c:pt>
                <c:pt idx="347">
                  <c:v>0.32438872081577463</c:v>
                </c:pt>
                <c:pt idx="348">
                  <c:v>0.3268755168015845</c:v>
                </c:pt>
                <c:pt idx="349">
                  <c:v>0.32521765281104331</c:v>
                </c:pt>
                <c:pt idx="350">
                  <c:v>0.32659920613649357</c:v>
                </c:pt>
                <c:pt idx="351">
                  <c:v>0.33267804076847662</c:v>
                </c:pt>
                <c:pt idx="352">
                  <c:v>0.33820425407027782</c:v>
                </c:pt>
                <c:pt idx="353">
                  <c:v>0.33654639007973808</c:v>
                </c:pt>
                <c:pt idx="354">
                  <c:v>0.33964106952874706</c:v>
                </c:pt>
                <c:pt idx="355">
                  <c:v>0.34378572950509756</c:v>
                </c:pt>
                <c:pt idx="356">
                  <c:v>0.34350941884000746</c:v>
                </c:pt>
                <c:pt idx="357">
                  <c:v>0.34240417617964897</c:v>
                </c:pt>
                <c:pt idx="358">
                  <c:v>0.35069349613234996</c:v>
                </c:pt>
                <c:pt idx="359">
                  <c:v>0.35179873879271034</c:v>
                </c:pt>
                <c:pt idx="360">
                  <c:v>0.35096980679744172</c:v>
                </c:pt>
                <c:pt idx="361">
                  <c:v>0.35207504945780088</c:v>
                </c:pt>
                <c:pt idx="362">
                  <c:v>0.36152487420388363</c:v>
                </c:pt>
                <c:pt idx="363">
                  <c:v>0.359867010213342</c:v>
                </c:pt>
                <c:pt idx="364">
                  <c:v>0.36014332087843121</c:v>
                </c:pt>
                <c:pt idx="365">
                  <c:v>0.359867010213342</c:v>
                </c:pt>
                <c:pt idx="366">
                  <c:v>0.37036681548676598</c:v>
                </c:pt>
                <c:pt idx="367">
                  <c:v>0.36705108750568388</c:v>
                </c:pt>
                <c:pt idx="368">
                  <c:v>0.36732739817077492</c:v>
                </c:pt>
                <c:pt idx="369">
                  <c:v>0.37705353358194532</c:v>
                </c:pt>
                <c:pt idx="370">
                  <c:v>0.37594829092158488</c:v>
                </c:pt>
                <c:pt idx="371">
                  <c:v>0.37456673759613435</c:v>
                </c:pt>
                <c:pt idx="372">
                  <c:v>0.37871139757248667</c:v>
                </c:pt>
                <c:pt idx="373">
                  <c:v>0.38230343621865814</c:v>
                </c:pt>
                <c:pt idx="374">
                  <c:v>0.38313236821392732</c:v>
                </c:pt>
                <c:pt idx="375">
                  <c:v>0.38313236821392732</c:v>
                </c:pt>
                <c:pt idx="376">
                  <c:v>0.38843753298365813</c:v>
                </c:pt>
                <c:pt idx="377">
                  <c:v>0.39147695029965068</c:v>
                </c:pt>
                <c:pt idx="378">
                  <c:v>0.39396374628546055</c:v>
                </c:pt>
                <c:pt idx="379">
                  <c:v>0.40004258091744266</c:v>
                </c:pt>
                <c:pt idx="380">
                  <c:v>0.39755578493163135</c:v>
                </c:pt>
                <c:pt idx="381">
                  <c:v>0.39700316360145166</c:v>
                </c:pt>
                <c:pt idx="382">
                  <c:v>0.3967268529363609</c:v>
                </c:pt>
                <c:pt idx="383">
                  <c:v>0.40728192034280292</c:v>
                </c:pt>
                <c:pt idx="384">
                  <c:v>0.40225306623816176</c:v>
                </c:pt>
                <c:pt idx="385">
                  <c:v>0.40225306623816176</c:v>
                </c:pt>
                <c:pt idx="386">
                  <c:v>0.40811085233807198</c:v>
                </c:pt>
                <c:pt idx="387">
                  <c:v>0.41418968697005554</c:v>
                </c:pt>
                <c:pt idx="388">
                  <c:v>0.41336075497478497</c:v>
                </c:pt>
                <c:pt idx="389">
                  <c:v>0.41418968697005554</c:v>
                </c:pt>
                <c:pt idx="390">
                  <c:v>0.42391582238122588</c:v>
                </c:pt>
                <c:pt idx="391">
                  <c:v>0.41888696827658733</c:v>
                </c:pt>
                <c:pt idx="392">
                  <c:v>0.42082114293221723</c:v>
                </c:pt>
                <c:pt idx="393">
                  <c:v>0.42833679302266886</c:v>
                </c:pt>
                <c:pt idx="394">
                  <c:v>0.42667892903212734</c:v>
                </c:pt>
                <c:pt idx="395">
                  <c:v>0.42695523969721688</c:v>
                </c:pt>
                <c:pt idx="396">
                  <c:v>0.43552087031501135</c:v>
                </c:pt>
                <c:pt idx="397">
                  <c:v>0.43358669565938068</c:v>
                </c:pt>
                <c:pt idx="398">
                  <c:v>0.43552087031501135</c:v>
                </c:pt>
                <c:pt idx="399">
                  <c:v>0.44110234574982948</c:v>
                </c:pt>
                <c:pt idx="400">
                  <c:v>0.43944448175929063</c:v>
                </c:pt>
                <c:pt idx="401">
                  <c:v>0.43972079242437973</c:v>
                </c:pt>
                <c:pt idx="402">
                  <c:v>0.44358914173564118</c:v>
                </c:pt>
                <c:pt idx="403">
                  <c:v>0.44607593772145132</c:v>
                </c:pt>
                <c:pt idx="404">
                  <c:v>0.44552331639127096</c:v>
                </c:pt>
                <c:pt idx="405">
                  <c:v>0.45243108301852325</c:v>
                </c:pt>
                <c:pt idx="406">
                  <c:v>0.45381263634397473</c:v>
                </c:pt>
                <c:pt idx="407">
                  <c:v>0.45408894700906538</c:v>
                </c:pt>
                <c:pt idx="408">
                  <c:v>0.45718362645807303</c:v>
                </c:pt>
                <c:pt idx="409">
                  <c:v>0.4585651797835234</c:v>
                </c:pt>
                <c:pt idx="410">
                  <c:v>0.45967042244388384</c:v>
                </c:pt>
                <c:pt idx="411">
                  <c:v>0.46713081040131554</c:v>
                </c:pt>
                <c:pt idx="412">
                  <c:v>0.4627098397598759</c:v>
                </c:pt>
                <c:pt idx="413">
                  <c:v>0.46519663574568582</c:v>
                </c:pt>
                <c:pt idx="414">
                  <c:v>0.46713081040131554</c:v>
                </c:pt>
                <c:pt idx="415">
                  <c:v>0.47354121783140662</c:v>
                </c:pt>
                <c:pt idx="416">
                  <c:v>0.47271228583613645</c:v>
                </c:pt>
                <c:pt idx="417">
                  <c:v>0.47215966450595631</c:v>
                </c:pt>
                <c:pt idx="418">
                  <c:v>0.47796218847284966</c:v>
                </c:pt>
                <c:pt idx="419">
                  <c:v>0.4776858778077599</c:v>
                </c:pt>
                <c:pt idx="420">
                  <c:v>0.48542257643028197</c:v>
                </c:pt>
                <c:pt idx="421">
                  <c:v>0.48376471243974117</c:v>
                </c:pt>
                <c:pt idx="422">
                  <c:v>0.48321209110956154</c:v>
                </c:pt>
                <c:pt idx="423">
                  <c:v>0.48680412975573223</c:v>
                </c:pt>
                <c:pt idx="424">
                  <c:v>0.49045143053492052</c:v>
                </c:pt>
                <c:pt idx="425">
                  <c:v>0.48934618787456202</c:v>
                </c:pt>
                <c:pt idx="426">
                  <c:v>0.49404346918109182</c:v>
                </c:pt>
                <c:pt idx="427">
                  <c:v>0.49708288649708426</c:v>
                </c:pt>
                <c:pt idx="428">
                  <c:v>0.50233278913379276</c:v>
                </c:pt>
                <c:pt idx="429">
                  <c:v>0.50012230381307388</c:v>
                </c:pt>
                <c:pt idx="430">
                  <c:v>0.4998459931479855</c:v>
                </c:pt>
                <c:pt idx="431">
                  <c:v>0.50708533257334465</c:v>
                </c:pt>
                <c:pt idx="432">
                  <c:v>0.50487484725262355</c:v>
                </c:pt>
                <c:pt idx="433">
                  <c:v>0.50404591525735332</c:v>
                </c:pt>
                <c:pt idx="434">
                  <c:v>0.51620358452131576</c:v>
                </c:pt>
                <c:pt idx="435">
                  <c:v>0.51454572053077763</c:v>
                </c:pt>
                <c:pt idx="436">
                  <c:v>0.51592727385622739</c:v>
                </c:pt>
                <c:pt idx="437">
                  <c:v>0.51620358452131576</c:v>
                </c:pt>
                <c:pt idx="438">
                  <c:v>0.52261399195140756</c:v>
                </c:pt>
                <c:pt idx="439">
                  <c:v>0.52150874929104518</c:v>
                </c:pt>
                <c:pt idx="440">
                  <c:v>0.52786389458812122</c:v>
                </c:pt>
                <c:pt idx="441">
                  <c:v>0.5281402052532097</c:v>
                </c:pt>
                <c:pt idx="442">
                  <c:v>0.53283748655974161</c:v>
                </c:pt>
                <c:pt idx="443">
                  <c:v>0.53366641855501162</c:v>
                </c:pt>
                <c:pt idx="444">
                  <c:v>0.53759002999929051</c:v>
                </c:pt>
                <c:pt idx="445">
                  <c:v>0.53642952520591258</c:v>
                </c:pt>
                <c:pt idx="446">
                  <c:v>0.54118206864546159</c:v>
                </c:pt>
                <c:pt idx="447">
                  <c:v>0.54256362197090968</c:v>
                </c:pt>
                <c:pt idx="448">
                  <c:v>0.54228731130582253</c:v>
                </c:pt>
                <c:pt idx="449">
                  <c:v>0.54311624330109287</c:v>
                </c:pt>
                <c:pt idx="450">
                  <c:v>0.55195818458397594</c:v>
                </c:pt>
                <c:pt idx="451">
                  <c:v>0.55140556325379575</c:v>
                </c:pt>
                <c:pt idx="452">
                  <c:v>0.55112925258870926</c:v>
                </c:pt>
                <c:pt idx="453">
                  <c:v>0.55615810669334564</c:v>
                </c:pt>
                <c:pt idx="454">
                  <c:v>0.55615810669334564</c:v>
                </c:pt>
                <c:pt idx="455">
                  <c:v>0.56444742664604863</c:v>
                </c:pt>
                <c:pt idx="456">
                  <c:v>0.56306587332060054</c:v>
                </c:pt>
                <c:pt idx="457">
                  <c:v>0.5619606306602376</c:v>
                </c:pt>
                <c:pt idx="458">
                  <c:v>0.56555266930640857</c:v>
                </c:pt>
                <c:pt idx="459">
                  <c:v>0.56914470795258065</c:v>
                </c:pt>
                <c:pt idx="460">
                  <c:v>0.57113414474122626</c:v>
                </c:pt>
                <c:pt idx="461">
                  <c:v>0.56942101861767214</c:v>
                </c:pt>
                <c:pt idx="462">
                  <c:v>0.5705815234110484</c:v>
                </c:pt>
                <c:pt idx="463">
                  <c:v>0.58135763934956219</c:v>
                </c:pt>
                <c:pt idx="464">
                  <c:v>0.57969977535902395</c:v>
                </c:pt>
                <c:pt idx="465">
                  <c:v>0.58025239668920159</c:v>
                </c:pt>
                <c:pt idx="466">
                  <c:v>0.58887328944001249</c:v>
                </c:pt>
                <c:pt idx="467">
                  <c:v>0.58384443533537489</c:v>
                </c:pt>
                <c:pt idx="468">
                  <c:v>0.58329181400519492</c:v>
                </c:pt>
                <c:pt idx="469">
                  <c:v>0.58605492065609377</c:v>
                </c:pt>
                <c:pt idx="470">
                  <c:v>0.59329426008145436</c:v>
                </c:pt>
                <c:pt idx="471">
                  <c:v>0.59522843473708498</c:v>
                </c:pt>
                <c:pt idx="472">
                  <c:v>0.59605736673235188</c:v>
                </c:pt>
                <c:pt idx="473">
                  <c:v>0.60047833737379941</c:v>
                </c:pt>
                <c:pt idx="474">
                  <c:v>0.59799154138798549</c:v>
                </c:pt>
                <c:pt idx="475">
                  <c:v>0.59771523072289579</c:v>
                </c:pt>
                <c:pt idx="476">
                  <c:v>0.60185989069924983</c:v>
                </c:pt>
                <c:pt idx="477">
                  <c:v>0.60578350214352883</c:v>
                </c:pt>
                <c:pt idx="478">
                  <c:v>0.60854660879442768</c:v>
                </c:pt>
                <c:pt idx="479">
                  <c:v>0.6079939874642476</c:v>
                </c:pt>
                <c:pt idx="480">
                  <c:v>0.61186233677550883</c:v>
                </c:pt>
                <c:pt idx="481">
                  <c:v>0.61379651143114133</c:v>
                </c:pt>
                <c:pt idx="482">
                  <c:v>0.61075709411515033</c:v>
                </c:pt>
                <c:pt idx="483">
                  <c:v>0.61877010340276162</c:v>
                </c:pt>
                <c:pt idx="484">
                  <c:v>0.62020691886122958</c:v>
                </c:pt>
                <c:pt idx="485">
                  <c:v>0.62020691886122958</c:v>
                </c:pt>
                <c:pt idx="486">
                  <c:v>0.62435157883758163</c:v>
                </c:pt>
                <c:pt idx="487">
                  <c:v>0.62241740418195057</c:v>
                </c:pt>
                <c:pt idx="488">
                  <c:v>0.62435157883758163</c:v>
                </c:pt>
                <c:pt idx="489">
                  <c:v>0.63070672413465334</c:v>
                </c:pt>
                <c:pt idx="490">
                  <c:v>0.63153565612992546</c:v>
                </c:pt>
                <c:pt idx="491">
                  <c:v>0.63264089879028651</c:v>
                </c:pt>
                <c:pt idx="492">
                  <c:v>0.63070672413465334</c:v>
                </c:pt>
                <c:pt idx="493">
                  <c:v>0.63905130622037742</c:v>
                </c:pt>
                <c:pt idx="494">
                  <c:v>0.63849868489019601</c:v>
                </c:pt>
                <c:pt idx="495">
                  <c:v>0.63684082089965521</c:v>
                </c:pt>
                <c:pt idx="496">
                  <c:v>0.63905130622037742</c:v>
                </c:pt>
                <c:pt idx="497">
                  <c:v>0.64374858752690778</c:v>
                </c:pt>
                <c:pt idx="498">
                  <c:v>0.64347227686181585</c:v>
                </c:pt>
                <c:pt idx="499">
                  <c:v>0.65176159681452106</c:v>
                </c:pt>
                <c:pt idx="500">
                  <c:v>0.64872217949852995</c:v>
                </c:pt>
                <c:pt idx="501">
                  <c:v>0.64927480082870992</c:v>
                </c:pt>
                <c:pt idx="502">
                  <c:v>0.65734307224934119</c:v>
                </c:pt>
                <c:pt idx="503">
                  <c:v>0.65651414025406829</c:v>
                </c:pt>
                <c:pt idx="504">
                  <c:v>0.65706676158424848</c:v>
                </c:pt>
                <c:pt idx="505">
                  <c:v>0.66065880023042334</c:v>
                </c:pt>
                <c:pt idx="506">
                  <c:v>0.66010617890023948</c:v>
                </c:pt>
                <c:pt idx="507">
                  <c:v>0.66673763486240378</c:v>
                </c:pt>
                <c:pt idx="508">
                  <c:v>0.66452714954168102</c:v>
                </c:pt>
                <c:pt idx="509">
                  <c:v>0.66618501353222381</c:v>
                </c:pt>
                <c:pt idx="510">
                  <c:v>0.67121386763686164</c:v>
                </c:pt>
                <c:pt idx="511">
                  <c:v>0.6692796929812328</c:v>
                </c:pt>
                <c:pt idx="512">
                  <c:v>0.67563483827830706</c:v>
                </c:pt>
                <c:pt idx="513">
                  <c:v>0.67756901293393546</c:v>
                </c:pt>
                <c:pt idx="514">
                  <c:v>0.67646377027357574</c:v>
                </c:pt>
                <c:pt idx="515">
                  <c:v>0.67950318758956463</c:v>
                </c:pt>
                <c:pt idx="516">
                  <c:v>0.68392415823100594</c:v>
                </c:pt>
                <c:pt idx="517">
                  <c:v>0.68563728435456461</c:v>
                </c:pt>
                <c:pt idx="518">
                  <c:v>0.68618990568474469</c:v>
                </c:pt>
                <c:pt idx="519">
                  <c:v>0.68757145901019701</c:v>
                </c:pt>
                <c:pt idx="520">
                  <c:v>0.69254505098181685</c:v>
                </c:pt>
                <c:pt idx="521">
                  <c:v>0.69392660430726727</c:v>
                </c:pt>
                <c:pt idx="522">
                  <c:v>0.69724233228834864</c:v>
                </c:pt>
                <c:pt idx="523">
                  <c:v>0.69475553630253994</c:v>
                </c:pt>
                <c:pt idx="524">
                  <c:v>0.69862388561380151</c:v>
                </c:pt>
                <c:pt idx="525">
                  <c:v>0.70365273971843878</c:v>
                </c:pt>
                <c:pt idx="526">
                  <c:v>0.70166330292979062</c:v>
                </c:pt>
                <c:pt idx="527">
                  <c:v>0.7019396135948851</c:v>
                </c:pt>
                <c:pt idx="528">
                  <c:v>0.70807371035988342</c:v>
                </c:pt>
                <c:pt idx="529">
                  <c:v>0.70835002102497024</c:v>
                </c:pt>
                <c:pt idx="530">
                  <c:v>0.70752108902970001</c:v>
                </c:pt>
                <c:pt idx="531">
                  <c:v>0.71470516632204262</c:v>
                </c:pt>
                <c:pt idx="532">
                  <c:v>0.71359992366168401</c:v>
                </c:pt>
                <c:pt idx="533">
                  <c:v>0.7213918844172228</c:v>
                </c:pt>
                <c:pt idx="534">
                  <c:v>0.71691565164276361</c:v>
                </c:pt>
                <c:pt idx="535">
                  <c:v>0.71691565164276361</c:v>
                </c:pt>
                <c:pt idx="536">
                  <c:v>0.71945770976159218</c:v>
                </c:pt>
                <c:pt idx="537">
                  <c:v>0.72664178705393645</c:v>
                </c:pt>
                <c:pt idx="538">
                  <c:v>0.72664178705393645</c:v>
                </c:pt>
                <c:pt idx="539">
                  <c:v>0.73299693235100905</c:v>
                </c:pt>
                <c:pt idx="540">
                  <c:v>0.7305101363651979</c:v>
                </c:pt>
                <c:pt idx="541">
                  <c:v>0.7305101363651979</c:v>
                </c:pt>
                <c:pt idx="542">
                  <c:v>0.73553899046983573</c:v>
                </c:pt>
                <c:pt idx="543">
                  <c:v>0.73493110700663755</c:v>
                </c:pt>
                <c:pt idx="544">
                  <c:v>0.74078889310654972</c:v>
                </c:pt>
                <c:pt idx="545">
                  <c:v>0.74051258244145746</c:v>
                </c:pt>
                <c:pt idx="546">
                  <c:v>0.74134151443672969</c:v>
                </c:pt>
                <c:pt idx="547">
                  <c:v>0.748801902394164</c:v>
                </c:pt>
                <c:pt idx="548">
                  <c:v>0.74797297039889343</c:v>
                </c:pt>
                <c:pt idx="549">
                  <c:v>0.7476966597338025</c:v>
                </c:pt>
                <c:pt idx="550">
                  <c:v>0.75769910581006161</c:v>
                </c:pt>
                <c:pt idx="551">
                  <c:v>0.75576493115443244</c:v>
                </c:pt>
                <c:pt idx="552">
                  <c:v>0.75521230982424825</c:v>
                </c:pt>
                <c:pt idx="553">
                  <c:v>0.75659386314970289</c:v>
                </c:pt>
                <c:pt idx="554">
                  <c:v>0.76460687243731629</c:v>
                </c:pt>
                <c:pt idx="555">
                  <c:v>0.7621200764515067</c:v>
                </c:pt>
                <c:pt idx="556">
                  <c:v>0.7621200764515067</c:v>
                </c:pt>
                <c:pt idx="557">
                  <c:v>0.764883183102404</c:v>
                </c:pt>
                <c:pt idx="558">
                  <c:v>0.7740566971833982</c:v>
                </c:pt>
                <c:pt idx="559">
                  <c:v>0.77239883319285696</c:v>
                </c:pt>
                <c:pt idx="560">
                  <c:v>0.77488562917866699</c:v>
                </c:pt>
                <c:pt idx="561">
                  <c:v>0.77847766782483674</c:v>
                </c:pt>
                <c:pt idx="562">
                  <c:v>0.7770961144993892</c:v>
                </c:pt>
                <c:pt idx="563">
                  <c:v>0.77985922115028938</c:v>
                </c:pt>
                <c:pt idx="564">
                  <c:v>0.78571700725019888</c:v>
                </c:pt>
                <c:pt idx="565">
                  <c:v>0.78372757046154862</c:v>
                </c:pt>
                <c:pt idx="566">
                  <c:v>0.78930904589636652</c:v>
                </c:pt>
                <c:pt idx="567">
                  <c:v>0.78875642456618988</c:v>
                </c:pt>
                <c:pt idx="568">
                  <c:v>0.78930904589636652</c:v>
                </c:pt>
                <c:pt idx="569">
                  <c:v>0.79179584188218111</c:v>
                </c:pt>
                <c:pt idx="570">
                  <c:v>0.79262477387744967</c:v>
                </c:pt>
                <c:pt idx="571">
                  <c:v>0.79594050185853071</c:v>
                </c:pt>
                <c:pt idx="572">
                  <c:v>0.79511156986325826</c:v>
                </c:pt>
                <c:pt idx="573">
                  <c:v>0.79621681252362164</c:v>
                </c:pt>
                <c:pt idx="574">
                  <c:v>0.8062192585998853</c:v>
                </c:pt>
                <c:pt idx="575">
                  <c:v>0.805666637269704</c:v>
                </c:pt>
                <c:pt idx="576">
                  <c:v>0.80207459862353303</c:v>
                </c:pt>
                <c:pt idx="577">
                  <c:v>0.80483770527443177</c:v>
                </c:pt>
                <c:pt idx="578">
                  <c:v>0.80677187993006261</c:v>
                </c:pt>
                <c:pt idx="579">
                  <c:v>0.80677187993006261</c:v>
                </c:pt>
                <c:pt idx="580">
                  <c:v>0.81506119988276315</c:v>
                </c:pt>
                <c:pt idx="581">
                  <c:v>0.81257440389695446</c:v>
                </c:pt>
                <c:pt idx="582">
                  <c:v>0.81367964655731728</c:v>
                </c:pt>
                <c:pt idx="583">
                  <c:v>0.81285071456204472</c:v>
                </c:pt>
                <c:pt idx="584">
                  <c:v>0.81533751054785553</c:v>
                </c:pt>
                <c:pt idx="585">
                  <c:v>0.81561382121294557</c:v>
                </c:pt>
                <c:pt idx="586">
                  <c:v>0.82091898598267365</c:v>
                </c:pt>
                <c:pt idx="587">
                  <c:v>0.8228531606383066</c:v>
                </c:pt>
                <c:pt idx="588">
                  <c:v>0.82312947130339909</c:v>
                </c:pt>
                <c:pt idx="589">
                  <c:v>0.82644519928447924</c:v>
                </c:pt>
                <c:pt idx="590">
                  <c:v>0.82423471396375669</c:v>
                </c:pt>
                <c:pt idx="591">
                  <c:v>0.83478978137019988</c:v>
                </c:pt>
                <c:pt idx="592">
                  <c:v>0.83307665524663954</c:v>
                </c:pt>
                <c:pt idx="593">
                  <c:v>0.83423716004001758</c:v>
                </c:pt>
                <c:pt idx="594">
                  <c:v>0.83362927657682406</c:v>
                </c:pt>
                <c:pt idx="595">
                  <c:v>0.83362927657682406</c:v>
                </c:pt>
                <c:pt idx="596">
                  <c:v>0.84390803331817643</c:v>
                </c:pt>
                <c:pt idx="597">
                  <c:v>0.84169754799745067</c:v>
                </c:pt>
                <c:pt idx="598">
                  <c:v>0.84169754799745067</c:v>
                </c:pt>
                <c:pt idx="599">
                  <c:v>0.84971055728506362</c:v>
                </c:pt>
                <c:pt idx="600">
                  <c:v>0.84639482930398424</c:v>
                </c:pt>
                <c:pt idx="601">
                  <c:v>0.8455658973087139</c:v>
                </c:pt>
                <c:pt idx="602">
                  <c:v>0.84418434398326159</c:v>
                </c:pt>
                <c:pt idx="603">
                  <c:v>0.8536341687293425</c:v>
                </c:pt>
                <c:pt idx="604">
                  <c:v>0.84639482930398424</c:v>
                </c:pt>
              </c:numCache>
            </c:numRef>
          </c:yVal>
        </c:ser>
        <c:axId val="129114496"/>
        <c:axId val="129116416"/>
      </c:scatterChart>
      <c:valAx>
        <c:axId val="129114496"/>
        <c:scaling>
          <c:orientation val="minMax"/>
        </c:scaling>
        <c:axPos val="b"/>
        <c:title>
          <c:tx>
            <c:rich>
              <a:bodyPr/>
              <a:lstStyle/>
              <a:p>
                <a:pPr>
                  <a:defRPr sz="1400"/>
                </a:pPr>
                <a:r>
                  <a:rPr lang="en-US" sz="1400"/>
                  <a:t>Extension (%)</a:t>
                </a:r>
              </a:p>
            </c:rich>
          </c:tx>
          <c:layout/>
        </c:title>
        <c:numFmt formatCode="0.00%" sourceLinked="0"/>
        <c:tickLblPos val="nextTo"/>
        <c:txPr>
          <a:bodyPr rot="0" vert="horz"/>
          <a:lstStyle/>
          <a:p>
            <a:pPr>
              <a:defRPr sz="1200" b="0" i="0" u="none" strike="noStrike" baseline="0">
                <a:solidFill>
                  <a:srgbClr val="000000"/>
                </a:solidFill>
                <a:latin typeface="Calibri"/>
                <a:ea typeface="Calibri"/>
                <a:cs typeface="Calibri"/>
              </a:defRPr>
            </a:pPr>
            <a:endParaRPr lang="pt-PT"/>
          </a:p>
        </c:txPr>
        <c:crossAx val="129116416"/>
        <c:crosses val="autoZero"/>
        <c:crossBetween val="midCat"/>
      </c:valAx>
      <c:valAx>
        <c:axId val="129116416"/>
        <c:scaling>
          <c:orientation val="minMax"/>
        </c:scaling>
        <c:axPos val="l"/>
        <c:majorGridlines/>
        <c:title>
          <c:tx>
            <c:rich>
              <a:bodyPr rot="-5400000" vert="horz"/>
              <a:lstStyle/>
              <a:p>
                <a:pPr>
                  <a:defRPr sz="1400"/>
                </a:pPr>
                <a:r>
                  <a:rPr lang="en-US" sz="1400"/>
                  <a:t> </a:t>
                </a:r>
                <a:r>
                  <a:rPr lang="en-US" sz="2000">
                    <a:sym typeface="Symbol"/>
                  </a:rPr>
                  <a:t></a:t>
                </a:r>
                <a:r>
                  <a:rPr lang="en-US" sz="1400">
                    <a:sym typeface="Symbol"/>
                  </a:rPr>
                  <a:t>t</a:t>
                </a:r>
                <a:r>
                  <a:rPr lang="en-US" sz="1400"/>
                  <a:t> (MPa)</a:t>
                </a:r>
              </a:p>
            </c:rich>
          </c:tx>
          <c:layout/>
        </c:title>
        <c:numFmt formatCode="General" sourceLinked="1"/>
        <c:tickLblPos val="nextTo"/>
        <c:txPr>
          <a:bodyPr/>
          <a:lstStyle/>
          <a:p>
            <a:pPr>
              <a:defRPr sz="1200" baseline="0"/>
            </a:pPr>
            <a:endParaRPr lang="pt-PT"/>
          </a:p>
        </c:txPr>
        <c:crossAx val="129114496"/>
        <c:crosses val="autoZero"/>
        <c:crossBetween val="midCat"/>
      </c:valAx>
    </c:plotArea>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10640" y="9406425"/>
            <a:ext cx="36387246" cy="6490569"/>
          </a:xfrm>
        </p:spPr>
        <p:txBody>
          <a:bodyPr/>
          <a:lstStyle/>
          <a:p>
            <a:r>
              <a:rPr lang="pt-PT" smtClean="0"/>
              <a:t>Clique para editar o estilo</a:t>
            </a:r>
            <a:endParaRPr lang="pt-PT"/>
          </a:p>
        </p:txBody>
      </p:sp>
      <p:sp>
        <p:nvSpPr>
          <p:cNvPr id="3" name="Subtítulo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7804" indent="0" algn="ctr">
              <a:buNone/>
              <a:defRPr>
                <a:solidFill>
                  <a:schemeClr val="tx1">
                    <a:tint val="75000"/>
                  </a:schemeClr>
                </a:solidFill>
              </a:defRPr>
            </a:lvl2pPr>
            <a:lvl3pPr marL="4175613" indent="0" algn="ctr">
              <a:buNone/>
              <a:defRPr>
                <a:solidFill>
                  <a:schemeClr val="tx1">
                    <a:tint val="75000"/>
                  </a:schemeClr>
                </a:solidFill>
              </a:defRPr>
            </a:lvl3pPr>
            <a:lvl4pPr marL="6263417" indent="0" algn="ctr">
              <a:buNone/>
              <a:defRPr>
                <a:solidFill>
                  <a:schemeClr val="tx1">
                    <a:tint val="75000"/>
                  </a:schemeClr>
                </a:solidFill>
              </a:defRPr>
            </a:lvl4pPr>
            <a:lvl5pPr marL="8351221" indent="0" algn="ctr">
              <a:buNone/>
              <a:defRPr>
                <a:solidFill>
                  <a:schemeClr val="tx1">
                    <a:tint val="75000"/>
                  </a:schemeClr>
                </a:solidFill>
              </a:defRPr>
            </a:lvl5pPr>
            <a:lvl6pPr marL="10439030" indent="0" algn="ctr">
              <a:buNone/>
              <a:defRPr>
                <a:solidFill>
                  <a:schemeClr val="tx1">
                    <a:tint val="75000"/>
                  </a:schemeClr>
                </a:solidFill>
              </a:defRPr>
            </a:lvl6pPr>
            <a:lvl7pPr marL="12526834" indent="0" algn="ctr">
              <a:buNone/>
              <a:defRPr>
                <a:solidFill>
                  <a:schemeClr val="tx1">
                    <a:tint val="75000"/>
                  </a:schemeClr>
                </a:solidFill>
              </a:defRPr>
            </a:lvl7pPr>
            <a:lvl8pPr marL="14614639" indent="0" algn="ctr">
              <a:buNone/>
              <a:defRPr>
                <a:solidFill>
                  <a:schemeClr val="tx1">
                    <a:tint val="75000"/>
                  </a:schemeClr>
                </a:solidFill>
              </a:defRPr>
            </a:lvl8pPr>
            <a:lvl9pPr marL="16702447"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pPr>
              <a:defRPr/>
            </a:pPr>
            <a:endParaRPr lang="pt-PT"/>
          </a:p>
        </p:txBody>
      </p:sp>
      <p:sp>
        <p:nvSpPr>
          <p:cNvPr id="5" name="Marcador de Posição do Rodapé 4"/>
          <p:cNvSpPr>
            <a:spLocks noGrp="1"/>
          </p:cNvSpPr>
          <p:nvPr>
            <p:ph type="ftr" sz="quarter" idx="11"/>
          </p:nvPr>
        </p:nvSpPr>
        <p:spPr/>
        <p:txBody>
          <a:bodyPr/>
          <a:lstStyle/>
          <a:p>
            <a:pPr>
              <a:defRPr/>
            </a:pPr>
            <a:endParaRPr lang="pt-PT"/>
          </a:p>
        </p:txBody>
      </p:sp>
      <p:sp>
        <p:nvSpPr>
          <p:cNvPr id="6" name="Marcador de Posição do Número do Diapositivo 5"/>
          <p:cNvSpPr>
            <a:spLocks noGrp="1"/>
          </p:cNvSpPr>
          <p:nvPr>
            <p:ph type="sldNum" sz="quarter" idx="12"/>
          </p:nvPr>
        </p:nvSpPr>
        <p:spPr/>
        <p:txBody>
          <a:bodyPr/>
          <a:lstStyle/>
          <a:p>
            <a:pPr>
              <a:defRPr/>
            </a:pPr>
            <a:fld id="{24112FAB-FDCB-4207-9EB5-7C4254C7589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pPr>
              <a:defRPr/>
            </a:pPr>
            <a:endParaRPr lang="pt-PT"/>
          </a:p>
        </p:txBody>
      </p:sp>
      <p:sp>
        <p:nvSpPr>
          <p:cNvPr id="5" name="Marcador de Posição do Rodapé 4"/>
          <p:cNvSpPr>
            <a:spLocks noGrp="1"/>
          </p:cNvSpPr>
          <p:nvPr>
            <p:ph type="ftr" sz="quarter" idx="11"/>
          </p:nvPr>
        </p:nvSpPr>
        <p:spPr/>
        <p:txBody>
          <a:bodyPr/>
          <a:lstStyle/>
          <a:p>
            <a:pPr>
              <a:defRPr/>
            </a:pPr>
            <a:endParaRPr lang="pt-PT"/>
          </a:p>
        </p:txBody>
      </p:sp>
      <p:sp>
        <p:nvSpPr>
          <p:cNvPr id="6" name="Marcador de Posição do Número do Diapositivo 5"/>
          <p:cNvSpPr>
            <a:spLocks noGrp="1"/>
          </p:cNvSpPr>
          <p:nvPr>
            <p:ph type="sldNum" sz="quarter" idx="12"/>
          </p:nvPr>
        </p:nvSpPr>
        <p:spPr/>
        <p:txBody>
          <a:bodyPr/>
          <a:lstStyle/>
          <a:p>
            <a:pPr>
              <a:defRPr/>
            </a:pPr>
            <a:fld id="{07F71158-5AED-4140-84FF-2351DE637D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45303730" y="5355072"/>
            <a:ext cx="45090158" cy="114075602"/>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10018391" y="5355072"/>
            <a:ext cx="134571871" cy="114075602"/>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pPr>
              <a:defRPr/>
            </a:pPr>
            <a:endParaRPr lang="pt-PT"/>
          </a:p>
        </p:txBody>
      </p:sp>
      <p:sp>
        <p:nvSpPr>
          <p:cNvPr id="5" name="Marcador de Posição do Rodapé 4"/>
          <p:cNvSpPr>
            <a:spLocks noGrp="1"/>
          </p:cNvSpPr>
          <p:nvPr>
            <p:ph type="ftr" sz="quarter" idx="11"/>
          </p:nvPr>
        </p:nvSpPr>
        <p:spPr/>
        <p:txBody>
          <a:bodyPr/>
          <a:lstStyle/>
          <a:p>
            <a:pPr>
              <a:defRPr/>
            </a:pPr>
            <a:endParaRPr lang="pt-PT"/>
          </a:p>
        </p:txBody>
      </p:sp>
      <p:sp>
        <p:nvSpPr>
          <p:cNvPr id="6" name="Marcador de Posição do Número do Diapositivo 5"/>
          <p:cNvSpPr>
            <a:spLocks noGrp="1"/>
          </p:cNvSpPr>
          <p:nvPr>
            <p:ph type="sldNum" sz="quarter" idx="12"/>
          </p:nvPr>
        </p:nvSpPr>
        <p:spPr/>
        <p:txBody>
          <a:bodyPr/>
          <a:lstStyle/>
          <a:p>
            <a:pPr>
              <a:defRPr/>
            </a:pPr>
            <a:fld id="{F631B07F-4A93-419D-87AC-EBF105AE0EA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pPr>
              <a:defRPr/>
            </a:pPr>
            <a:endParaRPr lang="pt-PT"/>
          </a:p>
        </p:txBody>
      </p:sp>
      <p:sp>
        <p:nvSpPr>
          <p:cNvPr id="5" name="Marcador de Posição do Rodapé 4"/>
          <p:cNvSpPr>
            <a:spLocks noGrp="1"/>
          </p:cNvSpPr>
          <p:nvPr>
            <p:ph type="ftr" sz="quarter" idx="11"/>
          </p:nvPr>
        </p:nvSpPr>
        <p:spPr/>
        <p:txBody>
          <a:bodyPr/>
          <a:lstStyle/>
          <a:p>
            <a:pPr>
              <a:defRPr/>
            </a:pPr>
            <a:endParaRPr lang="pt-PT"/>
          </a:p>
        </p:txBody>
      </p:sp>
      <p:sp>
        <p:nvSpPr>
          <p:cNvPr id="6" name="Marcador de Posição do Número do Diapositivo 5"/>
          <p:cNvSpPr>
            <a:spLocks noGrp="1"/>
          </p:cNvSpPr>
          <p:nvPr>
            <p:ph type="sldNum" sz="quarter" idx="12"/>
          </p:nvPr>
        </p:nvSpPr>
        <p:spPr/>
        <p:txBody>
          <a:bodyPr/>
          <a:lstStyle/>
          <a:p>
            <a:pPr>
              <a:defRPr/>
            </a:pPr>
            <a:fld id="{9E38131A-9BE1-4D12-A34E-D84518A3A07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1579" y="19457695"/>
            <a:ext cx="36387246" cy="6013939"/>
          </a:xfrm>
        </p:spPr>
        <p:txBody>
          <a:bodyPr anchor="t"/>
          <a:lstStyle>
            <a:lvl1pPr algn="l">
              <a:defRPr sz="183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1579" y="12833952"/>
            <a:ext cx="36387246" cy="6623742"/>
          </a:xfrm>
        </p:spPr>
        <p:txBody>
          <a:bodyPr anchor="b"/>
          <a:lstStyle>
            <a:lvl1pPr marL="0" indent="0">
              <a:buNone/>
              <a:defRPr sz="9100">
                <a:solidFill>
                  <a:schemeClr val="tx1">
                    <a:tint val="75000"/>
                  </a:schemeClr>
                </a:solidFill>
              </a:defRPr>
            </a:lvl1pPr>
            <a:lvl2pPr marL="2087804" indent="0">
              <a:buNone/>
              <a:defRPr sz="8200">
                <a:solidFill>
                  <a:schemeClr val="tx1">
                    <a:tint val="75000"/>
                  </a:schemeClr>
                </a:solidFill>
              </a:defRPr>
            </a:lvl2pPr>
            <a:lvl3pPr marL="4175613" indent="0">
              <a:buNone/>
              <a:defRPr sz="7300">
                <a:solidFill>
                  <a:schemeClr val="tx1">
                    <a:tint val="75000"/>
                  </a:schemeClr>
                </a:solidFill>
              </a:defRPr>
            </a:lvl3pPr>
            <a:lvl4pPr marL="6263417" indent="0">
              <a:buNone/>
              <a:defRPr sz="6400">
                <a:solidFill>
                  <a:schemeClr val="tx1">
                    <a:tint val="75000"/>
                  </a:schemeClr>
                </a:solidFill>
              </a:defRPr>
            </a:lvl4pPr>
            <a:lvl5pPr marL="8351221" indent="0">
              <a:buNone/>
              <a:defRPr sz="6400">
                <a:solidFill>
                  <a:schemeClr val="tx1">
                    <a:tint val="75000"/>
                  </a:schemeClr>
                </a:solidFill>
              </a:defRPr>
            </a:lvl5pPr>
            <a:lvl6pPr marL="10439030" indent="0">
              <a:buNone/>
              <a:defRPr sz="6400">
                <a:solidFill>
                  <a:schemeClr val="tx1">
                    <a:tint val="75000"/>
                  </a:schemeClr>
                </a:solidFill>
              </a:defRPr>
            </a:lvl6pPr>
            <a:lvl7pPr marL="12526834" indent="0">
              <a:buNone/>
              <a:defRPr sz="6400">
                <a:solidFill>
                  <a:schemeClr val="tx1">
                    <a:tint val="75000"/>
                  </a:schemeClr>
                </a:solidFill>
              </a:defRPr>
            </a:lvl7pPr>
            <a:lvl8pPr marL="14614639" indent="0">
              <a:buNone/>
              <a:defRPr sz="6400">
                <a:solidFill>
                  <a:schemeClr val="tx1">
                    <a:tint val="75000"/>
                  </a:schemeClr>
                </a:solidFill>
              </a:defRPr>
            </a:lvl8pPr>
            <a:lvl9pPr marL="16702447" indent="0">
              <a:buNone/>
              <a:defRPr sz="6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pPr>
              <a:defRPr/>
            </a:pPr>
            <a:endParaRPr lang="pt-PT"/>
          </a:p>
        </p:txBody>
      </p:sp>
      <p:sp>
        <p:nvSpPr>
          <p:cNvPr id="5" name="Marcador de Posição do Rodapé 4"/>
          <p:cNvSpPr>
            <a:spLocks noGrp="1"/>
          </p:cNvSpPr>
          <p:nvPr>
            <p:ph type="ftr" sz="quarter" idx="11"/>
          </p:nvPr>
        </p:nvSpPr>
        <p:spPr/>
        <p:txBody>
          <a:bodyPr/>
          <a:lstStyle/>
          <a:p>
            <a:pPr>
              <a:defRPr/>
            </a:pPr>
            <a:endParaRPr lang="pt-PT"/>
          </a:p>
        </p:txBody>
      </p:sp>
      <p:sp>
        <p:nvSpPr>
          <p:cNvPr id="6" name="Marcador de Posição do Número do Diapositivo 5"/>
          <p:cNvSpPr>
            <a:spLocks noGrp="1"/>
          </p:cNvSpPr>
          <p:nvPr>
            <p:ph type="sldNum" sz="quarter" idx="12"/>
          </p:nvPr>
        </p:nvSpPr>
        <p:spPr/>
        <p:txBody>
          <a:bodyPr/>
          <a:lstStyle/>
          <a:p>
            <a:pPr>
              <a:defRPr/>
            </a:pPr>
            <a:fld id="{50732C5C-1102-485E-939F-3A5B5A39E9F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10018391" y="31198189"/>
            <a:ext cx="89831017" cy="8823248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100562876" y="31198189"/>
            <a:ext cx="89831012" cy="8823248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pPr>
              <a:defRPr/>
            </a:pPr>
            <a:endParaRPr lang="pt-PT"/>
          </a:p>
        </p:txBody>
      </p:sp>
      <p:sp>
        <p:nvSpPr>
          <p:cNvPr id="6" name="Marcador de Posição do Rodapé 5"/>
          <p:cNvSpPr>
            <a:spLocks noGrp="1"/>
          </p:cNvSpPr>
          <p:nvPr>
            <p:ph type="ftr" sz="quarter" idx="11"/>
          </p:nvPr>
        </p:nvSpPr>
        <p:spPr/>
        <p:txBody>
          <a:bodyPr/>
          <a:lstStyle/>
          <a:p>
            <a:pPr>
              <a:defRPr/>
            </a:pPr>
            <a:endParaRPr lang="pt-PT"/>
          </a:p>
        </p:txBody>
      </p:sp>
      <p:sp>
        <p:nvSpPr>
          <p:cNvPr id="7" name="Marcador de Posição do Número do Diapositivo 6"/>
          <p:cNvSpPr>
            <a:spLocks noGrp="1"/>
          </p:cNvSpPr>
          <p:nvPr>
            <p:ph type="sldNum" sz="quarter" idx="12"/>
          </p:nvPr>
        </p:nvSpPr>
        <p:spPr/>
        <p:txBody>
          <a:bodyPr/>
          <a:lstStyle/>
          <a:p>
            <a:pPr>
              <a:defRPr/>
            </a:pPr>
            <a:fld id="{890B3842-9728-4FBB-8923-CD5B390BDD8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2140426" y="1212603"/>
            <a:ext cx="38527673" cy="5046663"/>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0426" y="6777950"/>
            <a:ext cx="18914533" cy="2824727"/>
          </a:xfrm>
        </p:spPr>
        <p:txBody>
          <a:bodyPr anchor="b"/>
          <a:lstStyle>
            <a:lvl1pPr marL="0" indent="0">
              <a:buNone/>
              <a:defRPr sz="11000" b="1"/>
            </a:lvl1pPr>
            <a:lvl2pPr marL="2087804" indent="0">
              <a:buNone/>
              <a:defRPr sz="9100" b="1"/>
            </a:lvl2pPr>
            <a:lvl3pPr marL="4175613" indent="0">
              <a:buNone/>
              <a:defRPr sz="8200" b="1"/>
            </a:lvl3pPr>
            <a:lvl4pPr marL="6263417" indent="0">
              <a:buNone/>
              <a:defRPr sz="7300" b="1"/>
            </a:lvl4pPr>
            <a:lvl5pPr marL="8351221" indent="0">
              <a:buNone/>
              <a:defRPr sz="7300" b="1"/>
            </a:lvl5pPr>
            <a:lvl6pPr marL="10439030" indent="0">
              <a:buNone/>
              <a:defRPr sz="7300" b="1"/>
            </a:lvl6pPr>
            <a:lvl7pPr marL="12526834" indent="0">
              <a:buNone/>
              <a:defRPr sz="7300" b="1"/>
            </a:lvl7pPr>
            <a:lvl8pPr marL="14614639" indent="0">
              <a:buNone/>
              <a:defRPr sz="7300" b="1"/>
            </a:lvl8pPr>
            <a:lvl9pPr marL="16702447" indent="0">
              <a:buNone/>
              <a:defRPr sz="7300" b="1"/>
            </a:lvl9pPr>
          </a:lstStyle>
          <a:p>
            <a:pPr lvl="0"/>
            <a:r>
              <a:rPr lang="pt-PT" smtClean="0"/>
              <a:t>Clique para editar os estilos</a:t>
            </a:r>
          </a:p>
        </p:txBody>
      </p:sp>
      <p:sp>
        <p:nvSpPr>
          <p:cNvPr id="4" name="Marcador de Posição de Conteúdo 3"/>
          <p:cNvSpPr>
            <a:spLocks noGrp="1"/>
          </p:cNvSpPr>
          <p:nvPr>
            <p:ph sz="half" idx="2"/>
          </p:nvPr>
        </p:nvSpPr>
        <p:spPr>
          <a:xfrm>
            <a:off x="2140426" y="9602677"/>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6143" y="6777950"/>
            <a:ext cx="18921963" cy="2824727"/>
          </a:xfrm>
        </p:spPr>
        <p:txBody>
          <a:bodyPr anchor="b"/>
          <a:lstStyle>
            <a:lvl1pPr marL="0" indent="0">
              <a:buNone/>
              <a:defRPr sz="11000" b="1"/>
            </a:lvl1pPr>
            <a:lvl2pPr marL="2087804" indent="0">
              <a:buNone/>
              <a:defRPr sz="9100" b="1"/>
            </a:lvl2pPr>
            <a:lvl3pPr marL="4175613" indent="0">
              <a:buNone/>
              <a:defRPr sz="8200" b="1"/>
            </a:lvl3pPr>
            <a:lvl4pPr marL="6263417" indent="0">
              <a:buNone/>
              <a:defRPr sz="7300" b="1"/>
            </a:lvl4pPr>
            <a:lvl5pPr marL="8351221" indent="0">
              <a:buNone/>
              <a:defRPr sz="7300" b="1"/>
            </a:lvl5pPr>
            <a:lvl6pPr marL="10439030" indent="0">
              <a:buNone/>
              <a:defRPr sz="7300" b="1"/>
            </a:lvl6pPr>
            <a:lvl7pPr marL="12526834" indent="0">
              <a:buNone/>
              <a:defRPr sz="7300" b="1"/>
            </a:lvl7pPr>
            <a:lvl8pPr marL="14614639" indent="0">
              <a:buNone/>
              <a:defRPr sz="7300" b="1"/>
            </a:lvl8pPr>
            <a:lvl9pPr marL="16702447" indent="0">
              <a:buNone/>
              <a:defRPr sz="7300" b="1"/>
            </a:lvl9pPr>
          </a:lstStyle>
          <a:p>
            <a:pPr lvl="0"/>
            <a:r>
              <a:rPr lang="pt-PT" smtClean="0"/>
              <a:t>Clique para editar os estilos</a:t>
            </a:r>
          </a:p>
        </p:txBody>
      </p:sp>
      <p:sp>
        <p:nvSpPr>
          <p:cNvPr id="6" name="Marcador de Posição de Conteúdo 5"/>
          <p:cNvSpPr>
            <a:spLocks noGrp="1"/>
          </p:cNvSpPr>
          <p:nvPr>
            <p:ph sz="quarter" idx="4"/>
          </p:nvPr>
        </p:nvSpPr>
        <p:spPr>
          <a:xfrm>
            <a:off x="21746143" y="9602677"/>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pPr>
              <a:defRPr/>
            </a:pPr>
            <a:endParaRPr lang="pt-PT"/>
          </a:p>
        </p:txBody>
      </p:sp>
      <p:sp>
        <p:nvSpPr>
          <p:cNvPr id="8" name="Marcador de Posição do Rodapé 7"/>
          <p:cNvSpPr>
            <a:spLocks noGrp="1"/>
          </p:cNvSpPr>
          <p:nvPr>
            <p:ph type="ftr" sz="quarter" idx="11"/>
          </p:nvPr>
        </p:nvSpPr>
        <p:spPr/>
        <p:txBody>
          <a:bodyPr/>
          <a:lstStyle/>
          <a:p>
            <a:pPr>
              <a:defRPr/>
            </a:pPr>
            <a:endParaRPr lang="pt-PT"/>
          </a:p>
        </p:txBody>
      </p:sp>
      <p:sp>
        <p:nvSpPr>
          <p:cNvPr id="9" name="Marcador de Posição do Número do Diapositivo 8"/>
          <p:cNvSpPr>
            <a:spLocks noGrp="1"/>
          </p:cNvSpPr>
          <p:nvPr>
            <p:ph type="sldNum" sz="quarter" idx="12"/>
          </p:nvPr>
        </p:nvSpPr>
        <p:spPr/>
        <p:txBody>
          <a:bodyPr/>
          <a:lstStyle/>
          <a:p>
            <a:pPr>
              <a:defRPr/>
            </a:pPr>
            <a:fld id="{E6DFB641-0E0B-43AB-8709-769999003D0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pPr>
              <a:defRPr/>
            </a:pPr>
            <a:endParaRPr lang="pt-PT"/>
          </a:p>
        </p:txBody>
      </p:sp>
      <p:sp>
        <p:nvSpPr>
          <p:cNvPr id="4" name="Marcador de Posição do Rodapé 3"/>
          <p:cNvSpPr>
            <a:spLocks noGrp="1"/>
          </p:cNvSpPr>
          <p:nvPr>
            <p:ph type="ftr" sz="quarter" idx="11"/>
          </p:nvPr>
        </p:nvSpPr>
        <p:spPr/>
        <p:txBody>
          <a:bodyPr/>
          <a:lstStyle/>
          <a:p>
            <a:pPr>
              <a:defRPr/>
            </a:pPr>
            <a:endParaRPr lang="pt-PT"/>
          </a:p>
        </p:txBody>
      </p:sp>
      <p:sp>
        <p:nvSpPr>
          <p:cNvPr id="5" name="Marcador de Posição do Número do Diapositivo 4"/>
          <p:cNvSpPr>
            <a:spLocks noGrp="1"/>
          </p:cNvSpPr>
          <p:nvPr>
            <p:ph type="sldNum" sz="quarter" idx="12"/>
          </p:nvPr>
        </p:nvSpPr>
        <p:spPr/>
        <p:txBody>
          <a:bodyPr/>
          <a:lstStyle/>
          <a:p>
            <a:pPr>
              <a:defRPr/>
            </a:pPr>
            <a:fld id="{0C29C6F3-B373-4C58-B364-03C397BEBAA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pPr>
              <a:defRPr/>
            </a:pPr>
            <a:endParaRPr lang="pt-PT"/>
          </a:p>
        </p:txBody>
      </p:sp>
      <p:sp>
        <p:nvSpPr>
          <p:cNvPr id="3" name="Marcador de Posição do Rodapé 2"/>
          <p:cNvSpPr>
            <a:spLocks noGrp="1"/>
          </p:cNvSpPr>
          <p:nvPr>
            <p:ph type="ftr" sz="quarter" idx="11"/>
          </p:nvPr>
        </p:nvSpPr>
        <p:spPr/>
        <p:txBody>
          <a:bodyPr/>
          <a:lstStyle/>
          <a:p>
            <a:pPr>
              <a:defRPr/>
            </a:pPr>
            <a:endParaRPr lang="pt-PT"/>
          </a:p>
        </p:txBody>
      </p:sp>
      <p:sp>
        <p:nvSpPr>
          <p:cNvPr id="4" name="Marcador de Posição do Número do Diapositivo 3"/>
          <p:cNvSpPr>
            <a:spLocks noGrp="1"/>
          </p:cNvSpPr>
          <p:nvPr>
            <p:ph type="sldNum" sz="quarter" idx="12"/>
          </p:nvPr>
        </p:nvSpPr>
        <p:spPr/>
        <p:txBody>
          <a:bodyPr/>
          <a:lstStyle/>
          <a:p>
            <a:pPr>
              <a:defRPr/>
            </a:pPr>
            <a:fld id="{8D13AB5E-15E9-477B-B9CE-FDDAE8267C8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0428" y="1205591"/>
            <a:ext cx="14083710" cy="5130774"/>
          </a:xfrm>
        </p:spPr>
        <p:txBody>
          <a:bodyPr anchor="b"/>
          <a:lstStyle>
            <a:lvl1pPr algn="l">
              <a:defRPr sz="9100" b="1"/>
            </a:lvl1pPr>
          </a:lstStyle>
          <a:p>
            <a:r>
              <a:rPr lang="pt-PT" smtClean="0"/>
              <a:t>Clique para editar o estilo</a:t>
            </a:r>
            <a:endParaRPr lang="pt-PT"/>
          </a:p>
        </p:txBody>
      </p:sp>
      <p:sp>
        <p:nvSpPr>
          <p:cNvPr id="3" name="Marcador de Posição de Conteúdo 2"/>
          <p:cNvSpPr>
            <a:spLocks noGrp="1"/>
          </p:cNvSpPr>
          <p:nvPr>
            <p:ph idx="1"/>
          </p:nvPr>
        </p:nvSpPr>
        <p:spPr>
          <a:xfrm>
            <a:off x="16736944" y="1205598"/>
            <a:ext cx="23931155"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0428" y="6336367"/>
            <a:ext cx="14083710" cy="20712346"/>
          </a:xfrm>
        </p:spPr>
        <p:txBody>
          <a:bodyPr/>
          <a:lstStyle>
            <a:lvl1pPr marL="0" indent="0">
              <a:buNone/>
              <a:defRPr sz="6400"/>
            </a:lvl1pPr>
            <a:lvl2pPr marL="2087804" indent="0">
              <a:buNone/>
              <a:defRPr sz="5500"/>
            </a:lvl2pPr>
            <a:lvl3pPr marL="4175613" indent="0">
              <a:buNone/>
              <a:defRPr sz="4600"/>
            </a:lvl3pPr>
            <a:lvl4pPr marL="6263417" indent="0">
              <a:buNone/>
              <a:defRPr sz="4100"/>
            </a:lvl4pPr>
            <a:lvl5pPr marL="8351221" indent="0">
              <a:buNone/>
              <a:defRPr sz="4100"/>
            </a:lvl5pPr>
            <a:lvl6pPr marL="10439030" indent="0">
              <a:buNone/>
              <a:defRPr sz="4100"/>
            </a:lvl6pPr>
            <a:lvl7pPr marL="12526834" indent="0">
              <a:buNone/>
              <a:defRPr sz="4100"/>
            </a:lvl7pPr>
            <a:lvl8pPr marL="14614639" indent="0">
              <a:buNone/>
              <a:defRPr sz="4100"/>
            </a:lvl8pPr>
            <a:lvl9pPr marL="16702447" indent="0">
              <a:buNone/>
              <a:defRPr sz="41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pPr>
              <a:defRPr/>
            </a:pPr>
            <a:endParaRPr lang="pt-PT"/>
          </a:p>
        </p:txBody>
      </p:sp>
      <p:sp>
        <p:nvSpPr>
          <p:cNvPr id="6" name="Marcador de Posição do Rodapé 5"/>
          <p:cNvSpPr>
            <a:spLocks noGrp="1"/>
          </p:cNvSpPr>
          <p:nvPr>
            <p:ph type="ftr" sz="quarter" idx="11"/>
          </p:nvPr>
        </p:nvSpPr>
        <p:spPr/>
        <p:txBody>
          <a:bodyPr/>
          <a:lstStyle/>
          <a:p>
            <a:pPr>
              <a:defRPr/>
            </a:pPr>
            <a:endParaRPr lang="pt-PT"/>
          </a:p>
        </p:txBody>
      </p:sp>
      <p:sp>
        <p:nvSpPr>
          <p:cNvPr id="7" name="Marcador de Posição do Número do Diapositivo 6"/>
          <p:cNvSpPr>
            <a:spLocks noGrp="1"/>
          </p:cNvSpPr>
          <p:nvPr>
            <p:ph type="sldNum" sz="quarter" idx="12"/>
          </p:nvPr>
        </p:nvSpPr>
        <p:spPr/>
        <p:txBody>
          <a:bodyPr/>
          <a:lstStyle/>
          <a:p>
            <a:pPr>
              <a:defRPr/>
            </a:pPr>
            <a:fld id="{B127DDBB-10C4-491C-8878-6698F325947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0771" y="21195982"/>
            <a:ext cx="25685115" cy="2502306"/>
          </a:xfrm>
        </p:spPr>
        <p:txBody>
          <a:bodyPr anchor="b"/>
          <a:lstStyle>
            <a:lvl1pPr algn="l">
              <a:defRPr sz="9100" b="1"/>
            </a:lvl1pPr>
          </a:lstStyle>
          <a:p>
            <a:r>
              <a:rPr lang="pt-PT" smtClean="0"/>
              <a:t>Clique para editar o estilo</a:t>
            </a:r>
            <a:endParaRPr lang="pt-PT"/>
          </a:p>
        </p:txBody>
      </p:sp>
      <p:sp>
        <p:nvSpPr>
          <p:cNvPr id="3" name="Marcador de Posição da Imagem 2"/>
          <p:cNvSpPr>
            <a:spLocks noGrp="1"/>
          </p:cNvSpPr>
          <p:nvPr>
            <p:ph type="pic" idx="1"/>
          </p:nvPr>
        </p:nvSpPr>
        <p:spPr>
          <a:xfrm>
            <a:off x="8390771" y="2705572"/>
            <a:ext cx="25685115" cy="18167985"/>
          </a:xfrm>
        </p:spPr>
        <p:txBody>
          <a:bodyPr/>
          <a:lstStyle>
            <a:lvl1pPr marL="0" indent="0">
              <a:buNone/>
              <a:defRPr sz="14600"/>
            </a:lvl1pPr>
            <a:lvl2pPr marL="2087804" indent="0">
              <a:buNone/>
              <a:defRPr sz="12800"/>
            </a:lvl2pPr>
            <a:lvl3pPr marL="4175613" indent="0">
              <a:buNone/>
              <a:defRPr sz="11000"/>
            </a:lvl3pPr>
            <a:lvl4pPr marL="6263417" indent="0">
              <a:buNone/>
              <a:defRPr sz="9100"/>
            </a:lvl4pPr>
            <a:lvl5pPr marL="8351221" indent="0">
              <a:buNone/>
              <a:defRPr sz="9100"/>
            </a:lvl5pPr>
            <a:lvl6pPr marL="10439030" indent="0">
              <a:buNone/>
              <a:defRPr sz="9100"/>
            </a:lvl6pPr>
            <a:lvl7pPr marL="12526834" indent="0">
              <a:buNone/>
              <a:defRPr sz="9100"/>
            </a:lvl7pPr>
            <a:lvl8pPr marL="14614639" indent="0">
              <a:buNone/>
              <a:defRPr sz="9100"/>
            </a:lvl8pPr>
            <a:lvl9pPr marL="16702447" indent="0">
              <a:buNone/>
              <a:defRPr sz="9100"/>
            </a:lvl9pPr>
          </a:lstStyle>
          <a:p>
            <a:endParaRPr lang="pt-PT"/>
          </a:p>
        </p:txBody>
      </p:sp>
      <p:sp>
        <p:nvSpPr>
          <p:cNvPr id="4" name="Marcador de Posição do Texto 3"/>
          <p:cNvSpPr>
            <a:spLocks noGrp="1"/>
          </p:cNvSpPr>
          <p:nvPr>
            <p:ph type="body" sz="half" idx="2"/>
          </p:nvPr>
        </p:nvSpPr>
        <p:spPr>
          <a:xfrm>
            <a:off x="8390771" y="23698288"/>
            <a:ext cx="25685115" cy="3553689"/>
          </a:xfrm>
        </p:spPr>
        <p:txBody>
          <a:bodyPr/>
          <a:lstStyle>
            <a:lvl1pPr marL="0" indent="0">
              <a:buNone/>
              <a:defRPr sz="6400"/>
            </a:lvl1pPr>
            <a:lvl2pPr marL="2087804" indent="0">
              <a:buNone/>
              <a:defRPr sz="5500"/>
            </a:lvl2pPr>
            <a:lvl3pPr marL="4175613" indent="0">
              <a:buNone/>
              <a:defRPr sz="4600"/>
            </a:lvl3pPr>
            <a:lvl4pPr marL="6263417" indent="0">
              <a:buNone/>
              <a:defRPr sz="4100"/>
            </a:lvl4pPr>
            <a:lvl5pPr marL="8351221" indent="0">
              <a:buNone/>
              <a:defRPr sz="4100"/>
            </a:lvl5pPr>
            <a:lvl6pPr marL="10439030" indent="0">
              <a:buNone/>
              <a:defRPr sz="4100"/>
            </a:lvl6pPr>
            <a:lvl7pPr marL="12526834" indent="0">
              <a:buNone/>
              <a:defRPr sz="4100"/>
            </a:lvl7pPr>
            <a:lvl8pPr marL="14614639" indent="0">
              <a:buNone/>
              <a:defRPr sz="4100"/>
            </a:lvl8pPr>
            <a:lvl9pPr marL="16702447" indent="0">
              <a:buNone/>
              <a:defRPr sz="41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pPr>
              <a:defRPr/>
            </a:pPr>
            <a:endParaRPr lang="pt-PT"/>
          </a:p>
        </p:txBody>
      </p:sp>
      <p:sp>
        <p:nvSpPr>
          <p:cNvPr id="6" name="Marcador de Posição do Rodapé 5"/>
          <p:cNvSpPr>
            <a:spLocks noGrp="1"/>
          </p:cNvSpPr>
          <p:nvPr>
            <p:ph type="ftr" sz="quarter" idx="11"/>
          </p:nvPr>
        </p:nvSpPr>
        <p:spPr/>
        <p:txBody>
          <a:bodyPr/>
          <a:lstStyle/>
          <a:p>
            <a:pPr>
              <a:defRPr/>
            </a:pPr>
            <a:endParaRPr lang="pt-PT"/>
          </a:p>
        </p:txBody>
      </p:sp>
      <p:sp>
        <p:nvSpPr>
          <p:cNvPr id="7" name="Marcador de Posição do Número do Diapositivo 6"/>
          <p:cNvSpPr>
            <a:spLocks noGrp="1"/>
          </p:cNvSpPr>
          <p:nvPr>
            <p:ph type="sldNum" sz="quarter" idx="12"/>
          </p:nvPr>
        </p:nvSpPr>
        <p:spPr/>
        <p:txBody>
          <a:bodyPr/>
          <a:lstStyle/>
          <a:p>
            <a:pPr>
              <a:defRPr/>
            </a:pPr>
            <a:fld id="{DB096722-211F-4B95-B00C-794E801BFD5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2140426" y="1212603"/>
            <a:ext cx="38527673" cy="5046663"/>
          </a:xfrm>
          <a:prstGeom prst="rect">
            <a:avLst/>
          </a:prstGeom>
        </p:spPr>
        <p:txBody>
          <a:bodyPr vert="horz" lIns="417561" tIns="208780" rIns="417561" bIns="20878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2140426" y="7065334"/>
            <a:ext cx="38527673" cy="19983384"/>
          </a:xfrm>
          <a:prstGeom prst="rect">
            <a:avLst/>
          </a:prstGeom>
        </p:spPr>
        <p:txBody>
          <a:bodyPr vert="horz" lIns="417561" tIns="208780" rIns="417561" bIns="20878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2140426" y="28065053"/>
            <a:ext cx="9988656" cy="1612128"/>
          </a:xfrm>
          <a:prstGeom prst="rect">
            <a:avLst/>
          </a:prstGeom>
        </p:spPr>
        <p:txBody>
          <a:bodyPr vert="horz" lIns="417561" tIns="208780" rIns="417561" bIns="208780" rtlCol="0" anchor="ctr"/>
          <a:lstStyle>
            <a:lvl1pPr algn="l">
              <a:defRPr sz="5500">
                <a:solidFill>
                  <a:schemeClr val="tx1">
                    <a:tint val="75000"/>
                  </a:schemeClr>
                </a:solidFill>
              </a:defRPr>
            </a:lvl1pPr>
          </a:lstStyle>
          <a:p>
            <a:pPr>
              <a:defRPr/>
            </a:pPr>
            <a:endParaRPr lang="pt-PT"/>
          </a:p>
        </p:txBody>
      </p:sp>
      <p:sp>
        <p:nvSpPr>
          <p:cNvPr id="5" name="Marcador de Posição do Rodapé 4"/>
          <p:cNvSpPr>
            <a:spLocks noGrp="1"/>
          </p:cNvSpPr>
          <p:nvPr>
            <p:ph type="ftr" sz="quarter" idx="3"/>
          </p:nvPr>
        </p:nvSpPr>
        <p:spPr>
          <a:xfrm>
            <a:off x="14626246" y="28065053"/>
            <a:ext cx="13556033" cy="1612128"/>
          </a:xfrm>
          <a:prstGeom prst="rect">
            <a:avLst/>
          </a:prstGeom>
        </p:spPr>
        <p:txBody>
          <a:bodyPr vert="horz" lIns="417561" tIns="208780" rIns="417561" bIns="208780" rtlCol="0" anchor="ctr"/>
          <a:lstStyle>
            <a:lvl1pPr algn="ctr">
              <a:defRPr sz="5500">
                <a:solidFill>
                  <a:schemeClr val="tx1">
                    <a:tint val="75000"/>
                  </a:schemeClr>
                </a:solidFill>
              </a:defRPr>
            </a:lvl1pPr>
          </a:lstStyle>
          <a:p>
            <a:pPr>
              <a:defRPr/>
            </a:pPr>
            <a:endParaRPr lang="pt-PT"/>
          </a:p>
        </p:txBody>
      </p:sp>
      <p:sp>
        <p:nvSpPr>
          <p:cNvPr id="6" name="Marcador de Posição do Número do Diapositivo 5"/>
          <p:cNvSpPr>
            <a:spLocks noGrp="1"/>
          </p:cNvSpPr>
          <p:nvPr>
            <p:ph type="sldNum" sz="quarter" idx="4"/>
          </p:nvPr>
        </p:nvSpPr>
        <p:spPr>
          <a:xfrm>
            <a:off x="30679443" y="28065053"/>
            <a:ext cx="9988656" cy="1612128"/>
          </a:xfrm>
          <a:prstGeom prst="rect">
            <a:avLst/>
          </a:prstGeom>
        </p:spPr>
        <p:txBody>
          <a:bodyPr vert="horz" lIns="417561" tIns="208780" rIns="417561" bIns="208780" rtlCol="0" anchor="ctr"/>
          <a:lstStyle>
            <a:lvl1pPr algn="r">
              <a:defRPr sz="5500">
                <a:solidFill>
                  <a:schemeClr val="tx1">
                    <a:tint val="75000"/>
                  </a:schemeClr>
                </a:solidFill>
              </a:defRPr>
            </a:lvl1pPr>
          </a:lstStyle>
          <a:p>
            <a:pPr>
              <a:defRPr/>
            </a:pPr>
            <a:fld id="{FC7A8EC3-4143-4760-A800-89271910763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75613" rtl="0" eaLnBrk="1" latinLnBrk="0" hangingPunct="1">
        <a:spcBef>
          <a:spcPct val="0"/>
        </a:spcBef>
        <a:buNone/>
        <a:defRPr sz="20100" kern="1200">
          <a:solidFill>
            <a:schemeClr val="tx1"/>
          </a:solidFill>
          <a:latin typeface="+mj-lt"/>
          <a:ea typeface="+mj-ea"/>
          <a:cs typeface="+mj-cs"/>
        </a:defRPr>
      </a:lvl1pPr>
    </p:titleStyle>
    <p:bodyStyle>
      <a:lvl1pPr marL="1565855" indent="-1565855" algn="l" defTabSz="4175613"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683" indent="-1304879" algn="l" defTabSz="4175613"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515" indent="-1043902" algn="l" defTabSz="4175613"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319"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5128"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2932"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0737"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8545"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6350" indent="-1043902" algn="l" defTabSz="4175613"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pt-PT"/>
      </a:defPPr>
      <a:lvl1pPr marL="0" algn="l" defTabSz="4175613" rtl="0" eaLnBrk="1" latinLnBrk="0" hangingPunct="1">
        <a:defRPr sz="8200" kern="1200">
          <a:solidFill>
            <a:schemeClr val="tx1"/>
          </a:solidFill>
          <a:latin typeface="+mn-lt"/>
          <a:ea typeface="+mn-ea"/>
          <a:cs typeface="+mn-cs"/>
        </a:defRPr>
      </a:lvl1pPr>
      <a:lvl2pPr marL="2087804" algn="l" defTabSz="4175613" rtl="0" eaLnBrk="1" latinLnBrk="0" hangingPunct="1">
        <a:defRPr sz="8200" kern="1200">
          <a:solidFill>
            <a:schemeClr val="tx1"/>
          </a:solidFill>
          <a:latin typeface="+mn-lt"/>
          <a:ea typeface="+mn-ea"/>
          <a:cs typeface="+mn-cs"/>
        </a:defRPr>
      </a:lvl2pPr>
      <a:lvl3pPr marL="4175613" algn="l" defTabSz="4175613" rtl="0" eaLnBrk="1" latinLnBrk="0" hangingPunct="1">
        <a:defRPr sz="8200" kern="1200">
          <a:solidFill>
            <a:schemeClr val="tx1"/>
          </a:solidFill>
          <a:latin typeface="+mn-lt"/>
          <a:ea typeface="+mn-ea"/>
          <a:cs typeface="+mn-cs"/>
        </a:defRPr>
      </a:lvl3pPr>
      <a:lvl4pPr marL="6263417" algn="l" defTabSz="4175613" rtl="0" eaLnBrk="1" latinLnBrk="0" hangingPunct="1">
        <a:defRPr sz="8200" kern="1200">
          <a:solidFill>
            <a:schemeClr val="tx1"/>
          </a:solidFill>
          <a:latin typeface="+mn-lt"/>
          <a:ea typeface="+mn-ea"/>
          <a:cs typeface="+mn-cs"/>
        </a:defRPr>
      </a:lvl4pPr>
      <a:lvl5pPr marL="8351221" algn="l" defTabSz="4175613" rtl="0" eaLnBrk="1" latinLnBrk="0" hangingPunct="1">
        <a:defRPr sz="8200" kern="1200">
          <a:solidFill>
            <a:schemeClr val="tx1"/>
          </a:solidFill>
          <a:latin typeface="+mn-lt"/>
          <a:ea typeface="+mn-ea"/>
          <a:cs typeface="+mn-cs"/>
        </a:defRPr>
      </a:lvl5pPr>
      <a:lvl6pPr marL="10439030" algn="l" defTabSz="4175613" rtl="0" eaLnBrk="1" latinLnBrk="0" hangingPunct="1">
        <a:defRPr sz="8200" kern="1200">
          <a:solidFill>
            <a:schemeClr val="tx1"/>
          </a:solidFill>
          <a:latin typeface="+mn-lt"/>
          <a:ea typeface="+mn-ea"/>
          <a:cs typeface="+mn-cs"/>
        </a:defRPr>
      </a:lvl6pPr>
      <a:lvl7pPr marL="12526834" algn="l" defTabSz="4175613" rtl="0" eaLnBrk="1" latinLnBrk="0" hangingPunct="1">
        <a:defRPr sz="8200" kern="1200">
          <a:solidFill>
            <a:schemeClr val="tx1"/>
          </a:solidFill>
          <a:latin typeface="+mn-lt"/>
          <a:ea typeface="+mn-ea"/>
          <a:cs typeface="+mn-cs"/>
        </a:defRPr>
      </a:lvl7pPr>
      <a:lvl8pPr marL="14614639" algn="l" defTabSz="4175613" rtl="0" eaLnBrk="1" latinLnBrk="0" hangingPunct="1">
        <a:defRPr sz="8200" kern="1200">
          <a:solidFill>
            <a:schemeClr val="tx1"/>
          </a:solidFill>
          <a:latin typeface="+mn-lt"/>
          <a:ea typeface="+mn-ea"/>
          <a:cs typeface="+mn-cs"/>
        </a:defRPr>
      </a:lvl8pPr>
      <a:lvl9pPr marL="16702447" algn="l" defTabSz="417561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1.png"/><Relationship Id="rId3" Type="http://schemas.openxmlformats.org/officeDocument/2006/relationships/chart" Target="../charts/chart1.xml"/><Relationship Id="rId21" Type="http://schemas.openxmlformats.org/officeDocument/2006/relationships/image" Target="../media/image18.jpeg"/><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4.png"/><Relationship Id="rId25" Type="http://schemas.openxmlformats.org/officeDocument/2006/relationships/chart" Target="../charts/chart3.xml"/><Relationship Id="rId2" Type="http://schemas.openxmlformats.org/officeDocument/2006/relationships/slideLayout" Target="../slideLayouts/slideLayout7.xml"/><Relationship Id="rId16" Type="http://schemas.openxmlformats.org/officeDocument/2006/relationships/image" Target="../media/image13.jpeg"/><Relationship Id="rId20" Type="http://schemas.openxmlformats.org/officeDocument/2006/relationships/image" Target="../media/image17.jpeg"/><Relationship Id="rId29" Type="http://schemas.openxmlformats.org/officeDocument/2006/relationships/image" Target="../media/image22.wmf"/><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8.jpeg"/><Relationship Id="rId24" Type="http://schemas.openxmlformats.org/officeDocument/2006/relationships/chart" Target="../charts/chart2.xml"/><Relationship Id="rId5" Type="http://schemas.openxmlformats.org/officeDocument/2006/relationships/image" Target="../media/image3.png"/><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chart" Target="../charts/chart5.xml"/><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 Id="rId27"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9" name="Group 211"/>
          <p:cNvGraphicFramePr>
            <a:graphicFrameLocks noGrp="1"/>
          </p:cNvGraphicFramePr>
          <p:nvPr>
            <p:extLst>
              <p:ext uri="{D42A27DB-BD31-4B8C-83A1-F6EECF244321}">
                <p14:modId xmlns="" xmlns:p14="http://schemas.microsoft.com/office/powerpoint/2010/main"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ISISE, Department of Civil Engineering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1" name="Rectangle 215"/>
          <p:cNvSpPr>
            <a:spLocks noChangeArrowheads="1"/>
          </p:cNvSpPr>
          <p:nvPr/>
        </p:nvSpPr>
        <p:spPr bwMode="auto">
          <a:xfrm>
            <a:off x="9450934" y="2106539"/>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Author*   EDUARDA  LUSO</a:t>
            </a:r>
          </a:p>
          <a:p>
            <a:pPr algn="ctr" defTabSz="2952750">
              <a:spcBef>
                <a:spcPct val="20000"/>
              </a:spcBef>
            </a:pPr>
            <a:r>
              <a:rPr lang="en-US" sz="4000" dirty="0" smtClean="0"/>
              <a:t> Supervisor:  Paulo B. </a:t>
            </a:r>
            <a:r>
              <a:rPr lang="en-US" sz="4000" dirty="0" err="1" smtClean="0"/>
              <a:t>Lourenço</a:t>
            </a:r>
            <a:r>
              <a:rPr lang="en-US" sz="4000" dirty="0" smtClean="0"/>
              <a:t>; Co-Supervisor: </a:t>
            </a:r>
            <a:r>
              <a:rPr lang="en-US" sz="4000" dirty="0" err="1" smtClean="0"/>
              <a:t>Rui</a:t>
            </a:r>
            <a:r>
              <a:rPr lang="en-US" sz="4000" dirty="0" smtClean="0"/>
              <a:t> Miguel Ferreira</a:t>
            </a:r>
          </a:p>
          <a:p>
            <a:pPr algn="ctr" defTabSz="2952750">
              <a:spcBef>
                <a:spcPct val="50000"/>
              </a:spcBef>
            </a:pPr>
            <a:r>
              <a:rPr lang="pt-PT" sz="4000" dirty="0" smtClean="0"/>
              <a:t>* eduarda@ipb.pt</a:t>
            </a:r>
            <a:endParaRPr lang="en-US" sz="4000" dirty="0"/>
          </a:p>
        </p:txBody>
      </p:sp>
      <p:graphicFrame>
        <p:nvGraphicFramePr>
          <p:cNvPr id="97" name="Chart 3"/>
          <p:cNvGraphicFramePr>
            <a:graphicFrameLocks/>
          </p:cNvGraphicFramePr>
          <p:nvPr/>
        </p:nvGraphicFramePr>
        <p:xfrm>
          <a:off x="14923542" y="23636931"/>
          <a:ext cx="7848872" cy="47525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noChangeArrowheads="1"/>
          </p:cNvPicPr>
          <p:nvPr/>
        </p:nvPicPr>
        <p:blipFill>
          <a:blip r:embed="rId4" cstate="print"/>
          <a:srcRect l="40227" t="15308" r="38778" b="32654"/>
          <a:stretch>
            <a:fillRect/>
          </a:stretch>
        </p:blipFill>
        <p:spPr bwMode="auto">
          <a:xfrm>
            <a:off x="28749078" y="16580147"/>
            <a:ext cx="5040560" cy="5104784"/>
          </a:xfrm>
          <a:prstGeom prst="rect">
            <a:avLst/>
          </a:prstGeom>
          <a:noFill/>
          <a:ln w="9525">
            <a:noFill/>
            <a:miter lim="800000"/>
            <a:headEnd/>
            <a:tailEnd/>
          </a:ln>
        </p:spPr>
      </p:pic>
      <p:sp>
        <p:nvSpPr>
          <p:cNvPr id="34" name="Text Box 214"/>
          <p:cNvSpPr txBox="1">
            <a:spLocks noChangeArrowheads="1"/>
          </p:cNvSpPr>
          <p:nvPr/>
        </p:nvSpPr>
        <p:spPr bwMode="auto">
          <a:xfrm>
            <a:off x="28676600" y="5491164"/>
            <a:ext cx="12817475" cy="24083516"/>
          </a:xfrm>
          <a:prstGeom prst="rect">
            <a:avLst/>
          </a:prstGeom>
          <a:noFill/>
          <a:ln w="9525">
            <a:noFill/>
            <a:miter lim="800000"/>
            <a:headEnd/>
            <a:tailEnd/>
          </a:ln>
        </p:spPr>
        <p:txBody>
          <a:bodyPr wrap="square">
            <a:spAutoFit/>
          </a:bodyPr>
          <a:lstStyle/>
          <a:p>
            <a:pPr defTabSz="2952750" eaLnBrk="0" hangingPunct="0">
              <a:spcBef>
                <a:spcPct val="50000"/>
              </a:spcBef>
              <a:buClr>
                <a:schemeClr val="bg2"/>
              </a:buClr>
            </a:pPr>
            <a:r>
              <a:rPr lang="en-GB" sz="3600" b="1" dirty="0" smtClean="0"/>
              <a:t>Bond strength characterization </a:t>
            </a:r>
            <a:r>
              <a:rPr lang="en-US" sz="3600" b="1" dirty="0" smtClean="0"/>
              <a:t>of commercially available grouts</a:t>
            </a:r>
          </a:p>
          <a:p>
            <a:pPr algn="just" defTabSz="2952750" eaLnBrk="0" hangingPunct="0">
              <a:spcBef>
                <a:spcPct val="50000"/>
              </a:spcBef>
              <a:buFont typeface="Arial" pitchFamily="34" charset="0"/>
              <a:buChar char="•"/>
            </a:pPr>
            <a:r>
              <a:rPr lang="en-US" dirty="0" smtClean="0"/>
              <a:t>The main property affecting the behavior of grouted walls is the shear bond strength of the grout-stone interface.</a:t>
            </a:r>
          </a:p>
          <a:p>
            <a:pPr algn="just" defTabSz="2952750" eaLnBrk="0" hangingPunct="0">
              <a:spcBef>
                <a:spcPct val="50000"/>
              </a:spcBef>
              <a:buFont typeface="Arial" pitchFamily="34" charset="0"/>
              <a:buChar char="•"/>
            </a:pPr>
            <a:r>
              <a:rPr lang="en-US" dirty="0" smtClean="0"/>
              <a:t>The tensile strength of the interface between grout and the stone, demanded the preparation of composite specimens with the four CA grouts available and three different stones: Limestone, shale and yellow granite.</a:t>
            </a:r>
          </a:p>
          <a:p>
            <a:pPr algn="just" defTabSz="2952750" eaLnBrk="0" hangingPunct="0">
              <a:spcBef>
                <a:spcPct val="50000"/>
              </a:spcBef>
              <a:buFont typeface="Arial" pitchFamily="34" charset="0"/>
              <a:buChar char="•"/>
            </a:pPr>
            <a:r>
              <a:rPr lang="en-US" dirty="0" smtClean="0"/>
              <a:t>The specimens were prepared with the help of a transparent film stuck to the stone, which served as a mould. The grout was placed with a syringe, (fig 12,13).</a:t>
            </a:r>
          </a:p>
          <a:p>
            <a:pPr algn="just" defTabSz="2952750" eaLnBrk="0" hangingPunct="0">
              <a:spcBef>
                <a:spcPct val="50000"/>
              </a:spcBef>
              <a:buFont typeface="Arial" pitchFamily="34" charset="0"/>
              <a:buChar char="•"/>
            </a:pPr>
            <a:endParaRPr lang="en-US" sz="1000" dirty="0" smtClean="0"/>
          </a:p>
          <a:p>
            <a:pPr algn="just" defTabSz="2952750" eaLnBrk="0" hangingPunct="0">
              <a:spcBef>
                <a:spcPct val="50000"/>
              </a:spcBef>
              <a:buFont typeface="Arial" pitchFamily="34" charset="0"/>
              <a:buChar char="•"/>
            </a:pPr>
            <a:endParaRPr lang="en-US" dirty="0" smtClean="0"/>
          </a:p>
          <a:p>
            <a:pPr algn="just" defTabSz="2952750" eaLnBrk="0" hangingPunct="0">
              <a:spcBef>
                <a:spcPct val="50000"/>
              </a:spcBef>
              <a:buFont typeface="Arial" pitchFamily="34" charset="0"/>
              <a:buChar char="•"/>
            </a:pPr>
            <a:endParaRPr lang="en-US" dirty="0" smtClean="0"/>
          </a:p>
          <a:p>
            <a:pPr algn="just" defTabSz="2952750" eaLnBrk="0" hangingPunct="0">
              <a:spcBef>
                <a:spcPct val="50000"/>
              </a:spcBef>
              <a:buFont typeface="Arial" pitchFamily="34" charset="0"/>
              <a:buChar char="•"/>
            </a:pPr>
            <a:endParaRPr lang="en-US" dirty="0" smtClean="0"/>
          </a:p>
          <a:p>
            <a:pPr algn="just" defTabSz="2952750" eaLnBrk="0" hangingPunct="0">
              <a:spcBef>
                <a:spcPct val="50000"/>
              </a:spcBef>
            </a:pPr>
            <a:endParaRPr lang="en-US" dirty="0" smtClean="0"/>
          </a:p>
          <a:p>
            <a:pPr algn="just" defTabSz="2952750" eaLnBrk="0" hangingPunct="0">
              <a:spcBef>
                <a:spcPct val="50000"/>
              </a:spcBef>
              <a:buFont typeface="Arial" pitchFamily="34" charset="0"/>
              <a:buChar char="•"/>
            </a:pPr>
            <a:r>
              <a:rPr lang="en-US" dirty="0" smtClean="0"/>
              <a:t>A week before the test a circular metal plate adapted for the tensile test equipment was glued with an epoxy and tensile tests at the age of 28 and 90 days are being performed, (fig 14, 15).</a:t>
            </a:r>
          </a:p>
          <a:p>
            <a:pPr algn="just" defTabSz="2952750">
              <a:spcBef>
                <a:spcPct val="50000"/>
              </a:spcBef>
            </a:pPr>
            <a:endParaRPr lang="en-US" sz="3600" dirty="0" smtClean="0"/>
          </a:p>
          <a:p>
            <a:pPr defTabSz="2952750">
              <a:spcBef>
                <a:spcPts val="600"/>
              </a:spcBef>
            </a:pPr>
            <a:endParaRPr lang="en-US" sz="3600"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buFont typeface="Arial" pitchFamily="34" charset="0"/>
              <a:buChar char="•"/>
            </a:pPr>
            <a:r>
              <a:rPr lang="en-US" dirty="0" smtClean="0"/>
              <a:t>In graphic 5 the experimental result on the tensile bond strength of the interface between the Ma grout and yellow granite is presented.</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p:txBody>
      </p:sp>
      <p:pic>
        <p:nvPicPr>
          <p:cNvPr id="7" name="Picture 4"/>
          <p:cNvPicPr>
            <a:picLocks noChangeAspect="1" noChangeArrowheads="1"/>
          </p:cNvPicPr>
          <p:nvPr/>
        </p:nvPicPr>
        <p:blipFill>
          <a:blip r:embed="rId5" cstate="print"/>
          <a:srcRect l="54725" t="39882" r="20469" b="15308"/>
          <a:stretch>
            <a:fillRect/>
          </a:stretch>
        </p:blipFill>
        <p:spPr bwMode="auto">
          <a:xfrm>
            <a:off x="18595950" y="15356011"/>
            <a:ext cx="3024336" cy="2232248"/>
          </a:xfrm>
          <a:prstGeom prst="rect">
            <a:avLst/>
          </a:prstGeom>
          <a:noFill/>
          <a:ln w="9525">
            <a:noFill/>
            <a:miter lim="800000"/>
            <a:headEnd/>
            <a:tailEnd/>
          </a:ln>
        </p:spPr>
      </p:pic>
      <p:pic>
        <p:nvPicPr>
          <p:cNvPr id="6" name="Picture 3"/>
          <p:cNvPicPr>
            <a:picLocks noChangeAspect="1" noChangeArrowheads="1"/>
          </p:cNvPicPr>
          <p:nvPr/>
        </p:nvPicPr>
        <p:blipFill>
          <a:blip r:embed="rId6" cstate="print"/>
          <a:srcRect l="18107" r="47525" b="5190"/>
          <a:stretch>
            <a:fillRect/>
          </a:stretch>
        </p:blipFill>
        <p:spPr bwMode="auto">
          <a:xfrm>
            <a:off x="14779526" y="13555811"/>
            <a:ext cx="3816424" cy="4301663"/>
          </a:xfrm>
          <a:prstGeom prst="rect">
            <a:avLst/>
          </a:prstGeom>
          <a:noFill/>
          <a:ln w="9525">
            <a:noFill/>
            <a:miter lim="800000"/>
            <a:headEnd/>
            <a:tailEnd/>
          </a:ln>
        </p:spPr>
      </p:pic>
      <p:sp>
        <p:nvSpPr>
          <p:cNvPr id="32" name="Text Box 214"/>
          <p:cNvSpPr txBox="1">
            <a:spLocks noChangeArrowheads="1"/>
          </p:cNvSpPr>
          <p:nvPr/>
        </p:nvSpPr>
        <p:spPr bwMode="auto">
          <a:xfrm>
            <a:off x="954088" y="5635625"/>
            <a:ext cx="12817475" cy="22929354"/>
          </a:xfrm>
          <a:prstGeom prst="rect">
            <a:avLst/>
          </a:prstGeom>
          <a:noFill/>
          <a:ln w="9525">
            <a:noFill/>
            <a:miter lim="800000"/>
            <a:headEnd/>
            <a:tailEnd/>
          </a:ln>
        </p:spPr>
        <p:txBody>
          <a:bodyPr wrap="square">
            <a:spAutoFit/>
          </a:bodyPr>
          <a:lstStyle/>
          <a:p>
            <a:pPr defTabSz="2952750">
              <a:spcBef>
                <a:spcPct val="50000"/>
              </a:spcBef>
            </a:pPr>
            <a:r>
              <a:rPr lang="en-US" sz="3600" b="1" dirty="0" smtClean="0"/>
              <a:t>Introduction</a:t>
            </a:r>
          </a:p>
          <a:p>
            <a:pPr algn="just" defTabSz="2952750">
              <a:spcBef>
                <a:spcPct val="50000"/>
              </a:spcBef>
              <a:buFont typeface="Arial" pitchFamily="34" charset="0"/>
              <a:buChar char="•"/>
            </a:pPr>
            <a:r>
              <a:rPr lang="en-US" dirty="0" smtClean="0"/>
              <a:t>Cement and lime-based grouting is a well-know restoration method (fig 1, 2). This intervention technique can be durable and mechanically efficient whilst preserving the historical nature of the structure. The selection of an injection grout for a repair should be based on both the physical and chemical properties of the deteriorated mortar.</a:t>
            </a:r>
          </a:p>
          <a:p>
            <a:pPr algn="just" defTabSz="2952750">
              <a:spcBef>
                <a:spcPct val="50000"/>
              </a:spcBef>
            </a:pPr>
            <a:endParaRPr lang="en-US" b="1" dirty="0" smtClean="0"/>
          </a:p>
          <a:p>
            <a:pPr algn="just" defTabSz="2952750">
              <a:spcBef>
                <a:spcPct val="50000"/>
              </a:spcBef>
            </a:pPr>
            <a:endParaRPr lang="en-US" b="1" dirty="0" smtClean="0"/>
          </a:p>
          <a:p>
            <a:pPr algn="just" defTabSz="2952750">
              <a:spcBef>
                <a:spcPct val="50000"/>
              </a:spcBef>
            </a:pPr>
            <a:endParaRPr lang="en-US" b="1" dirty="0" smtClean="0"/>
          </a:p>
          <a:p>
            <a:pPr algn="just" defTabSz="2952750">
              <a:spcBef>
                <a:spcPct val="50000"/>
              </a:spcBef>
            </a:pPr>
            <a:endParaRPr lang="en-US"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2400" b="1" dirty="0" smtClean="0"/>
          </a:p>
          <a:p>
            <a:pPr algn="just" defTabSz="2952750">
              <a:spcBef>
                <a:spcPct val="50000"/>
              </a:spcBef>
              <a:buFont typeface="Arial" pitchFamily="34" charset="0"/>
              <a:buChar char="•"/>
            </a:pPr>
            <a:r>
              <a:rPr lang="en-GB" dirty="0" smtClean="0"/>
              <a:t>Some laboratory tests were conducted to determine the properties of commercially available (CA) grouts used to repair masonry: flow time (fig. 3); bleeding; segregation; compressive strength, (fig. 4). </a:t>
            </a:r>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buFont typeface="Arial" pitchFamily="34" charset="0"/>
              <a:buChar char="•"/>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buFont typeface="Arial" pitchFamily="34" charset="0"/>
              <a:buChar char="•"/>
            </a:pPr>
            <a:endParaRPr lang="en-GB" dirty="0" smtClean="0"/>
          </a:p>
          <a:p>
            <a:pPr algn="just" defTabSz="2952750">
              <a:spcBef>
                <a:spcPct val="50000"/>
              </a:spcBef>
              <a:buFont typeface="Arial" pitchFamily="34" charset="0"/>
              <a:buChar char="•"/>
            </a:pPr>
            <a:endParaRPr lang="en-GB" dirty="0" smtClean="0"/>
          </a:p>
          <a:p>
            <a:pPr defTabSz="2952750">
              <a:spcBef>
                <a:spcPct val="50000"/>
              </a:spcBef>
            </a:pPr>
            <a:endParaRPr lang="en-US" sz="3600" b="1" dirty="0" smtClean="0"/>
          </a:p>
        </p:txBody>
      </p:sp>
      <p:pic>
        <p:nvPicPr>
          <p:cNvPr id="48" name="Picture 6" descr="Digitalizar0002"/>
          <p:cNvPicPr>
            <a:picLocks noChangeAspect="1" noChangeArrowheads="1"/>
          </p:cNvPicPr>
          <p:nvPr/>
        </p:nvPicPr>
        <p:blipFill>
          <a:blip r:embed="rId7" cstate="print"/>
          <a:srcRect l="5285" r="7514"/>
          <a:stretch>
            <a:fillRect/>
          </a:stretch>
        </p:blipFill>
        <p:spPr bwMode="auto">
          <a:xfrm>
            <a:off x="8514830" y="9163323"/>
            <a:ext cx="5328592" cy="6379250"/>
          </a:xfrm>
          <a:prstGeom prst="rect">
            <a:avLst/>
          </a:prstGeom>
          <a:noFill/>
          <a:ln>
            <a:miter lim="800000"/>
            <a:headEnd/>
            <a:tailEnd/>
          </a:ln>
        </p:spPr>
      </p:pic>
      <p:sp>
        <p:nvSpPr>
          <p:cNvPr id="3" name="Rectangle 4"/>
          <p:cNvSpPr>
            <a:spLocks noChangeArrowheads="1"/>
          </p:cNvSpPr>
          <p:nvPr/>
        </p:nvSpPr>
        <p:spPr bwMode="auto">
          <a:xfrm>
            <a:off x="28677070" y="23060867"/>
            <a:ext cx="5040560" cy="57528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1920"/>
              </a:spcBef>
              <a:spcAft>
                <a:spcPct val="0"/>
              </a:spcAft>
              <a:buClrTx/>
              <a:buSzTx/>
              <a:buFont typeface="Arial" pitchFamily="34" charset="0"/>
              <a:buChar char="•"/>
              <a:tabLst/>
            </a:pPr>
            <a:r>
              <a:rPr lang="en-US" dirty="0" smtClean="0">
                <a:latin typeface="Arial" pitchFamily="34" charset="0"/>
                <a:ea typeface="Calibri" pitchFamily="34" charset="0"/>
                <a:cs typeface="Arial" pitchFamily="34" charset="0"/>
              </a:rPr>
              <a:t>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any factors influence the bond strength of the grouts, like moisture percentage among others, and consequently the effectiveness of the injection. </a:t>
            </a:r>
          </a:p>
          <a:p>
            <a:pPr marL="0" marR="0" lvl="0" indent="0" algn="just" defTabSz="914400" rtl="0" eaLnBrk="1" fontAlgn="base" latinLnBrk="0" hangingPunct="1">
              <a:lnSpc>
                <a:spcPct val="100000"/>
              </a:lnSpc>
              <a:spcBef>
                <a:spcPts val="1920"/>
              </a:spcBef>
              <a:spcAft>
                <a:spcPct val="0"/>
              </a:spcAft>
              <a:buClrTx/>
              <a:buSzTx/>
              <a:buFont typeface="Arial" pitchFamily="34" charset="0"/>
              <a:buChar char="•"/>
              <a:tabLst/>
            </a:pPr>
            <a:r>
              <a:rPr lang="en-US" dirty="0" smtClean="0">
                <a:latin typeface="Arial" pitchFamily="34" charset="0"/>
                <a:cs typeface="Arial" pitchFamily="34" charset="0"/>
              </a:rPr>
              <a:t>The bonding capacity of the grouts is perhaps the main property affecting the </a:t>
            </a:r>
            <a:r>
              <a:rPr lang="en-US" dirty="0" smtClean="0">
                <a:solidFill>
                  <a:schemeClr val="bg1"/>
                </a:solidFill>
                <a:latin typeface="Arial" pitchFamily="34" charset="0"/>
                <a:cs typeface="Arial" pitchFamily="34" charset="0"/>
              </a:rPr>
              <a:t>A</a:t>
            </a:r>
            <a:endParaRPr kumimoji="0" lang="en-US" b="0" i="0" u="none" strike="noStrike" cap="none" normalizeH="0" baseline="0" dirty="0" smtClean="0">
              <a:ln>
                <a:noFill/>
              </a:ln>
              <a:solidFill>
                <a:schemeClr val="bg1"/>
              </a:solidFill>
              <a:effectLst/>
              <a:latin typeface="Arial" pitchFamily="34" charset="0"/>
              <a:cs typeface="Arial" pitchFamily="34" charset="0"/>
            </a:endParaRPr>
          </a:p>
        </p:txBody>
      </p:sp>
      <p:sp>
        <p:nvSpPr>
          <p:cNvPr id="33" name="Rectângulo 32"/>
          <p:cNvSpPr/>
          <p:nvPr/>
        </p:nvSpPr>
        <p:spPr>
          <a:xfrm>
            <a:off x="28677070" y="28245443"/>
            <a:ext cx="12601400" cy="584775"/>
          </a:xfrm>
          <a:prstGeom prst="rect">
            <a:avLst/>
          </a:prstGeom>
        </p:spPr>
        <p:txBody>
          <a:bodyPr wrap="square">
            <a:spAutoFit/>
          </a:bodyPr>
          <a:lstStyle/>
          <a:p>
            <a:pPr algn="just"/>
            <a:r>
              <a:rPr lang="en-US" dirty="0" smtClean="0">
                <a:solidFill>
                  <a:prstClr val="black"/>
                </a:solidFill>
                <a:latin typeface="Arial" pitchFamily="34" charset="0"/>
                <a:ea typeface="Calibri" pitchFamily="34" charset="0"/>
                <a:cs typeface="Arial" pitchFamily="34" charset="0"/>
              </a:rPr>
              <a:t>behavior of grouts walls and for this reason should be a larger study.</a:t>
            </a:r>
            <a:endParaRPr lang="pt-PT" dirty="0"/>
          </a:p>
        </p:txBody>
      </p:sp>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26" name="Photo Editor Photo" r:id="rId8" imgW="4009524" imgH="1991003" progId="">
              <p:embed/>
            </p:oleObj>
          </a:graphicData>
        </a:graphic>
      </p:graphicFrame>
      <p:pic>
        <p:nvPicPr>
          <p:cNvPr id="69" name="Picture 1580" descr="CIMG2529"/>
          <p:cNvPicPr>
            <a:picLocks noChangeAspect="1" noChangeArrowheads="1"/>
          </p:cNvPicPr>
          <p:nvPr/>
        </p:nvPicPr>
        <p:blipFill>
          <a:blip r:embed="rId9" cstate="print"/>
          <a:srcRect/>
          <a:stretch>
            <a:fillRect/>
          </a:stretch>
        </p:blipFill>
        <p:spPr bwMode="auto">
          <a:xfrm>
            <a:off x="7938766" y="18452355"/>
            <a:ext cx="2830000" cy="3780000"/>
          </a:xfrm>
          <a:prstGeom prst="rect">
            <a:avLst/>
          </a:prstGeom>
          <a:noFill/>
          <a:ln w="9525">
            <a:noFill/>
            <a:miter lim="800000"/>
            <a:headEnd/>
            <a:tailEnd/>
          </a:ln>
        </p:spPr>
      </p:pic>
      <p:pic>
        <p:nvPicPr>
          <p:cNvPr id="70" name="Picture 1577" descr="CIMG1993artigo"/>
          <p:cNvPicPr preferRelativeResize="0">
            <a:picLocks noChangeArrowheads="1"/>
          </p:cNvPicPr>
          <p:nvPr/>
        </p:nvPicPr>
        <p:blipFill>
          <a:blip r:embed="rId10" cstate="print"/>
          <a:srcRect/>
          <a:stretch>
            <a:fillRect/>
          </a:stretch>
        </p:blipFill>
        <p:spPr bwMode="auto">
          <a:xfrm>
            <a:off x="10963102" y="18452355"/>
            <a:ext cx="2829600" cy="3780000"/>
          </a:xfrm>
          <a:prstGeom prst="rect">
            <a:avLst/>
          </a:prstGeom>
          <a:noFill/>
          <a:ln w="9525">
            <a:noFill/>
            <a:miter lim="800000"/>
            <a:headEnd/>
            <a:tailEnd/>
          </a:ln>
        </p:spPr>
      </p:pic>
      <p:pic>
        <p:nvPicPr>
          <p:cNvPr id="79" name="Picture 1570" descr="Ab 2"/>
          <p:cNvPicPr preferRelativeResize="0">
            <a:picLocks noChangeArrowheads="1"/>
          </p:cNvPicPr>
          <p:nvPr/>
        </p:nvPicPr>
        <p:blipFill>
          <a:blip r:embed="rId11" cstate="print"/>
          <a:srcRect l="3363" r="9856"/>
          <a:stretch>
            <a:fillRect/>
          </a:stretch>
        </p:blipFill>
        <p:spPr bwMode="auto">
          <a:xfrm>
            <a:off x="23852534" y="24717051"/>
            <a:ext cx="3780000" cy="2829600"/>
          </a:xfrm>
          <a:prstGeom prst="rect">
            <a:avLst/>
          </a:prstGeom>
          <a:noFill/>
          <a:ln>
            <a:noFill/>
          </a:ln>
        </p:spPr>
      </p:pic>
      <p:pic>
        <p:nvPicPr>
          <p:cNvPr id="82" name="Picture 1575" descr="CIMG1919"/>
          <p:cNvPicPr preferRelativeResize="0">
            <a:picLocks noChangeArrowheads="1"/>
          </p:cNvPicPr>
          <p:nvPr/>
        </p:nvPicPr>
        <p:blipFill>
          <a:blip r:embed="rId12" cstate="print"/>
          <a:srcRect/>
          <a:stretch>
            <a:fillRect/>
          </a:stretch>
        </p:blipFill>
        <p:spPr bwMode="auto">
          <a:xfrm>
            <a:off x="21764302" y="15572035"/>
            <a:ext cx="2829600" cy="3780000"/>
          </a:xfrm>
          <a:prstGeom prst="rect">
            <a:avLst/>
          </a:prstGeom>
          <a:noFill/>
          <a:ln w="9525">
            <a:noFill/>
            <a:miter lim="800000"/>
            <a:headEnd/>
            <a:tailEnd/>
          </a:ln>
        </p:spPr>
      </p:pic>
      <p:pic>
        <p:nvPicPr>
          <p:cNvPr id="83" name="Picture 1571" descr="CIMG2862"/>
          <p:cNvPicPr preferRelativeResize="0">
            <a:picLocks noChangeArrowheads="1"/>
          </p:cNvPicPr>
          <p:nvPr/>
        </p:nvPicPr>
        <p:blipFill>
          <a:blip r:embed="rId13" cstate="print"/>
          <a:srcRect/>
          <a:stretch>
            <a:fillRect/>
          </a:stretch>
        </p:blipFill>
        <p:spPr bwMode="auto">
          <a:xfrm>
            <a:off x="24788638" y="15572035"/>
            <a:ext cx="2829600" cy="3780000"/>
          </a:xfrm>
          <a:prstGeom prst="rect">
            <a:avLst/>
          </a:prstGeom>
          <a:noFill/>
          <a:ln w="9525">
            <a:noFill/>
            <a:miter lim="800000"/>
            <a:headEnd/>
            <a:tailEnd/>
          </a:ln>
        </p:spPr>
      </p:pic>
      <p:pic>
        <p:nvPicPr>
          <p:cNvPr id="1027" name="Picture 3" descr="D:\Doutoramento\Fotografias e Imagens\ENSAIOS DE ADERENCIA\Março 2011\DSC00162.JPG"/>
          <p:cNvPicPr preferRelativeResize="0">
            <a:picLocks noChangeArrowheads="1"/>
          </p:cNvPicPr>
          <p:nvPr/>
        </p:nvPicPr>
        <p:blipFill>
          <a:blip r:embed="rId14" cstate="print"/>
          <a:srcRect b="2439"/>
          <a:stretch>
            <a:fillRect/>
          </a:stretch>
        </p:blipFill>
        <p:spPr bwMode="auto">
          <a:xfrm>
            <a:off x="33141566" y="11827619"/>
            <a:ext cx="3780000" cy="2829600"/>
          </a:xfrm>
          <a:prstGeom prst="rect">
            <a:avLst/>
          </a:prstGeom>
          <a:noFill/>
        </p:spPr>
      </p:pic>
      <p:pic>
        <p:nvPicPr>
          <p:cNvPr id="1028" name="Picture 4" descr="D:\Doutoramento\Fotografias e Imagens\ENSAIOS DE ADERENCIA\Março 2011\DSC00378.JPG"/>
          <p:cNvPicPr preferRelativeResize="0">
            <a:picLocks noChangeArrowheads="1"/>
          </p:cNvPicPr>
          <p:nvPr/>
        </p:nvPicPr>
        <p:blipFill>
          <a:blip r:embed="rId15" cstate="print"/>
          <a:srcRect/>
          <a:stretch>
            <a:fillRect/>
          </a:stretch>
        </p:blipFill>
        <p:spPr bwMode="auto">
          <a:xfrm>
            <a:off x="38686182" y="16148099"/>
            <a:ext cx="2829600" cy="3780000"/>
          </a:xfrm>
          <a:prstGeom prst="rect">
            <a:avLst/>
          </a:prstGeom>
          <a:noFill/>
        </p:spPr>
      </p:pic>
      <p:sp>
        <p:nvSpPr>
          <p:cNvPr id="25" name="Text Box 214"/>
          <p:cNvSpPr txBox="1">
            <a:spLocks noChangeArrowheads="1"/>
          </p:cNvSpPr>
          <p:nvPr/>
        </p:nvSpPr>
        <p:spPr bwMode="auto">
          <a:xfrm>
            <a:off x="18667958" y="13843843"/>
            <a:ext cx="9001000" cy="1569660"/>
          </a:xfrm>
          <a:prstGeom prst="rect">
            <a:avLst/>
          </a:prstGeom>
          <a:noFill/>
          <a:ln w="9525">
            <a:noFill/>
            <a:miter lim="800000"/>
            <a:headEnd/>
            <a:tailEnd/>
          </a:ln>
        </p:spPr>
        <p:txBody>
          <a:bodyPr wrap="square">
            <a:spAutoFit/>
          </a:bodyPr>
          <a:lstStyle/>
          <a:p>
            <a:pPr algn="just" defTabSz="2952750">
              <a:spcBef>
                <a:spcPct val="50000"/>
              </a:spcBef>
              <a:buFont typeface="Arial" pitchFamily="34" charset="0"/>
              <a:buChar char="•"/>
            </a:pPr>
            <a:r>
              <a:rPr lang="en-GB" dirty="0" smtClean="0"/>
              <a:t> At 28 and 90 days of time cure, </a:t>
            </a:r>
            <a:r>
              <a:rPr lang="en-GB" dirty="0" err="1" smtClean="0"/>
              <a:t>uniaxial</a:t>
            </a:r>
            <a:r>
              <a:rPr lang="en-GB" dirty="0" smtClean="0"/>
              <a:t> compression tests were performed with displacement control, (fig. 9, 10) .</a:t>
            </a:r>
          </a:p>
        </p:txBody>
      </p:sp>
      <p:sp>
        <p:nvSpPr>
          <p:cNvPr id="26" name="Text Box 214"/>
          <p:cNvSpPr txBox="1">
            <a:spLocks noChangeArrowheads="1"/>
          </p:cNvSpPr>
          <p:nvPr/>
        </p:nvSpPr>
        <p:spPr bwMode="auto">
          <a:xfrm>
            <a:off x="14779526" y="9955411"/>
            <a:ext cx="5184576" cy="4524315"/>
          </a:xfrm>
          <a:prstGeom prst="rect">
            <a:avLst/>
          </a:prstGeom>
          <a:noFill/>
          <a:ln w="9525">
            <a:noFill/>
            <a:miter lim="800000"/>
            <a:headEnd/>
            <a:tailEnd/>
          </a:ln>
        </p:spPr>
        <p:txBody>
          <a:bodyPr wrap="square">
            <a:spAutoFit/>
          </a:bodyPr>
          <a:lstStyle/>
          <a:p>
            <a:pPr algn="just" defTabSz="2952750">
              <a:spcBef>
                <a:spcPct val="50000"/>
              </a:spcBef>
              <a:buFont typeface="Arial" pitchFamily="34" charset="0"/>
              <a:buChar char="•"/>
            </a:pPr>
            <a:r>
              <a:rPr lang="en-GB" dirty="0" smtClean="0"/>
              <a:t>The four different CA grouts were injected, with a pressure of 1,5atm using a “pressure pot”.</a:t>
            </a:r>
          </a:p>
          <a:p>
            <a:pPr algn="just" defTabSz="2952750">
              <a:spcBef>
                <a:spcPct val="50000"/>
              </a:spcBef>
              <a:buFont typeface="Arial" pitchFamily="34" charset="0"/>
              <a:buChar char="•"/>
            </a:pPr>
            <a:r>
              <a:rPr lang="en-GB" dirty="0" smtClean="0"/>
              <a:t>The time for the grout to reach the top of the cylinder was measured.</a:t>
            </a:r>
          </a:p>
          <a:p>
            <a:pPr algn="just" defTabSz="2952750">
              <a:spcBef>
                <a:spcPct val="50000"/>
              </a:spcBef>
              <a:buFont typeface="Arial" pitchFamily="34" charset="0"/>
              <a:buChar char="•"/>
            </a:pPr>
            <a:endParaRPr lang="en-GB" dirty="0" smtClean="0"/>
          </a:p>
        </p:txBody>
      </p:sp>
      <p:sp>
        <p:nvSpPr>
          <p:cNvPr id="28" name="Text Box 214"/>
          <p:cNvSpPr txBox="1">
            <a:spLocks noChangeArrowheads="1"/>
          </p:cNvSpPr>
          <p:nvPr/>
        </p:nvSpPr>
        <p:spPr bwMode="auto">
          <a:xfrm>
            <a:off x="14779526" y="5562923"/>
            <a:ext cx="12817475" cy="5816977"/>
          </a:xfrm>
          <a:prstGeom prst="rect">
            <a:avLst/>
          </a:prstGeom>
          <a:noFill/>
          <a:ln w="9525">
            <a:noFill/>
            <a:miter lim="800000"/>
            <a:headEnd/>
            <a:tailEnd/>
          </a:ln>
        </p:spPr>
        <p:txBody>
          <a:bodyPr wrap="square">
            <a:spAutoFit/>
          </a:bodyPr>
          <a:lstStyle/>
          <a:p>
            <a:pPr algn="just" defTabSz="2952750">
              <a:spcBef>
                <a:spcPct val="50000"/>
              </a:spcBef>
            </a:pPr>
            <a:r>
              <a:rPr lang="en-GB" sz="3600" b="1" dirty="0" smtClean="0"/>
              <a:t>Injectability characterization of </a:t>
            </a:r>
            <a:r>
              <a:rPr lang="en-US" sz="3600" b="1" dirty="0" smtClean="0"/>
              <a:t>commercially available grouts </a:t>
            </a:r>
          </a:p>
          <a:p>
            <a:pPr algn="just" defTabSz="2952750">
              <a:spcBef>
                <a:spcPct val="50000"/>
              </a:spcBef>
              <a:buFont typeface="Arial" pitchFamily="34" charset="0"/>
              <a:buChar char="•"/>
            </a:pPr>
            <a:r>
              <a:rPr lang="en-GB" u="sng" dirty="0" smtClean="0"/>
              <a:t>I</a:t>
            </a:r>
            <a:r>
              <a:rPr lang="en-GB" dirty="0" smtClean="0"/>
              <a:t>njection grout is evaluated not only in terms of fluid consistency and homogeneity, but also injectability and penetration.</a:t>
            </a:r>
          </a:p>
          <a:p>
            <a:pPr algn="just" defTabSz="2952750">
              <a:spcBef>
                <a:spcPct val="50000"/>
              </a:spcBef>
              <a:buFont typeface="Arial" pitchFamily="34" charset="0"/>
              <a:buChar char="•"/>
            </a:pPr>
            <a:r>
              <a:rPr lang="en-GB" dirty="0" smtClean="0"/>
              <a:t>Using different stones, cylinders have been prepared into </a:t>
            </a:r>
            <a:r>
              <a:rPr lang="en-GB" dirty="0" err="1" smtClean="0"/>
              <a:t>plexiglas</a:t>
            </a:r>
            <a:r>
              <a:rPr lang="en-GB" dirty="0" smtClean="0"/>
              <a:t> moulds of 150mm diameter and 300mm height in order to reproduce in laboratory typical Portuguese masonry walls, (fig. 5, 6, 7, 8).</a:t>
            </a:r>
          </a:p>
          <a:p>
            <a:pPr defTabSz="2952750">
              <a:spcBef>
                <a:spcPct val="50000"/>
              </a:spcBef>
            </a:pPr>
            <a:endParaRPr lang="en-US" sz="3600" b="1" dirty="0" smtClean="0"/>
          </a:p>
          <a:p>
            <a:pPr defTabSz="2952750">
              <a:spcBef>
                <a:spcPct val="50000"/>
              </a:spcBef>
            </a:pPr>
            <a:endParaRPr lang="en-US" sz="3600" b="1" dirty="0" smtClean="0"/>
          </a:p>
        </p:txBody>
      </p:sp>
      <p:cxnSp>
        <p:nvCxnSpPr>
          <p:cNvPr id="35" name="Conexão recta 34"/>
          <p:cNvCxnSpPr/>
          <p:nvPr/>
        </p:nvCxnSpPr>
        <p:spPr>
          <a:xfrm rot="5400000">
            <a:off x="3150234" y="17336231"/>
            <a:ext cx="23258584"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2" name="Text Box 214"/>
          <p:cNvSpPr txBox="1">
            <a:spLocks noChangeArrowheads="1"/>
          </p:cNvSpPr>
          <p:nvPr/>
        </p:nvSpPr>
        <p:spPr bwMode="auto">
          <a:xfrm>
            <a:off x="14851534" y="27957411"/>
            <a:ext cx="12745416" cy="1077218"/>
          </a:xfrm>
          <a:prstGeom prst="rect">
            <a:avLst/>
          </a:prstGeom>
          <a:noFill/>
          <a:ln w="9525">
            <a:noFill/>
            <a:miter lim="800000"/>
            <a:headEnd/>
            <a:tailEnd/>
          </a:ln>
        </p:spPr>
        <p:txBody>
          <a:bodyPr wrap="square">
            <a:spAutoFit/>
          </a:bodyPr>
          <a:lstStyle/>
          <a:p>
            <a:pPr algn="just" defTabSz="2952750">
              <a:spcBef>
                <a:spcPct val="50000"/>
              </a:spcBef>
              <a:buFont typeface="Arial" pitchFamily="34" charset="0"/>
              <a:buChar char="•"/>
            </a:pPr>
            <a:r>
              <a:rPr lang="en-GB" dirty="0" smtClean="0"/>
              <a:t>Cylinders injected with each grout were cut vertically so as to inspect the degree of penetration of the grouts, (fig. 11).</a:t>
            </a:r>
          </a:p>
        </p:txBody>
      </p:sp>
      <p:pic>
        <p:nvPicPr>
          <p:cNvPr id="43" name="Imagem 42" descr="DSC00082.JPG"/>
          <p:cNvPicPr preferRelativeResize="0">
            <a:picLocks/>
          </p:cNvPicPr>
          <p:nvPr/>
        </p:nvPicPr>
        <p:blipFill>
          <a:blip r:embed="rId16" cstate="print"/>
          <a:srcRect t="12153" b="-543"/>
          <a:stretch>
            <a:fillRect/>
          </a:stretch>
        </p:blipFill>
        <p:spPr>
          <a:xfrm>
            <a:off x="37678070" y="11899627"/>
            <a:ext cx="3780000" cy="2829600"/>
          </a:xfrm>
          <a:prstGeom prst="rect">
            <a:avLst/>
          </a:prstGeom>
        </p:spPr>
      </p:pic>
      <p:pic>
        <p:nvPicPr>
          <p:cNvPr id="2" name="Picture 3"/>
          <p:cNvPicPr preferRelativeResize="0">
            <a:picLocks noChangeArrowheads="1"/>
          </p:cNvPicPr>
          <p:nvPr/>
        </p:nvPicPr>
        <p:blipFill>
          <a:blip r:embed="rId17" cstate="print"/>
          <a:srcRect/>
          <a:stretch>
            <a:fillRect/>
          </a:stretch>
        </p:blipFill>
        <p:spPr bwMode="auto">
          <a:xfrm>
            <a:off x="28677070" y="11827619"/>
            <a:ext cx="3780000" cy="2829600"/>
          </a:xfrm>
          <a:prstGeom prst="rect">
            <a:avLst/>
          </a:prstGeom>
          <a:noFill/>
          <a:ln w="9525">
            <a:noFill/>
            <a:miter lim="800000"/>
            <a:headEnd/>
            <a:tailEnd/>
          </a:ln>
        </p:spPr>
      </p:pic>
      <p:pic>
        <p:nvPicPr>
          <p:cNvPr id="37" name="Imagem 36" descr="CIMG3639.JPG"/>
          <p:cNvPicPr preferRelativeResize="0">
            <a:picLocks/>
          </p:cNvPicPr>
          <p:nvPr/>
        </p:nvPicPr>
        <p:blipFill>
          <a:blip r:embed="rId18" cstate="print"/>
          <a:srcRect l="24131" t="7069" r="5528" b="7456"/>
          <a:stretch>
            <a:fillRect/>
          </a:stretch>
        </p:blipFill>
        <p:spPr>
          <a:xfrm>
            <a:off x="20180126" y="10027419"/>
            <a:ext cx="1800000" cy="2880000"/>
          </a:xfrm>
          <a:prstGeom prst="rect">
            <a:avLst/>
          </a:prstGeom>
        </p:spPr>
      </p:pic>
      <p:pic>
        <p:nvPicPr>
          <p:cNvPr id="39" name="Imagem 38" descr="CIMG3644.JPG"/>
          <p:cNvPicPr>
            <a:picLocks noChangeAspect="1"/>
          </p:cNvPicPr>
          <p:nvPr/>
        </p:nvPicPr>
        <p:blipFill>
          <a:blip r:embed="rId19" cstate="print"/>
          <a:srcRect l="11958" t="6726" r="13308" b="3592"/>
          <a:stretch>
            <a:fillRect/>
          </a:stretch>
        </p:blipFill>
        <p:spPr>
          <a:xfrm>
            <a:off x="22052334" y="10027419"/>
            <a:ext cx="1800200" cy="2880320"/>
          </a:xfrm>
          <a:prstGeom prst="rect">
            <a:avLst/>
          </a:prstGeom>
        </p:spPr>
      </p:pic>
      <p:pic>
        <p:nvPicPr>
          <p:cNvPr id="40" name="Imagem 39" descr="CIMG3647.JPG"/>
          <p:cNvPicPr preferRelativeResize="0">
            <a:picLocks/>
          </p:cNvPicPr>
          <p:nvPr/>
        </p:nvPicPr>
        <p:blipFill>
          <a:blip r:embed="rId20" cstate="print"/>
          <a:srcRect l="14619" r="9361" b="5706"/>
          <a:stretch>
            <a:fillRect/>
          </a:stretch>
        </p:blipFill>
        <p:spPr>
          <a:xfrm>
            <a:off x="23924542" y="10027419"/>
            <a:ext cx="1800000" cy="2880000"/>
          </a:xfrm>
          <a:prstGeom prst="rect">
            <a:avLst/>
          </a:prstGeom>
        </p:spPr>
      </p:pic>
      <p:pic>
        <p:nvPicPr>
          <p:cNvPr id="44" name="Imagem 43" descr="CIMG3651.JPG"/>
          <p:cNvPicPr preferRelativeResize="0">
            <a:picLocks/>
          </p:cNvPicPr>
          <p:nvPr/>
        </p:nvPicPr>
        <p:blipFill>
          <a:blip r:embed="rId21" cstate="print"/>
          <a:srcRect l="13651" t="1706" r="11266" b="4440"/>
          <a:stretch>
            <a:fillRect/>
          </a:stretch>
        </p:blipFill>
        <p:spPr>
          <a:xfrm>
            <a:off x="25796750" y="10027419"/>
            <a:ext cx="1800000" cy="2880000"/>
          </a:xfrm>
          <a:prstGeom prst="rect">
            <a:avLst/>
          </a:prstGeom>
        </p:spPr>
      </p:pic>
      <p:sp>
        <p:nvSpPr>
          <p:cNvPr id="45" name="Rectângulo 44"/>
          <p:cNvSpPr/>
          <p:nvPr/>
        </p:nvSpPr>
        <p:spPr>
          <a:xfrm>
            <a:off x="33717630" y="20324563"/>
            <a:ext cx="7776864" cy="1569660"/>
          </a:xfrm>
          <a:prstGeom prst="rect">
            <a:avLst/>
          </a:prstGeom>
        </p:spPr>
        <p:txBody>
          <a:bodyPr wrap="square">
            <a:spAutoFit/>
          </a:bodyPr>
          <a:lstStyle/>
          <a:p>
            <a:pPr algn="just">
              <a:buFont typeface="Arial" pitchFamily="34" charset="0"/>
              <a:buChar char="•"/>
            </a:pPr>
            <a:r>
              <a:rPr lang="en-US" dirty="0" smtClean="0"/>
              <a:t>In some cases, it was not possible to perform the test, because the specimen in the de-</a:t>
            </a:r>
            <a:r>
              <a:rPr lang="en-US" dirty="0" err="1" smtClean="0"/>
              <a:t>moulding</a:t>
            </a:r>
            <a:r>
              <a:rPr lang="en-US" dirty="0" smtClean="0"/>
              <a:t> process released itself.</a:t>
            </a:r>
            <a:endParaRPr lang="en-US" dirty="0"/>
          </a:p>
        </p:txBody>
      </p:sp>
      <p:pic>
        <p:nvPicPr>
          <p:cNvPr id="5" name="Picture 4"/>
          <p:cNvPicPr>
            <a:picLocks noChangeAspect="1" noChangeArrowheads="1"/>
          </p:cNvPicPr>
          <p:nvPr/>
        </p:nvPicPr>
        <p:blipFill>
          <a:blip r:embed="rId22" cstate="print"/>
          <a:srcRect l="60040" t="15308" r="14563" b="42773"/>
          <a:stretch>
            <a:fillRect/>
          </a:stretch>
        </p:blipFill>
        <p:spPr bwMode="auto">
          <a:xfrm>
            <a:off x="34005662" y="17084203"/>
            <a:ext cx="4270819" cy="2880320"/>
          </a:xfrm>
          <a:prstGeom prst="rect">
            <a:avLst/>
          </a:prstGeom>
          <a:noFill/>
          <a:ln w="9525">
            <a:noFill/>
            <a:miter lim="800000"/>
            <a:headEnd/>
            <a:tailEnd/>
          </a:ln>
        </p:spPr>
      </p:pic>
      <p:sp>
        <p:nvSpPr>
          <p:cNvPr id="46" name="Rectângulo 45"/>
          <p:cNvSpPr/>
          <p:nvPr/>
        </p:nvSpPr>
        <p:spPr>
          <a:xfrm>
            <a:off x="14779526" y="17804283"/>
            <a:ext cx="6840760" cy="1569660"/>
          </a:xfrm>
          <a:prstGeom prst="rect">
            <a:avLst/>
          </a:prstGeom>
        </p:spPr>
        <p:txBody>
          <a:bodyPr wrap="square">
            <a:spAutoFit/>
          </a:bodyPr>
          <a:lstStyle/>
          <a:p>
            <a:pPr algn="just" defTabSz="2952750">
              <a:spcBef>
                <a:spcPct val="50000"/>
              </a:spcBef>
              <a:buFont typeface="Arial" pitchFamily="34" charset="0"/>
              <a:buChar char="•"/>
            </a:pPr>
            <a:r>
              <a:rPr lang="en-US" dirty="0" smtClean="0"/>
              <a:t>The results of </a:t>
            </a:r>
            <a:r>
              <a:rPr lang="en-US" dirty="0" err="1" smtClean="0"/>
              <a:t>uniaxial</a:t>
            </a:r>
            <a:r>
              <a:rPr lang="en-US" dirty="0" smtClean="0"/>
              <a:t> compression tests for one of the four CA grouts (</a:t>
            </a:r>
            <a:r>
              <a:rPr lang="en-US" dirty="0" err="1" smtClean="0"/>
              <a:t>Ab</a:t>
            </a:r>
            <a:r>
              <a:rPr lang="en-US" dirty="0" smtClean="0"/>
              <a:t>) at 90 days is show in graphic 3.</a:t>
            </a:r>
          </a:p>
        </p:txBody>
      </p:sp>
      <p:pic>
        <p:nvPicPr>
          <p:cNvPr id="47" name="Imagem 46" descr="CIMG1314.JPG"/>
          <p:cNvPicPr>
            <a:picLocks noChangeAspect="1"/>
          </p:cNvPicPr>
          <p:nvPr/>
        </p:nvPicPr>
        <p:blipFill>
          <a:blip r:embed="rId23" cstate="print"/>
          <a:stretch>
            <a:fillRect/>
          </a:stretch>
        </p:blipFill>
        <p:spPr>
          <a:xfrm>
            <a:off x="5706518" y="9235331"/>
            <a:ext cx="2835000" cy="3780000"/>
          </a:xfrm>
          <a:prstGeom prst="rect">
            <a:avLst/>
          </a:prstGeom>
          <a:ln>
            <a:noFill/>
          </a:ln>
          <a:effectLst/>
        </p:spPr>
      </p:pic>
      <p:sp>
        <p:nvSpPr>
          <p:cNvPr id="49" name="Rectângulo 48"/>
          <p:cNvSpPr/>
          <p:nvPr/>
        </p:nvSpPr>
        <p:spPr>
          <a:xfrm>
            <a:off x="953990" y="9163323"/>
            <a:ext cx="4608512" cy="4524315"/>
          </a:xfrm>
          <a:prstGeom prst="rect">
            <a:avLst/>
          </a:prstGeom>
        </p:spPr>
        <p:txBody>
          <a:bodyPr wrap="square">
            <a:spAutoFit/>
          </a:bodyPr>
          <a:lstStyle/>
          <a:p>
            <a:pPr algn="just" defTabSz="2952750">
              <a:spcBef>
                <a:spcPct val="50000"/>
              </a:spcBef>
              <a:buFont typeface="Arial" pitchFamily="34" charset="0"/>
              <a:buChar char="•"/>
            </a:pPr>
            <a:r>
              <a:rPr lang="en-US" dirty="0" smtClean="0"/>
              <a:t>The main objective of this study is to assess the physical,  mechanical, injectability and bond strength characteristics of some commercially available grouts: Ma, </a:t>
            </a:r>
            <a:r>
              <a:rPr lang="en-US" dirty="0" err="1" smtClean="0"/>
              <a:t>Ab</a:t>
            </a:r>
            <a:r>
              <a:rPr lang="en-US" dirty="0" smtClean="0"/>
              <a:t>, Li and Cc.</a:t>
            </a:r>
            <a:endParaRPr lang="en-US" b="1" dirty="0" smtClean="0"/>
          </a:p>
        </p:txBody>
      </p:sp>
      <p:sp>
        <p:nvSpPr>
          <p:cNvPr id="50" name="Rectângulo 49"/>
          <p:cNvSpPr/>
          <p:nvPr/>
        </p:nvSpPr>
        <p:spPr>
          <a:xfrm>
            <a:off x="10531054" y="8875291"/>
            <a:ext cx="3216073" cy="400110"/>
          </a:xfrm>
          <a:prstGeom prst="rect">
            <a:avLst/>
          </a:prstGeom>
        </p:spPr>
        <p:txBody>
          <a:bodyPr wrap="none">
            <a:spAutoFit/>
          </a:bodyPr>
          <a:lstStyle/>
          <a:p>
            <a:pPr>
              <a:spcBef>
                <a:spcPct val="50000"/>
              </a:spcBef>
            </a:pPr>
            <a:r>
              <a:rPr lang="pt-PT" sz="2000" i="1" dirty="0" smtClean="0"/>
              <a:t>[</a:t>
            </a:r>
            <a:r>
              <a:rPr lang="pt-PT" sz="2000" i="1" dirty="0" err="1" smtClean="0"/>
              <a:t>In</a:t>
            </a:r>
            <a:r>
              <a:rPr lang="pt-PT" sz="2000" i="1" dirty="0" smtClean="0"/>
              <a:t>  </a:t>
            </a:r>
            <a:r>
              <a:rPr lang="pt-PT" sz="2000" i="1" dirty="0" err="1" smtClean="0"/>
              <a:t>Ashurst</a:t>
            </a:r>
            <a:r>
              <a:rPr lang="pt-PT" sz="2000" i="1" dirty="0" smtClean="0"/>
              <a:t>, J. </a:t>
            </a:r>
            <a:r>
              <a:rPr lang="pt-PT" sz="2000" i="1" dirty="0" err="1" smtClean="0"/>
              <a:t>et</a:t>
            </a:r>
            <a:r>
              <a:rPr lang="pt-PT" sz="2000" i="1" dirty="0" smtClean="0"/>
              <a:t> al., 1988]</a:t>
            </a:r>
            <a:endParaRPr lang="pt-PT" sz="2000" i="1" dirty="0"/>
          </a:p>
        </p:txBody>
      </p:sp>
      <p:sp>
        <p:nvSpPr>
          <p:cNvPr id="51" name="Rectângulo 50"/>
          <p:cNvSpPr/>
          <p:nvPr/>
        </p:nvSpPr>
        <p:spPr>
          <a:xfrm>
            <a:off x="953990" y="18452355"/>
            <a:ext cx="6696744" cy="3539430"/>
          </a:xfrm>
          <a:prstGeom prst="rect">
            <a:avLst/>
          </a:prstGeom>
        </p:spPr>
        <p:txBody>
          <a:bodyPr wrap="square">
            <a:spAutoFit/>
          </a:bodyPr>
          <a:lstStyle/>
          <a:p>
            <a:pPr algn="just">
              <a:spcBef>
                <a:spcPts val="1920"/>
              </a:spcBef>
              <a:buFont typeface="Arial" pitchFamily="34" charset="0"/>
              <a:buChar char="•"/>
            </a:pPr>
            <a:r>
              <a:rPr lang="en-US" dirty="0" smtClean="0"/>
              <a:t>The rheological behavior of the grouts is improved significantly affected by the mixing water temperature (T=10ºC and T=30ºC). One of CA grouts (Cc) presents a very high flow time comparatively to the others.</a:t>
            </a:r>
          </a:p>
        </p:txBody>
      </p:sp>
      <p:sp>
        <p:nvSpPr>
          <p:cNvPr id="52" name="Rectângulo 51"/>
          <p:cNvSpPr/>
          <p:nvPr/>
        </p:nvSpPr>
        <p:spPr>
          <a:xfrm>
            <a:off x="953990" y="13771835"/>
            <a:ext cx="7488832" cy="3539430"/>
          </a:xfrm>
          <a:prstGeom prst="rect">
            <a:avLst/>
          </a:prstGeom>
        </p:spPr>
        <p:txBody>
          <a:bodyPr wrap="square">
            <a:spAutoFit/>
          </a:bodyPr>
          <a:lstStyle/>
          <a:p>
            <a:pPr algn="just" defTabSz="2952750">
              <a:spcBef>
                <a:spcPct val="50000"/>
              </a:spcBef>
            </a:pPr>
            <a:r>
              <a:rPr lang="en-US" b="1" dirty="0" smtClean="0"/>
              <a:t>Physical characterization of commercially available grouts</a:t>
            </a:r>
          </a:p>
          <a:p>
            <a:pPr algn="just" defTabSz="2952750">
              <a:spcBef>
                <a:spcPct val="50000"/>
              </a:spcBef>
              <a:buFont typeface="Arial" pitchFamily="34" charset="0"/>
              <a:buChar char="•"/>
            </a:pPr>
            <a:r>
              <a:rPr lang="en-GB" dirty="0" smtClean="0"/>
              <a:t>A grout to be injected into masonry should comply with a set of requirements, namely rheological,  </a:t>
            </a:r>
            <a:endParaRPr lang="en-US" b="1" dirty="0" smtClean="0"/>
          </a:p>
          <a:p>
            <a:pPr algn="just" defTabSz="2952750">
              <a:spcBef>
                <a:spcPct val="50000"/>
              </a:spcBef>
            </a:pPr>
            <a:endParaRPr lang="en-US" b="1" dirty="0" smtClean="0"/>
          </a:p>
        </p:txBody>
      </p:sp>
      <p:sp>
        <p:nvSpPr>
          <p:cNvPr id="53" name="Rectângulo 52"/>
          <p:cNvSpPr/>
          <p:nvPr/>
        </p:nvSpPr>
        <p:spPr>
          <a:xfrm>
            <a:off x="7146678" y="15932075"/>
            <a:ext cx="6721712" cy="584775"/>
          </a:xfrm>
          <a:prstGeom prst="rect">
            <a:avLst/>
          </a:prstGeom>
        </p:spPr>
        <p:txBody>
          <a:bodyPr wrap="none">
            <a:spAutoFit/>
          </a:bodyPr>
          <a:lstStyle/>
          <a:p>
            <a:pPr algn="just" defTabSz="2952750">
              <a:spcBef>
                <a:spcPct val="50000"/>
              </a:spcBef>
            </a:pPr>
            <a:r>
              <a:rPr lang="en-GB" dirty="0" smtClean="0"/>
              <a:t>physical, chemical and mechanical. </a:t>
            </a:r>
          </a:p>
        </p:txBody>
      </p:sp>
      <p:sp>
        <p:nvSpPr>
          <p:cNvPr id="55" name="Rectângulo 54"/>
          <p:cNvSpPr/>
          <p:nvPr/>
        </p:nvSpPr>
        <p:spPr>
          <a:xfrm>
            <a:off x="953990" y="22124763"/>
            <a:ext cx="6624736" cy="3539430"/>
          </a:xfrm>
          <a:prstGeom prst="rect">
            <a:avLst/>
          </a:prstGeom>
        </p:spPr>
        <p:txBody>
          <a:bodyPr wrap="square">
            <a:spAutoFit/>
          </a:bodyPr>
          <a:lstStyle/>
          <a:p>
            <a:pPr algn="just">
              <a:spcBef>
                <a:spcPts val="1920"/>
              </a:spcBef>
              <a:buFont typeface="Arial" pitchFamily="34" charset="0"/>
              <a:buChar char="•"/>
            </a:pPr>
            <a:r>
              <a:rPr lang="en-US" dirty="0" smtClean="0"/>
              <a:t>Regarding compression tests, it was observed that the same CA grout (Cc) shows values ​​of compressive strength relatively low (1,53MPa at 28 days) compared to other products (between 12-22 </a:t>
            </a:r>
            <a:r>
              <a:rPr lang="en-US" dirty="0" err="1" smtClean="0"/>
              <a:t>MPa</a:t>
            </a:r>
            <a:r>
              <a:rPr lang="en-US" dirty="0" smtClean="0"/>
              <a:t> at 28 days) (graphic 1).</a:t>
            </a:r>
          </a:p>
        </p:txBody>
      </p:sp>
      <p:graphicFrame>
        <p:nvGraphicFramePr>
          <p:cNvPr id="56" name="Gráfico 55"/>
          <p:cNvGraphicFramePr/>
          <p:nvPr/>
        </p:nvGraphicFramePr>
        <p:xfrm>
          <a:off x="665958" y="25797171"/>
          <a:ext cx="6624736" cy="352839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54" name="Gráfico 53"/>
          <p:cNvGraphicFramePr/>
          <p:nvPr/>
        </p:nvGraphicFramePr>
        <p:xfrm>
          <a:off x="7578726" y="23492915"/>
          <a:ext cx="6552728" cy="4032448"/>
        </p:xfrm>
        <a:graphic>
          <a:graphicData uri="http://schemas.openxmlformats.org/drawingml/2006/chart">
            <c:chart xmlns:c="http://schemas.openxmlformats.org/drawingml/2006/chart" xmlns:r="http://schemas.openxmlformats.org/officeDocument/2006/relationships" r:id="rId25"/>
          </a:graphicData>
        </a:graphic>
      </p:graphicFrame>
      <p:sp>
        <p:nvSpPr>
          <p:cNvPr id="57" name="Rectângulo 56"/>
          <p:cNvSpPr/>
          <p:nvPr/>
        </p:nvSpPr>
        <p:spPr>
          <a:xfrm>
            <a:off x="7650734" y="27525363"/>
            <a:ext cx="6100383" cy="1569660"/>
          </a:xfrm>
          <a:prstGeom prst="rect">
            <a:avLst/>
          </a:prstGeom>
        </p:spPr>
        <p:txBody>
          <a:bodyPr wrap="square">
            <a:spAutoFit/>
          </a:bodyPr>
          <a:lstStyle/>
          <a:p>
            <a:pPr algn="just">
              <a:spcBef>
                <a:spcPts val="1920"/>
              </a:spcBef>
              <a:buFont typeface="Arial" pitchFamily="34" charset="0"/>
              <a:buChar char="•"/>
            </a:pPr>
            <a:r>
              <a:rPr lang="en-US" dirty="0" smtClean="0"/>
              <a:t>The results of Marsh cone test for one of the four CA grouts (Ma) is show in graphic 2 .</a:t>
            </a:r>
          </a:p>
        </p:txBody>
      </p:sp>
      <p:pic>
        <p:nvPicPr>
          <p:cNvPr id="1029" name="Picture 5"/>
          <p:cNvPicPr>
            <a:picLocks noChangeAspect="1" noChangeArrowheads="1"/>
          </p:cNvPicPr>
          <p:nvPr/>
        </p:nvPicPr>
        <p:blipFill>
          <a:blip r:embed="rId26" cstate="print"/>
          <a:srcRect l="49409" t="47109" r="41141" b="45664"/>
          <a:stretch>
            <a:fillRect/>
          </a:stretch>
        </p:blipFill>
        <p:spPr bwMode="auto">
          <a:xfrm>
            <a:off x="18091894" y="15716051"/>
            <a:ext cx="1152128" cy="360040"/>
          </a:xfrm>
          <a:prstGeom prst="rect">
            <a:avLst/>
          </a:prstGeom>
          <a:noFill/>
          <a:ln w="9525">
            <a:noFill/>
            <a:miter lim="800000"/>
            <a:headEnd/>
            <a:tailEnd/>
          </a:ln>
        </p:spPr>
      </p:pic>
      <p:graphicFrame>
        <p:nvGraphicFramePr>
          <p:cNvPr id="59" name="Chart 1"/>
          <p:cNvGraphicFramePr>
            <a:graphicFrameLocks/>
          </p:cNvGraphicFramePr>
          <p:nvPr/>
        </p:nvGraphicFramePr>
        <p:xfrm>
          <a:off x="14851534" y="19676491"/>
          <a:ext cx="6552728" cy="4104456"/>
        </p:xfrm>
        <a:graphic>
          <a:graphicData uri="http://schemas.openxmlformats.org/drawingml/2006/chart">
            <c:chart xmlns:c="http://schemas.openxmlformats.org/drawingml/2006/chart" xmlns:r="http://schemas.openxmlformats.org/officeDocument/2006/relationships" r:id="rId27"/>
          </a:graphicData>
        </a:graphic>
      </p:graphicFrame>
      <p:sp>
        <p:nvSpPr>
          <p:cNvPr id="60" name="Rectângulo 59"/>
          <p:cNvSpPr/>
          <p:nvPr/>
        </p:nvSpPr>
        <p:spPr>
          <a:xfrm>
            <a:off x="3618286" y="25653155"/>
            <a:ext cx="1324402" cy="400110"/>
          </a:xfrm>
          <a:prstGeom prst="rect">
            <a:avLst/>
          </a:prstGeom>
        </p:spPr>
        <p:txBody>
          <a:bodyPr wrap="none">
            <a:spAutoFit/>
          </a:bodyPr>
          <a:lstStyle/>
          <a:p>
            <a:r>
              <a:rPr lang="en-US" sz="2000" b="1" i="1" dirty="0" smtClean="0"/>
              <a:t>graphic 1</a:t>
            </a:r>
            <a:endParaRPr lang="en-US" sz="2000" b="1" i="1" dirty="0"/>
          </a:p>
        </p:txBody>
      </p:sp>
      <p:sp>
        <p:nvSpPr>
          <p:cNvPr id="61" name="Rectângulo 60"/>
          <p:cNvSpPr/>
          <p:nvPr/>
        </p:nvSpPr>
        <p:spPr>
          <a:xfrm>
            <a:off x="10315030" y="23060867"/>
            <a:ext cx="1324402" cy="400110"/>
          </a:xfrm>
          <a:prstGeom prst="rect">
            <a:avLst/>
          </a:prstGeom>
        </p:spPr>
        <p:txBody>
          <a:bodyPr wrap="none">
            <a:spAutoFit/>
          </a:bodyPr>
          <a:lstStyle/>
          <a:p>
            <a:r>
              <a:rPr lang="en-US" sz="2000" b="1" i="1" dirty="0" smtClean="0"/>
              <a:t>graphic 2</a:t>
            </a:r>
            <a:endParaRPr lang="en-US" sz="2000" b="1" i="1" dirty="0"/>
          </a:p>
        </p:txBody>
      </p:sp>
      <p:sp>
        <p:nvSpPr>
          <p:cNvPr id="62" name="Rectângulo 61"/>
          <p:cNvSpPr/>
          <p:nvPr/>
        </p:nvSpPr>
        <p:spPr>
          <a:xfrm>
            <a:off x="17731854" y="19748499"/>
            <a:ext cx="1324402" cy="400110"/>
          </a:xfrm>
          <a:prstGeom prst="rect">
            <a:avLst/>
          </a:prstGeom>
        </p:spPr>
        <p:txBody>
          <a:bodyPr wrap="none">
            <a:spAutoFit/>
          </a:bodyPr>
          <a:lstStyle/>
          <a:p>
            <a:r>
              <a:rPr lang="en-US" sz="2000" b="1" i="1" dirty="0" smtClean="0"/>
              <a:t>graphic</a:t>
            </a:r>
            <a:r>
              <a:rPr lang="pt-PT" sz="2000" b="1" i="1" dirty="0" smtClean="0"/>
              <a:t> 3</a:t>
            </a:r>
            <a:endParaRPr lang="pt-PT" sz="2000" b="1" i="1" dirty="0"/>
          </a:p>
        </p:txBody>
      </p:sp>
      <p:sp>
        <p:nvSpPr>
          <p:cNvPr id="64" name="Rectângulo 63"/>
          <p:cNvSpPr/>
          <p:nvPr/>
        </p:nvSpPr>
        <p:spPr>
          <a:xfrm>
            <a:off x="37318030" y="22988859"/>
            <a:ext cx="1324402" cy="400110"/>
          </a:xfrm>
          <a:prstGeom prst="rect">
            <a:avLst/>
          </a:prstGeom>
        </p:spPr>
        <p:txBody>
          <a:bodyPr wrap="none">
            <a:spAutoFit/>
          </a:bodyPr>
          <a:lstStyle/>
          <a:p>
            <a:r>
              <a:rPr lang="en-US" sz="2000" b="1" i="1" dirty="0" smtClean="0"/>
              <a:t>graphic 5</a:t>
            </a:r>
            <a:endParaRPr lang="en-US" sz="2000" b="1" i="1" dirty="0"/>
          </a:p>
        </p:txBody>
      </p:sp>
      <p:sp>
        <p:nvSpPr>
          <p:cNvPr id="65" name="Rectângulo 64"/>
          <p:cNvSpPr/>
          <p:nvPr/>
        </p:nvSpPr>
        <p:spPr>
          <a:xfrm>
            <a:off x="8874870" y="22268779"/>
            <a:ext cx="780983" cy="400110"/>
          </a:xfrm>
          <a:prstGeom prst="rect">
            <a:avLst/>
          </a:prstGeom>
        </p:spPr>
        <p:txBody>
          <a:bodyPr wrap="none">
            <a:spAutoFit/>
          </a:bodyPr>
          <a:lstStyle/>
          <a:p>
            <a:r>
              <a:rPr lang="en-US" sz="2000" b="1" i="1" dirty="0" smtClean="0"/>
              <a:t>fig. 3</a:t>
            </a:r>
            <a:endParaRPr lang="en-US" sz="2000" b="1" i="1" dirty="0"/>
          </a:p>
        </p:txBody>
      </p:sp>
      <p:sp>
        <p:nvSpPr>
          <p:cNvPr id="66" name="Rectângulo 65"/>
          <p:cNvSpPr/>
          <p:nvPr/>
        </p:nvSpPr>
        <p:spPr>
          <a:xfrm>
            <a:off x="11971214" y="22268779"/>
            <a:ext cx="780983" cy="400110"/>
          </a:xfrm>
          <a:prstGeom prst="rect">
            <a:avLst/>
          </a:prstGeom>
        </p:spPr>
        <p:txBody>
          <a:bodyPr wrap="none">
            <a:spAutoFit/>
          </a:bodyPr>
          <a:lstStyle/>
          <a:p>
            <a:r>
              <a:rPr lang="en-US" sz="2000" b="1" i="1" dirty="0" smtClean="0"/>
              <a:t>fig. 4</a:t>
            </a:r>
            <a:endParaRPr lang="en-US" sz="2000" b="1" i="1" dirty="0"/>
          </a:p>
        </p:txBody>
      </p:sp>
      <p:sp>
        <p:nvSpPr>
          <p:cNvPr id="67" name="Rectângulo 66"/>
          <p:cNvSpPr/>
          <p:nvPr/>
        </p:nvSpPr>
        <p:spPr>
          <a:xfrm>
            <a:off x="10747078" y="15572035"/>
            <a:ext cx="780983" cy="400110"/>
          </a:xfrm>
          <a:prstGeom prst="rect">
            <a:avLst/>
          </a:prstGeom>
        </p:spPr>
        <p:txBody>
          <a:bodyPr wrap="none">
            <a:spAutoFit/>
          </a:bodyPr>
          <a:lstStyle/>
          <a:p>
            <a:r>
              <a:rPr lang="en-US" sz="2000" b="1" i="1" dirty="0" smtClean="0"/>
              <a:t>fig. 2</a:t>
            </a:r>
            <a:endParaRPr lang="en-US" sz="2000" b="1" i="1" dirty="0"/>
          </a:p>
        </p:txBody>
      </p:sp>
      <p:sp>
        <p:nvSpPr>
          <p:cNvPr id="68" name="Rectângulo 67"/>
          <p:cNvSpPr/>
          <p:nvPr/>
        </p:nvSpPr>
        <p:spPr>
          <a:xfrm>
            <a:off x="6642622" y="13051755"/>
            <a:ext cx="780983" cy="400110"/>
          </a:xfrm>
          <a:prstGeom prst="rect">
            <a:avLst/>
          </a:prstGeom>
        </p:spPr>
        <p:txBody>
          <a:bodyPr wrap="none">
            <a:spAutoFit/>
          </a:bodyPr>
          <a:lstStyle/>
          <a:p>
            <a:r>
              <a:rPr lang="en-US" sz="2000" b="1" i="1" dirty="0" smtClean="0"/>
              <a:t>fig. 1</a:t>
            </a:r>
            <a:endParaRPr lang="en-US" sz="2000" b="1" i="1" dirty="0"/>
          </a:p>
        </p:txBody>
      </p:sp>
      <p:sp>
        <p:nvSpPr>
          <p:cNvPr id="71" name="Rectângulo 70"/>
          <p:cNvSpPr/>
          <p:nvPr/>
        </p:nvSpPr>
        <p:spPr>
          <a:xfrm>
            <a:off x="20612174" y="12979747"/>
            <a:ext cx="780983" cy="400110"/>
          </a:xfrm>
          <a:prstGeom prst="rect">
            <a:avLst/>
          </a:prstGeom>
        </p:spPr>
        <p:txBody>
          <a:bodyPr wrap="none">
            <a:spAutoFit/>
          </a:bodyPr>
          <a:lstStyle/>
          <a:p>
            <a:r>
              <a:rPr lang="en-US" sz="2000" b="1" i="1" dirty="0" smtClean="0"/>
              <a:t>fig. 5</a:t>
            </a:r>
            <a:endParaRPr lang="en-US" sz="2000" b="1" i="1" dirty="0"/>
          </a:p>
        </p:txBody>
      </p:sp>
      <p:sp>
        <p:nvSpPr>
          <p:cNvPr id="72" name="Rectângulo 71"/>
          <p:cNvSpPr/>
          <p:nvPr/>
        </p:nvSpPr>
        <p:spPr>
          <a:xfrm>
            <a:off x="22556390" y="12979747"/>
            <a:ext cx="780983" cy="400110"/>
          </a:xfrm>
          <a:prstGeom prst="rect">
            <a:avLst/>
          </a:prstGeom>
        </p:spPr>
        <p:txBody>
          <a:bodyPr wrap="none">
            <a:spAutoFit/>
          </a:bodyPr>
          <a:lstStyle/>
          <a:p>
            <a:r>
              <a:rPr lang="en-US" sz="2000" b="1" i="1" dirty="0" smtClean="0"/>
              <a:t>fig. 6</a:t>
            </a:r>
            <a:endParaRPr lang="en-US" sz="2000" b="1" i="1" dirty="0"/>
          </a:p>
        </p:txBody>
      </p:sp>
      <p:sp>
        <p:nvSpPr>
          <p:cNvPr id="73" name="Rectângulo 72"/>
          <p:cNvSpPr/>
          <p:nvPr/>
        </p:nvSpPr>
        <p:spPr>
          <a:xfrm>
            <a:off x="24428598" y="12979747"/>
            <a:ext cx="780983" cy="400110"/>
          </a:xfrm>
          <a:prstGeom prst="rect">
            <a:avLst/>
          </a:prstGeom>
        </p:spPr>
        <p:txBody>
          <a:bodyPr wrap="none">
            <a:spAutoFit/>
          </a:bodyPr>
          <a:lstStyle/>
          <a:p>
            <a:r>
              <a:rPr lang="en-US" sz="2000" b="1" i="1" dirty="0" smtClean="0"/>
              <a:t>fig. 7</a:t>
            </a:r>
            <a:endParaRPr lang="en-US" sz="2000" b="1" i="1" dirty="0"/>
          </a:p>
        </p:txBody>
      </p:sp>
      <p:sp>
        <p:nvSpPr>
          <p:cNvPr id="74" name="Rectângulo 73"/>
          <p:cNvSpPr/>
          <p:nvPr/>
        </p:nvSpPr>
        <p:spPr>
          <a:xfrm>
            <a:off x="26372814" y="12979747"/>
            <a:ext cx="780983" cy="400110"/>
          </a:xfrm>
          <a:prstGeom prst="rect">
            <a:avLst/>
          </a:prstGeom>
        </p:spPr>
        <p:txBody>
          <a:bodyPr wrap="none">
            <a:spAutoFit/>
          </a:bodyPr>
          <a:lstStyle/>
          <a:p>
            <a:r>
              <a:rPr lang="en-US" sz="2000" b="1" i="1" dirty="0" smtClean="0"/>
              <a:t>fig. 8</a:t>
            </a:r>
            <a:endParaRPr lang="en-US" sz="2000" b="1" i="1" dirty="0"/>
          </a:p>
        </p:txBody>
      </p:sp>
      <p:sp>
        <p:nvSpPr>
          <p:cNvPr id="75" name="Rectângulo 74"/>
          <p:cNvSpPr/>
          <p:nvPr/>
        </p:nvSpPr>
        <p:spPr>
          <a:xfrm>
            <a:off x="22772414" y="19460467"/>
            <a:ext cx="780983" cy="400110"/>
          </a:xfrm>
          <a:prstGeom prst="rect">
            <a:avLst/>
          </a:prstGeom>
        </p:spPr>
        <p:txBody>
          <a:bodyPr wrap="none">
            <a:spAutoFit/>
          </a:bodyPr>
          <a:lstStyle/>
          <a:p>
            <a:r>
              <a:rPr lang="en-US" sz="2000" b="1" i="1" dirty="0" smtClean="0"/>
              <a:t>fig. 9</a:t>
            </a:r>
            <a:endParaRPr lang="en-US" sz="2000" b="1" i="1" dirty="0"/>
          </a:p>
        </p:txBody>
      </p:sp>
      <p:sp>
        <p:nvSpPr>
          <p:cNvPr id="76" name="Rectângulo 75"/>
          <p:cNvSpPr/>
          <p:nvPr/>
        </p:nvSpPr>
        <p:spPr>
          <a:xfrm>
            <a:off x="25724742" y="19460467"/>
            <a:ext cx="923651" cy="400110"/>
          </a:xfrm>
          <a:prstGeom prst="rect">
            <a:avLst/>
          </a:prstGeom>
        </p:spPr>
        <p:txBody>
          <a:bodyPr wrap="none">
            <a:spAutoFit/>
          </a:bodyPr>
          <a:lstStyle/>
          <a:p>
            <a:r>
              <a:rPr lang="en-US" sz="2000" b="1" i="1" dirty="0" smtClean="0"/>
              <a:t>fig. 10</a:t>
            </a:r>
            <a:endParaRPr lang="en-US" sz="2000" b="1" i="1" dirty="0"/>
          </a:p>
        </p:txBody>
      </p:sp>
      <p:sp>
        <p:nvSpPr>
          <p:cNvPr id="77" name="Rectângulo 76"/>
          <p:cNvSpPr/>
          <p:nvPr/>
        </p:nvSpPr>
        <p:spPr>
          <a:xfrm>
            <a:off x="29901206" y="14707939"/>
            <a:ext cx="923651" cy="400110"/>
          </a:xfrm>
          <a:prstGeom prst="rect">
            <a:avLst/>
          </a:prstGeom>
        </p:spPr>
        <p:txBody>
          <a:bodyPr wrap="none">
            <a:spAutoFit/>
          </a:bodyPr>
          <a:lstStyle/>
          <a:p>
            <a:r>
              <a:rPr lang="en-US" sz="2000" b="1" i="1" dirty="0" smtClean="0"/>
              <a:t>fig. 12</a:t>
            </a:r>
            <a:endParaRPr lang="en-US" sz="2000" b="1" i="1" dirty="0"/>
          </a:p>
        </p:txBody>
      </p:sp>
      <p:sp>
        <p:nvSpPr>
          <p:cNvPr id="78" name="Rectângulo 77"/>
          <p:cNvSpPr/>
          <p:nvPr/>
        </p:nvSpPr>
        <p:spPr>
          <a:xfrm>
            <a:off x="39622286" y="19964523"/>
            <a:ext cx="923651" cy="400110"/>
          </a:xfrm>
          <a:prstGeom prst="rect">
            <a:avLst/>
          </a:prstGeom>
        </p:spPr>
        <p:txBody>
          <a:bodyPr wrap="none">
            <a:spAutoFit/>
          </a:bodyPr>
          <a:lstStyle/>
          <a:p>
            <a:r>
              <a:rPr lang="en-US" sz="2000" b="1" i="1" dirty="0" smtClean="0"/>
              <a:t>fig. 15</a:t>
            </a:r>
            <a:endParaRPr lang="en-US" sz="2000" b="1" i="1" dirty="0"/>
          </a:p>
        </p:txBody>
      </p:sp>
      <p:sp>
        <p:nvSpPr>
          <p:cNvPr id="80" name="Rectângulo 79"/>
          <p:cNvSpPr/>
          <p:nvPr/>
        </p:nvSpPr>
        <p:spPr>
          <a:xfrm>
            <a:off x="34509718" y="14707939"/>
            <a:ext cx="923651" cy="400110"/>
          </a:xfrm>
          <a:prstGeom prst="rect">
            <a:avLst/>
          </a:prstGeom>
        </p:spPr>
        <p:txBody>
          <a:bodyPr wrap="none">
            <a:spAutoFit/>
          </a:bodyPr>
          <a:lstStyle/>
          <a:p>
            <a:r>
              <a:rPr lang="en-US" sz="2000" b="1" i="1" dirty="0" smtClean="0"/>
              <a:t>fig. 13</a:t>
            </a:r>
            <a:endParaRPr lang="en-US" sz="2000" b="1" i="1" dirty="0"/>
          </a:p>
        </p:txBody>
      </p:sp>
      <p:sp>
        <p:nvSpPr>
          <p:cNvPr id="81" name="Rectângulo 80"/>
          <p:cNvSpPr/>
          <p:nvPr/>
        </p:nvSpPr>
        <p:spPr>
          <a:xfrm>
            <a:off x="39190238" y="14779947"/>
            <a:ext cx="923651" cy="400110"/>
          </a:xfrm>
          <a:prstGeom prst="rect">
            <a:avLst/>
          </a:prstGeom>
        </p:spPr>
        <p:txBody>
          <a:bodyPr wrap="none">
            <a:spAutoFit/>
          </a:bodyPr>
          <a:lstStyle/>
          <a:p>
            <a:r>
              <a:rPr lang="en-US" sz="2000" b="1" i="1" dirty="0" smtClean="0"/>
              <a:t>fig. 14</a:t>
            </a:r>
            <a:endParaRPr lang="en-US" sz="2000" b="1" i="1" dirty="0"/>
          </a:p>
        </p:txBody>
      </p:sp>
      <p:sp>
        <p:nvSpPr>
          <p:cNvPr id="84" name="Rectângulo 83"/>
          <p:cNvSpPr/>
          <p:nvPr/>
        </p:nvSpPr>
        <p:spPr>
          <a:xfrm>
            <a:off x="25292694" y="27597371"/>
            <a:ext cx="904607" cy="400110"/>
          </a:xfrm>
          <a:prstGeom prst="rect">
            <a:avLst/>
          </a:prstGeom>
        </p:spPr>
        <p:txBody>
          <a:bodyPr wrap="none">
            <a:spAutoFit/>
          </a:bodyPr>
          <a:lstStyle/>
          <a:p>
            <a:r>
              <a:rPr lang="en-US" sz="2000" b="1" i="1" dirty="0" smtClean="0"/>
              <a:t>fig. 11</a:t>
            </a:r>
            <a:endParaRPr lang="en-US" sz="2000" b="1" i="1" dirty="0"/>
          </a:p>
        </p:txBody>
      </p:sp>
      <p:graphicFrame>
        <p:nvGraphicFramePr>
          <p:cNvPr id="85" name="Gráfico 84"/>
          <p:cNvGraphicFramePr>
            <a:graphicFrameLocks/>
          </p:cNvGraphicFramePr>
          <p:nvPr/>
        </p:nvGraphicFramePr>
        <p:xfrm>
          <a:off x="33789638" y="23420907"/>
          <a:ext cx="7596336" cy="4896544"/>
        </p:xfrm>
        <a:graphic>
          <a:graphicData uri="http://schemas.openxmlformats.org/drawingml/2006/chart">
            <c:chart xmlns:c="http://schemas.openxmlformats.org/drawingml/2006/chart" xmlns:r="http://schemas.openxmlformats.org/officeDocument/2006/relationships" r:id="rId28"/>
          </a:graphicData>
        </a:graphic>
      </p:graphicFrame>
      <p:sp>
        <p:nvSpPr>
          <p:cNvPr id="87" name="CaixaDeTexto 2"/>
          <p:cNvSpPr txBox="1"/>
          <p:nvPr/>
        </p:nvSpPr>
        <p:spPr>
          <a:xfrm>
            <a:off x="4410374" y="26445243"/>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baseline="0" dirty="0">
                <a:solidFill>
                  <a:srgbClr val="0070C0"/>
                </a:solidFill>
              </a:rPr>
              <a:t>Ma</a:t>
            </a:r>
          </a:p>
        </p:txBody>
      </p:sp>
      <p:sp>
        <p:nvSpPr>
          <p:cNvPr id="89" name="CaixaDeTexto 2"/>
          <p:cNvSpPr txBox="1"/>
          <p:nvPr/>
        </p:nvSpPr>
        <p:spPr>
          <a:xfrm>
            <a:off x="5058446" y="26013195"/>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baseline="0" dirty="0" err="1" smtClean="0">
                <a:solidFill>
                  <a:schemeClr val="accent2"/>
                </a:solidFill>
              </a:rPr>
              <a:t>Ab</a:t>
            </a:r>
            <a:endParaRPr lang="pt-PT" sz="1600" b="1" baseline="0" dirty="0">
              <a:solidFill>
                <a:schemeClr val="accent2"/>
              </a:solidFill>
            </a:endParaRPr>
          </a:p>
        </p:txBody>
      </p:sp>
      <p:sp>
        <p:nvSpPr>
          <p:cNvPr id="90" name="CaixaDeTexto 2"/>
          <p:cNvSpPr txBox="1"/>
          <p:nvPr/>
        </p:nvSpPr>
        <p:spPr>
          <a:xfrm>
            <a:off x="4770414" y="27165323"/>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dirty="0" smtClean="0">
                <a:solidFill>
                  <a:schemeClr val="accent4"/>
                </a:solidFill>
              </a:rPr>
              <a:t>Li</a:t>
            </a:r>
            <a:endParaRPr lang="pt-PT" sz="1600" b="1" baseline="0" dirty="0">
              <a:solidFill>
                <a:schemeClr val="accent4"/>
              </a:solidFill>
            </a:endParaRPr>
          </a:p>
        </p:txBody>
      </p:sp>
      <p:sp>
        <p:nvSpPr>
          <p:cNvPr id="91" name="CaixaDeTexto 2"/>
          <p:cNvSpPr txBox="1"/>
          <p:nvPr/>
        </p:nvSpPr>
        <p:spPr>
          <a:xfrm>
            <a:off x="4770414" y="28029419"/>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dirty="0" err="1" smtClean="0">
                <a:solidFill>
                  <a:schemeClr val="accent3"/>
                </a:solidFill>
              </a:rPr>
              <a:t>Cc</a:t>
            </a:r>
            <a:endParaRPr lang="pt-PT" sz="1600" b="1" baseline="0" dirty="0">
              <a:solidFill>
                <a:schemeClr val="accent3"/>
              </a:solidFill>
            </a:endParaRPr>
          </a:p>
        </p:txBody>
      </p:sp>
      <p:sp>
        <p:nvSpPr>
          <p:cNvPr id="93" name="Rectângulo 92"/>
          <p:cNvSpPr/>
          <p:nvPr/>
        </p:nvSpPr>
        <p:spPr>
          <a:xfrm>
            <a:off x="18091894" y="23636931"/>
            <a:ext cx="1324402" cy="400110"/>
          </a:xfrm>
          <a:prstGeom prst="rect">
            <a:avLst/>
          </a:prstGeom>
        </p:spPr>
        <p:txBody>
          <a:bodyPr wrap="none">
            <a:spAutoFit/>
          </a:bodyPr>
          <a:lstStyle/>
          <a:p>
            <a:r>
              <a:rPr lang="en-US" sz="2000" b="1" i="1" dirty="0" smtClean="0"/>
              <a:t>graphic</a:t>
            </a:r>
            <a:r>
              <a:rPr lang="pt-PT" sz="2000" b="1" i="1" dirty="0" smtClean="0"/>
              <a:t> 4</a:t>
            </a:r>
            <a:endParaRPr lang="pt-PT" sz="2000" b="1" i="1" dirty="0"/>
          </a:p>
        </p:txBody>
      </p:sp>
      <p:sp>
        <p:nvSpPr>
          <p:cNvPr id="94" name="CaixaDeTexto 2"/>
          <p:cNvSpPr txBox="1"/>
          <p:nvPr/>
        </p:nvSpPr>
        <p:spPr>
          <a:xfrm>
            <a:off x="17803862" y="27597371"/>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baseline="0" dirty="0" err="1" smtClean="0">
                <a:solidFill>
                  <a:schemeClr val="accent2"/>
                </a:solidFill>
              </a:rPr>
              <a:t>Ab</a:t>
            </a:r>
            <a:endParaRPr lang="pt-PT" sz="1600" b="1" baseline="0" dirty="0">
              <a:solidFill>
                <a:schemeClr val="accent2"/>
              </a:solidFill>
            </a:endParaRPr>
          </a:p>
        </p:txBody>
      </p:sp>
      <p:sp>
        <p:nvSpPr>
          <p:cNvPr id="95" name="CaixaDeTexto 2"/>
          <p:cNvSpPr txBox="1"/>
          <p:nvPr/>
        </p:nvSpPr>
        <p:spPr>
          <a:xfrm>
            <a:off x="16435710" y="27597371"/>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dirty="0" smtClean="0">
                <a:solidFill>
                  <a:schemeClr val="tx2">
                    <a:lumMod val="60000"/>
                    <a:lumOff val="40000"/>
                  </a:schemeClr>
                </a:solidFill>
              </a:rPr>
              <a:t>Ma</a:t>
            </a:r>
            <a:endParaRPr lang="pt-PT" sz="1600" b="1" baseline="0" dirty="0">
              <a:solidFill>
                <a:schemeClr val="tx2">
                  <a:lumMod val="60000"/>
                  <a:lumOff val="40000"/>
                </a:schemeClr>
              </a:solidFill>
            </a:endParaRPr>
          </a:p>
        </p:txBody>
      </p:sp>
      <p:sp>
        <p:nvSpPr>
          <p:cNvPr id="96" name="CaixaDeTexto 2"/>
          <p:cNvSpPr txBox="1"/>
          <p:nvPr/>
        </p:nvSpPr>
        <p:spPr>
          <a:xfrm>
            <a:off x="19100006" y="27597371"/>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dirty="0" err="1" smtClean="0">
                <a:solidFill>
                  <a:schemeClr val="accent3"/>
                </a:solidFill>
              </a:rPr>
              <a:t>Cc</a:t>
            </a:r>
            <a:endParaRPr lang="pt-PT" sz="1600" b="1" baseline="0" dirty="0">
              <a:solidFill>
                <a:schemeClr val="accent3"/>
              </a:solidFill>
            </a:endParaRPr>
          </a:p>
        </p:txBody>
      </p:sp>
      <p:sp>
        <p:nvSpPr>
          <p:cNvPr id="86" name="CaixaDeTexto 2"/>
          <p:cNvSpPr txBox="1"/>
          <p:nvPr/>
        </p:nvSpPr>
        <p:spPr>
          <a:xfrm>
            <a:off x="20396150" y="27597371"/>
            <a:ext cx="542925" cy="400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PT" sz="1600" b="1" dirty="0" smtClean="0">
                <a:solidFill>
                  <a:schemeClr val="accent4"/>
                </a:solidFill>
              </a:rPr>
              <a:t>Li</a:t>
            </a:r>
            <a:endParaRPr lang="pt-PT" sz="1600" b="1" baseline="0" dirty="0">
              <a:solidFill>
                <a:schemeClr val="accent4"/>
              </a:solidFill>
            </a:endParaRPr>
          </a:p>
        </p:txBody>
      </p:sp>
      <p:sp>
        <p:nvSpPr>
          <p:cNvPr id="8" name="Rectangle 6"/>
          <p:cNvSpPr>
            <a:spLocks noChangeArrowheads="1"/>
          </p:cNvSpPr>
          <p:nvPr/>
        </p:nvSpPr>
        <p:spPr bwMode="auto">
          <a:xfrm>
            <a:off x="21620286" y="19748499"/>
            <a:ext cx="604867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Arial" pitchFamily="34" charset="0"/>
              <a:buChar char="•"/>
            </a:pPr>
            <a:r>
              <a:rPr lang="en-US" dirty="0" smtClean="0"/>
              <a:t>The values of compressive strength for grouts Ma and </a:t>
            </a:r>
            <a:r>
              <a:rPr lang="en-US" dirty="0" err="1" smtClean="0"/>
              <a:t>Ab</a:t>
            </a:r>
            <a:r>
              <a:rPr lang="en-US" dirty="0" smtClean="0"/>
              <a:t> are by more 50% higher (14 - 25 </a:t>
            </a:r>
            <a:r>
              <a:rPr lang="en-US" dirty="0" err="1" smtClean="0"/>
              <a:t>MPa</a:t>
            </a:r>
            <a:r>
              <a:rPr lang="en-US" dirty="0" smtClean="0"/>
              <a:t>) than those obtained for Li and Cc grouts (&lt; 7 </a:t>
            </a:r>
            <a:r>
              <a:rPr lang="en-US" dirty="0" err="1" smtClean="0"/>
              <a:t>MPa</a:t>
            </a:r>
            <a:r>
              <a:rPr lang="en-US" dirty="0" smtClean="0"/>
              <a:t>), for the three types of stone, (graphic  4). The same occur with modulus of elasticity values (14 - 22 </a:t>
            </a:r>
            <a:r>
              <a:rPr lang="en-US" dirty="0" err="1" smtClean="0"/>
              <a:t>GPa</a:t>
            </a:r>
            <a:r>
              <a:rPr lang="en-US" dirty="0" smtClean="0"/>
              <a:t> for Ma and </a:t>
            </a:r>
            <a:r>
              <a:rPr lang="en-US" dirty="0" err="1" smtClean="0"/>
              <a:t>Ab</a:t>
            </a:r>
            <a:r>
              <a:rPr lang="en-US" dirty="0" smtClean="0"/>
              <a:t> and &lt; 6 </a:t>
            </a:r>
            <a:r>
              <a:rPr lang="en-US" dirty="0" err="1" smtClean="0"/>
              <a:t>GPa</a:t>
            </a:r>
            <a:r>
              <a:rPr lang="en-US" dirty="0" smtClean="0"/>
              <a:t> for Li and Cc).</a:t>
            </a:r>
            <a:endParaRPr lang="pt-PT" dirty="0"/>
          </a:p>
        </p:txBody>
      </p:sp>
      <p:graphicFrame>
        <p:nvGraphicFramePr>
          <p:cNvPr id="92" name="Group 212"/>
          <p:cNvGraphicFramePr>
            <a:graphicFrameLocks noGrp="1"/>
          </p:cNvGraphicFramePr>
          <p:nvPr>
            <p:extLst>
              <p:ext uri="{D42A27DB-BD31-4B8C-83A1-F6EECF244321}">
                <p14:modId xmlns="" xmlns:p14="http://schemas.microsoft.com/office/powerpoint/2010/main"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- 24 a 27 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pic>
        <p:nvPicPr>
          <p:cNvPr id="9" name="Imagem 1" descr="Untitled-2"/>
          <p:cNvPicPr>
            <a:picLocks noChangeAspect="1" noChangeArrowheads="1"/>
          </p:cNvPicPr>
          <p:nvPr/>
        </p:nvPicPr>
        <p:blipFill>
          <a:blip r:embed="rId29" cstate="print"/>
          <a:srcRect/>
          <a:stretch>
            <a:fillRect/>
          </a:stretch>
        </p:blipFill>
        <p:spPr bwMode="auto">
          <a:xfrm>
            <a:off x="35427216" y="666379"/>
            <a:ext cx="6355385" cy="2376264"/>
          </a:xfrm>
          <a:prstGeom prst="rect">
            <a:avLst/>
          </a:prstGeom>
          <a:noFill/>
          <a:ln w="9525">
            <a:noFill/>
            <a:miter lim="800000"/>
            <a:headEnd/>
            <a:tailEnd/>
          </a:ln>
        </p:spPr>
      </p:pic>
      <p:sp>
        <p:nvSpPr>
          <p:cNvPr id="100"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smtClean="0"/>
              <a:t>EXPERIMENTAL CHARACTERIZATION OF COMMERCIALLY AVAILABLE GROUTS FOR USE IN MASONRY STRUCTURES</a:t>
            </a:r>
            <a:endParaRPr lang="en-US" sz="4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8220</TotalTime>
  <Words>928</Words>
  <Application>Microsoft Office PowerPoint</Application>
  <PresentationFormat>Custom</PresentationFormat>
  <Paragraphs>114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Tema do Office</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252</cp:revision>
  <dcterms:created xsi:type="dcterms:W3CDTF">2005-08-05T10:55:41Z</dcterms:created>
  <dcterms:modified xsi:type="dcterms:W3CDTF">2011-09-22T22:31:32Z</dcterms:modified>
</cp:coreProperties>
</file>